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5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6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34.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4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41.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Lst>
  <p:notesMasterIdLst>
    <p:notesMasterId r:id="rId391"/>
  </p:notesMasterIdLst>
  <p:sldIdLst>
    <p:sldId id="1218" r:id="rId8"/>
    <p:sldId id="1221" r:id="rId9"/>
    <p:sldId id="1220" r:id="rId10"/>
    <p:sldId id="256" r:id="rId11"/>
    <p:sldId id="862" r:id="rId12"/>
    <p:sldId id="890" r:id="rId13"/>
    <p:sldId id="827" r:id="rId14"/>
    <p:sldId id="896" r:id="rId15"/>
    <p:sldId id="844" r:id="rId16"/>
    <p:sldId id="864" r:id="rId17"/>
    <p:sldId id="911" r:id="rId18"/>
    <p:sldId id="870" r:id="rId19"/>
    <p:sldId id="935" r:id="rId20"/>
    <p:sldId id="936" r:id="rId21"/>
    <p:sldId id="866" r:id="rId22"/>
    <p:sldId id="257" r:id="rId23"/>
    <p:sldId id="831" r:id="rId24"/>
    <p:sldId id="845" r:id="rId25"/>
    <p:sldId id="874" r:id="rId26"/>
    <p:sldId id="838" r:id="rId27"/>
    <p:sldId id="877" r:id="rId28"/>
    <p:sldId id="937" r:id="rId29"/>
    <p:sldId id="900" r:id="rId30"/>
    <p:sldId id="880" r:id="rId31"/>
    <p:sldId id="892" r:id="rId32"/>
    <p:sldId id="867" r:id="rId33"/>
    <p:sldId id="885" r:id="rId34"/>
    <p:sldId id="889" r:id="rId35"/>
    <p:sldId id="893" r:id="rId36"/>
    <p:sldId id="894" r:id="rId37"/>
    <p:sldId id="887" r:id="rId38"/>
    <p:sldId id="918" r:id="rId39"/>
    <p:sldId id="847" r:id="rId40"/>
    <p:sldId id="287" r:id="rId41"/>
    <p:sldId id="848" r:id="rId42"/>
    <p:sldId id="849" r:id="rId43"/>
    <p:sldId id="871" r:id="rId44"/>
    <p:sldId id="872" r:id="rId45"/>
    <p:sldId id="873" r:id="rId46"/>
    <p:sldId id="841" r:id="rId47"/>
    <p:sldId id="842" r:id="rId48"/>
    <p:sldId id="898" r:id="rId49"/>
    <p:sldId id="897" r:id="rId50"/>
    <p:sldId id="837" r:id="rId51"/>
    <p:sldId id="903" r:id="rId52"/>
    <p:sldId id="940" r:id="rId53"/>
    <p:sldId id="902" r:id="rId54"/>
    <p:sldId id="904" r:id="rId55"/>
    <p:sldId id="906" r:id="rId56"/>
    <p:sldId id="288" r:id="rId57"/>
    <p:sldId id="846" r:id="rId58"/>
    <p:sldId id="938" r:id="rId59"/>
    <p:sldId id="941" r:id="rId60"/>
    <p:sldId id="921" r:id="rId61"/>
    <p:sldId id="942" r:id="rId62"/>
    <p:sldId id="913" r:id="rId63"/>
    <p:sldId id="914" r:id="rId64"/>
    <p:sldId id="939" r:id="rId65"/>
    <p:sldId id="923" r:id="rId66"/>
    <p:sldId id="922" r:id="rId67"/>
    <p:sldId id="974" r:id="rId68"/>
    <p:sldId id="289" r:id="rId69"/>
    <p:sldId id="851" r:id="rId70"/>
    <p:sldId id="852" r:id="rId71"/>
    <p:sldId id="919" r:id="rId72"/>
    <p:sldId id="875" r:id="rId73"/>
    <p:sldId id="992" r:id="rId74"/>
    <p:sldId id="993" r:id="rId75"/>
    <p:sldId id="994" r:id="rId76"/>
    <p:sldId id="850" r:id="rId77"/>
    <p:sldId id="1016" r:id="rId78"/>
    <p:sldId id="879" r:id="rId79"/>
    <p:sldId id="290" r:id="rId80"/>
    <p:sldId id="863" r:id="rId81"/>
    <p:sldId id="859" r:id="rId82"/>
    <p:sldId id="878" r:id="rId83"/>
    <p:sldId id="854" r:id="rId84"/>
    <p:sldId id="853" r:id="rId85"/>
    <p:sldId id="855" r:id="rId86"/>
    <p:sldId id="924" r:id="rId87"/>
    <p:sldId id="856" r:id="rId88"/>
    <p:sldId id="1020" r:id="rId89"/>
    <p:sldId id="857" r:id="rId90"/>
    <p:sldId id="1021" r:id="rId91"/>
    <p:sldId id="858" r:id="rId92"/>
    <p:sldId id="1007" r:id="rId93"/>
    <p:sldId id="1008" r:id="rId94"/>
    <p:sldId id="1006" r:id="rId95"/>
    <p:sldId id="291" r:id="rId96"/>
    <p:sldId id="1010" r:id="rId97"/>
    <p:sldId id="1011" r:id="rId98"/>
    <p:sldId id="1012" r:id="rId99"/>
    <p:sldId id="987" r:id="rId100"/>
    <p:sldId id="988" r:id="rId101"/>
    <p:sldId id="947" r:id="rId102"/>
    <p:sldId id="860" r:id="rId103"/>
    <p:sldId id="989" r:id="rId104"/>
    <p:sldId id="1022" r:id="rId105"/>
    <p:sldId id="944" r:id="rId106"/>
    <p:sldId id="945" r:id="rId107"/>
    <p:sldId id="946" r:id="rId108"/>
    <p:sldId id="292" r:id="rId109"/>
    <p:sldId id="950" r:id="rId110"/>
    <p:sldId id="1013" r:id="rId111"/>
    <p:sldId id="952" r:id="rId112"/>
    <p:sldId id="1023" r:id="rId113"/>
    <p:sldId id="1014" r:id="rId114"/>
    <p:sldId id="1015" r:id="rId115"/>
    <p:sldId id="955" r:id="rId116"/>
    <p:sldId id="840" r:id="rId117"/>
    <p:sldId id="1024" r:id="rId118"/>
    <p:sldId id="886" r:id="rId119"/>
    <p:sldId id="888" r:id="rId120"/>
    <p:sldId id="1025" r:id="rId121"/>
    <p:sldId id="293" r:id="rId122"/>
    <p:sldId id="1026" r:id="rId123"/>
    <p:sldId id="869" r:id="rId124"/>
    <p:sldId id="970" r:id="rId125"/>
    <p:sldId id="1027" r:id="rId126"/>
    <p:sldId id="891" r:id="rId127"/>
    <p:sldId id="1028" r:id="rId128"/>
    <p:sldId id="1029" r:id="rId129"/>
    <p:sldId id="868" r:id="rId130"/>
    <p:sldId id="969" r:id="rId131"/>
    <p:sldId id="1030" r:id="rId132"/>
    <p:sldId id="1031" r:id="rId133"/>
    <p:sldId id="294" r:id="rId134"/>
    <p:sldId id="980" r:id="rId135"/>
    <p:sldId id="981" r:id="rId136"/>
    <p:sldId id="983" r:id="rId137"/>
    <p:sldId id="984" r:id="rId138"/>
    <p:sldId id="295" r:id="rId139"/>
    <p:sldId id="826" r:id="rId140"/>
    <p:sldId id="1032" r:id="rId141"/>
    <p:sldId id="835" r:id="rId142"/>
    <p:sldId id="1045" r:id="rId143"/>
    <p:sldId id="1046" r:id="rId144"/>
    <p:sldId id="1047" r:id="rId145"/>
    <p:sldId id="1048" r:id="rId146"/>
    <p:sldId id="1049" r:id="rId147"/>
    <p:sldId id="296" r:id="rId148"/>
    <p:sldId id="833" r:id="rId149"/>
    <p:sldId id="1033" r:id="rId150"/>
    <p:sldId id="1034" r:id="rId151"/>
    <p:sldId id="839" r:id="rId152"/>
    <p:sldId id="1035" r:id="rId153"/>
    <p:sldId id="297" r:id="rId154"/>
    <p:sldId id="1037" r:id="rId155"/>
    <p:sldId id="1038" r:id="rId156"/>
    <p:sldId id="1042" r:id="rId157"/>
    <p:sldId id="1039" r:id="rId158"/>
    <p:sldId id="1040" r:id="rId159"/>
    <p:sldId id="1041" r:id="rId160"/>
    <p:sldId id="843" r:id="rId161"/>
    <p:sldId id="1043" r:id="rId162"/>
    <p:sldId id="298" r:id="rId163"/>
    <p:sldId id="1051" r:id="rId164"/>
    <p:sldId id="865" r:id="rId165"/>
    <p:sldId id="1053" r:id="rId166"/>
    <p:sldId id="1054" r:id="rId167"/>
    <p:sldId id="829" r:id="rId168"/>
    <p:sldId id="1055" r:id="rId169"/>
    <p:sldId id="830" r:id="rId170"/>
    <p:sldId id="1056" r:id="rId171"/>
    <p:sldId id="1057" r:id="rId172"/>
    <p:sldId id="1058" r:id="rId173"/>
    <p:sldId id="299" r:id="rId174"/>
    <p:sldId id="1061" r:id="rId175"/>
    <p:sldId id="1062" r:id="rId176"/>
    <p:sldId id="1063" r:id="rId177"/>
    <p:sldId id="1066" r:id="rId178"/>
    <p:sldId id="1067" r:id="rId179"/>
    <p:sldId id="1068" r:id="rId180"/>
    <p:sldId id="1069" r:id="rId181"/>
    <p:sldId id="1070" r:id="rId182"/>
    <p:sldId id="1071" r:id="rId183"/>
    <p:sldId id="300" r:id="rId184"/>
    <p:sldId id="1074" r:id="rId185"/>
    <p:sldId id="1078" r:id="rId186"/>
    <p:sldId id="1075" r:id="rId187"/>
    <p:sldId id="1076" r:id="rId188"/>
    <p:sldId id="1077" r:id="rId189"/>
    <p:sldId id="1060" r:id="rId190"/>
    <p:sldId id="1079" r:id="rId191"/>
    <p:sldId id="1080" r:id="rId192"/>
    <p:sldId id="1081" r:id="rId193"/>
    <p:sldId id="301" r:id="rId194"/>
    <p:sldId id="1083" r:id="rId195"/>
    <p:sldId id="1084" r:id="rId196"/>
    <p:sldId id="1085" r:id="rId197"/>
    <p:sldId id="1086" r:id="rId198"/>
    <p:sldId id="1087" r:id="rId199"/>
    <p:sldId id="1091" r:id="rId200"/>
    <p:sldId id="1092" r:id="rId201"/>
    <p:sldId id="1093" r:id="rId202"/>
    <p:sldId id="1094" r:id="rId203"/>
    <p:sldId id="1095" r:id="rId204"/>
    <p:sldId id="1096" r:id="rId205"/>
    <p:sldId id="1090" r:id="rId206"/>
    <p:sldId id="1097" r:id="rId207"/>
    <p:sldId id="1098" r:id="rId208"/>
    <p:sldId id="1103" r:id="rId209"/>
    <p:sldId id="1104" r:id="rId210"/>
    <p:sldId id="302" r:id="rId211"/>
    <p:sldId id="1101" r:id="rId212"/>
    <p:sldId id="1102" r:id="rId213"/>
    <p:sldId id="1107" r:id="rId214"/>
    <p:sldId id="1108" r:id="rId215"/>
    <p:sldId id="1109" r:id="rId216"/>
    <p:sldId id="1110" r:id="rId217"/>
    <p:sldId id="1111" r:id="rId218"/>
    <p:sldId id="1112" r:id="rId219"/>
    <p:sldId id="1113" r:id="rId220"/>
    <p:sldId id="1114" r:id="rId221"/>
    <p:sldId id="303" r:id="rId222"/>
    <p:sldId id="1117" r:id="rId223"/>
    <p:sldId id="1118" r:id="rId224"/>
    <p:sldId id="1119" r:id="rId225"/>
    <p:sldId id="1120" r:id="rId226"/>
    <p:sldId id="1121" r:id="rId227"/>
    <p:sldId id="1122" r:id="rId228"/>
    <p:sldId id="1123" r:id="rId229"/>
    <p:sldId id="1124" r:id="rId230"/>
    <p:sldId id="832" r:id="rId231"/>
    <p:sldId id="304" r:id="rId232"/>
    <p:sldId id="789" r:id="rId233"/>
    <p:sldId id="1126" r:id="rId234"/>
    <p:sldId id="1127" r:id="rId235"/>
    <p:sldId id="1128" r:id="rId236"/>
    <p:sldId id="1129" r:id="rId237"/>
    <p:sldId id="1132" r:id="rId238"/>
    <p:sldId id="1133" r:id="rId239"/>
    <p:sldId id="1134" r:id="rId240"/>
    <p:sldId id="1136" r:id="rId241"/>
    <p:sldId id="1137" r:id="rId242"/>
    <p:sldId id="1138" r:id="rId243"/>
    <p:sldId id="1139" r:id="rId244"/>
    <p:sldId id="1140" r:id="rId245"/>
    <p:sldId id="1141" r:id="rId246"/>
    <p:sldId id="308" r:id="rId247"/>
    <p:sldId id="1144" r:id="rId248"/>
    <p:sldId id="1145" r:id="rId249"/>
    <p:sldId id="1146" r:id="rId250"/>
    <p:sldId id="1147" r:id="rId251"/>
    <p:sldId id="1148" r:id="rId252"/>
    <p:sldId id="1149" r:id="rId253"/>
    <p:sldId id="1150" r:id="rId254"/>
    <p:sldId id="1151" r:id="rId255"/>
    <p:sldId id="1153" r:id="rId256"/>
    <p:sldId id="1154" r:id="rId257"/>
    <p:sldId id="309" r:id="rId258"/>
    <p:sldId id="1168" r:id="rId259"/>
    <p:sldId id="1169" r:id="rId260"/>
    <p:sldId id="1170" r:id="rId261"/>
    <p:sldId id="1171" r:id="rId262"/>
    <p:sldId id="1172" r:id="rId263"/>
    <p:sldId id="1173" r:id="rId264"/>
    <p:sldId id="1174" r:id="rId265"/>
    <p:sldId id="310" r:id="rId266"/>
    <p:sldId id="1155" r:id="rId267"/>
    <p:sldId id="1156" r:id="rId268"/>
    <p:sldId id="1157" r:id="rId269"/>
    <p:sldId id="1158" r:id="rId270"/>
    <p:sldId id="1159" r:id="rId271"/>
    <p:sldId id="1160" r:id="rId272"/>
    <p:sldId id="1161" r:id="rId273"/>
    <p:sldId id="1162" r:id="rId274"/>
    <p:sldId id="1163" r:id="rId275"/>
    <p:sldId id="1164" r:id="rId276"/>
    <p:sldId id="1165" r:id="rId277"/>
    <p:sldId id="1166" r:id="rId278"/>
    <p:sldId id="311" r:id="rId279"/>
    <p:sldId id="779" r:id="rId280"/>
    <p:sldId id="643" r:id="rId281"/>
    <p:sldId id="755" r:id="rId282"/>
    <p:sldId id="736" r:id="rId283"/>
    <p:sldId id="1175" r:id="rId284"/>
    <p:sldId id="762" r:id="rId285"/>
    <p:sldId id="803" r:id="rId286"/>
    <p:sldId id="629" r:id="rId287"/>
    <p:sldId id="800" r:id="rId288"/>
    <p:sldId id="631" r:id="rId289"/>
    <p:sldId id="312" r:id="rId290"/>
    <p:sldId id="802" r:id="rId291"/>
    <p:sldId id="764" r:id="rId292"/>
    <p:sldId id="1177" r:id="rId293"/>
    <p:sldId id="813" r:id="rId294"/>
    <p:sldId id="1178" r:id="rId295"/>
    <p:sldId id="313" r:id="rId296"/>
    <p:sldId id="766" r:id="rId297"/>
    <p:sldId id="814" r:id="rId298"/>
    <p:sldId id="804" r:id="rId299"/>
    <p:sldId id="1180" r:id="rId300"/>
    <p:sldId id="1181" r:id="rId301"/>
    <p:sldId id="1182" r:id="rId302"/>
    <p:sldId id="1183" r:id="rId303"/>
    <p:sldId id="618" r:id="rId304"/>
    <p:sldId id="824" r:id="rId305"/>
    <p:sldId id="817" r:id="rId306"/>
    <p:sldId id="818" r:id="rId307"/>
    <p:sldId id="815" r:id="rId308"/>
    <p:sldId id="816" r:id="rId309"/>
    <p:sldId id="314" r:id="rId310"/>
    <p:sldId id="1185" r:id="rId311"/>
    <p:sldId id="1186" r:id="rId312"/>
    <p:sldId id="757" r:id="rId313"/>
    <p:sldId id="624" r:id="rId314"/>
    <p:sldId id="796" r:id="rId315"/>
    <p:sldId id="798" r:id="rId316"/>
    <p:sldId id="621" r:id="rId317"/>
    <p:sldId id="799" r:id="rId318"/>
    <p:sldId id="808" r:id="rId319"/>
    <p:sldId id="1190" r:id="rId320"/>
    <p:sldId id="782" r:id="rId321"/>
    <p:sldId id="732" r:id="rId322"/>
    <p:sldId id="306" r:id="rId323"/>
    <p:sldId id="1192" r:id="rId324"/>
    <p:sldId id="1193" r:id="rId325"/>
    <p:sldId id="1194" r:id="rId326"/>
    <p:sldId id="1195" r:id="rId327"/>
    <p:sldId id="1196" r:id="rId328"/>
    <p:sldId id="1197" r:id="rId329"/>
    <p:sldId id="1198" r:id="rId330"/>
    <p:sldId id="1199" r:id="rId331"/>
    <p:sldId id="1200" r:id="rId332"/>
    <p:sldId id="1201" r:id="rId333"/>
    <p:sldId id="1202" r:id="rId334"/>
    <p:sldId id="307" r:id="rId335"/>
    <p:sldId id="1203" r:id="rId336"/>
    <p:sldId id="1204" r:id="rId337"/>
    <p:sldId id="1205" r:id="rId338"/>
    <p:sldId id="836" r:id="rId339"/>
    <p:sldId id="1206" r:id="rId340"/>
    <p:sldId id="1208" r:id="rId341"/>
    <p:sldId id="1209" r:id="rId342"/>
    <p:sldId id="1212" r:id="rId343"/>
    <p:sldId id="1213" r:id="rId344"/>
    <p:sldId id="1214" r:id="rId345"/>
    <p:sldId id="1215" r:id="rId346"/>
    <p:sldId id="1216" r:id="rId347"/>
    <p:sldId id="1217" r:id="rId348"/>
    <p:sldId id="1353" r:id="rId349"/>
    <p:sldId id="1354" r:id="rId350"/>
    <p:sldId id="1355" r:id="rId351"/>
    <p:sldId id="1356" r:id="rId352"/>
    <p:sldId id="1357" r:id="rId353"/>
    <p:sldId id="1358" r:id="rId354"/>
    <p:sldId id="1359" r:id="rId355"/>
    <p:sldId id="1360" r:id="rId356"/>
    <p:sldId id="652" r:id="rId357"/>
    <p:sldId id="1364" r:id="rId358"/>
    <p:sldId id="648" r:id="rId359"/>
    <p:sldId id="653" r:id="rId360"/>
    <p:sldId id="655" r:id="rId361"/>
    <p:sldId id="1339" r:id="rId362"/>
    <p:sldId id="657" r:id="rId363"/>
    <p:sldId id="1337" r:id="rId364"/>
    <p:sldId id="639" r:id="rId365"/>
    <p:sldId id="540" r:id="rId366"/>
    <p:sldId id="1338" r:id="rId367"/>
    <p:sldId id="640" r:id="rId368"/>
    <p:sldId id="1365" r:id="rId369"/>
    <p:sldId id="641" r:id="rId370"/>
    <p:sldId id="1366" r:id="rId371"/>
    <p:sldId id="642" r:id="rId372"/>
    <p:sldId id="644" r:id="rId373"/>
    <p:sldId id="645" r:id="rId374"/>
    <p:sldId id="1367" r:id="rId375"/>
    <p:sldId id="1362" r:id="rId376"/>
    <p:sldId id="662" r:id="rId377"/>
    <p:sldId id="663" r:id="rId378"/>
    <p:sldId id="664" r:id="rId379"/>
    <p:sldId id="665" r:id="rId380"/>
    <p:sldId id="666" r:id="rId381"/>
    <p:sldId id="552" r:id="rId382"/>
    <p:sldId id="667" r:id="rId383"/>
    <p:sldId id="1363" r:id="rId384"/>
    <p:sldId id="556" r:id="rId385"/>
    <p:sldId id="654" r:id="rId386"/>
    <p:sldId id="658" r:id="rId387"/>
    <p:sldId id="659" r:id="rId388"/>
    <p:sldId id="1361" r:id="rId389"/>
    <p:sldId id="1222" r:id="rId3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6125" autoAdjust="0"/>
  </p:normalViewPr>
  <p:slideViewPr>
    <p:cSldViewPr snapToGrid="0">
      <p:cViewPr varScale="1">
        <p:scale>
          <a:sx n="98" d="100"/>
          <a:sy n="98" d="100"/>
        </p:scale>
        <p:origin x="474" y="312"/>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99" Type="http://schemas.openxmlformats.org/officeDocument/2006/relationships/slide" Target="slides/slide292.xml"/><Relationship Id="rId21" Type="http://schemas.openxmlformats.org/officeDocument/2006/relationships/slide" Target="slides/slide14.xml"/><Relationship Id="rId63" Type="http://schemas.openxmlformats.org/officeDocument/2006/relationships/slide" Target="slides/slide56.xml"/><Relationship Id="rId159" Type="http://schemas.openxmlformats.org/officeDocument/2006/relationships/slide" Target="slides/slide152.xml"/><Relationship Id="rId324" Type="http://schemas.openxmlformats.org/officeDocument/2006/relationships/slide" Target="slides/slide317.xml"/><Relationship Id="rId366" Type="http://schemas.openxmlformats.org/officeDocument/2006/relationships/slide" Target="slides/slide359.xml"/><Relationship Id="rId170" Type="http://schemas.openxmlformats.org/officeDocument/2006/relationships/slide" Target="slides/slide163.xml"/><Relationship Id="rId226" Type="http://schemas.openxmlformats.org/officeDocument/2006/relationships/slide" Target="slides/slide219.xml"/><Relationship Id="rId268" Type="http://schemas.openxmlformats.org/officeDocument/2006/relationships/slide" Target="slides/slide261.xml"/><Relationship Id="rId32" Type="http://schemas.openxmlformats.org/officeDocument/2006/relationships/slide" Target="slides/slide25.xml"/><Relationship Id="rId74" Type="http://schemas.openxmlformats.org/officeDocument/2006/relationships/slide" Target="slides/slide67.xml"/><Relationship Id="rId128" Type="http://schemas.openxmlformats.org/officeDocument/2006/relationships/slide" Target="slides/slide121.xml"/><Relationship Id="rId335" Type="http://schemas.openxmlformats.org/officeDocument/2006/relationships/slide" Target="slides/slide328.xml"/><Relationship Id="rId377" Type="http://schemas.openxmlformats.org/officeDocument/2006/relationships/slide" Target="slides/slide370.xml"/><Relationship Id="rId5" Type="http://schemas.openxmlformats.org/officeDocument/2006/relationships/slideMaster" Target="slideMasters/slideMaster5.xml"/><Relationship Id="rId181" Type="http://schemas.openxmlformats.org/officeDocument/2006/relationships/slide" Target="slides/slide174.xml"/><Relationship Id="rId237" Type="http://schemas.openxmlformats.org/officeDocument/2006/relationships/slide" Target="slides/slide230.xml"/><Relationship Id="rId279" Type="http://schemas.openxmlformats.org/officeDocument/2006/relationships/slide" Target="slides/slide272.xml"/><Relationship Id="rId43" Type="http://schemas.openxmlformats.org/officeDocument/2006/relationships/slide" Target="slides/slide36.xml"/><Relationship Id="rId139" Type="http://schemas.openxmlformats.org/officeDocument/2006/relationships/slide" Target="slides/slide132.xml"/><Relationship Id="rId290" Type="http://schemas.openxmlformats.org/officeDocument/2006/relationships/slide" Target="slides/slide283.xml"/><Relationship Id="rId304" Type="http://schemas.openxmlformats.org/officeDocument/2006/relationships/slide" Target="slides/slide297.xml"/><Relationship Id="rId346" Type="http://schemas.openxmlformats.org/officeDocument/2006/relationships/slide" Target="slides/slide339.xml"/><Relationship Id="rId388" Type="http://schemas.openxmlformats.org/officeDocument/2006/relationships/slide" Target="slides/slide381.xml"/><Relationship Id="rId85" Type="http://schemas.openxmlformats.org/officeDocument/2006/relationships/slide" Target="slides/slide78.xml"/><Relationship Id="rId150" Type="http://schemas.openxmlformats.org/officeDocument/2006/relationships/slide" Target="slides/slide143.xml"/><Relationship Id="rId192" Type="http://schemas.openxmlformats.org/officeDocument/2006/relationships/slide" Target="slides/slide185.xml"/><Relationship Id="rId206" Type="http://schemas.openxmlformats.org/officeDocument/2006/relationships/slide" Target="slides/slide199.xml"/><Relationship Id="rId248" Type="http://schemas.openxmlformats.org/officeDocument/2006/relationships/slide" Target="slides/slide241.xml"/><Relationship Id="rId12" Type="http://schemas.openxmlformats.org/officeDocument/2006/relationships/slide" Target="slides/slide5.xml"/><Relationship Id="rId108" Type="http://schemas.openxmlformats.org/officeDocument/2006/relationships/slide" Target="slides/slide101.xml"/><Relationship Id="rId315" Type="http://schemas.openxmlformats.org/officeDocument/2006/relationships/slide" Target="slides/slide308.xml"/><Relationship Id="rId357" Type="http://schemas.openxmlformats.org/officeDocument/2006/relationships/slide" Target="slides/slide350.xml"/><Relationship Id="rId54" Type="http://schemas.openxmlformats.org/officeDocument/2006/relationships/slide" Target="slides/slide47.xml"/><Relationship Id="rId96" Type="http://schemas.openxmlformats.org/officeDocument/2006/relationships/slide" Target="slides/slide89.xml"/><Relationship Id="rId161" Type="http://schemas.openxmlformats.org/officeDocument/2006/relationships/slide" Target="slides/slide154.xml"/><Relationship Id="rId217" Type="http://schemas.openxmlformats.org/officeDocument/2006/relationships/slide" Target="slides/slide210.xml"/><Relationship Id="rId259" Type="http://schemas.openxmlformats.org/officeDocument/2006/relationships/slide" Target="slides/slide252.xml"/><Relationship Id="rId23" Type="http://schemas.openxmlformats.org/officeDocument/2006/relationships/slide" Target="slides/slide16.xml"/><Relationship Id="rId119" Type="http://schemas.openxmlformats.org/officeDocument/2006/relationships/slide" Target="slides/slide112.xml"/><Relationship Id="rId270" Type="http://schemas.openxmlformats.org/officeDocument/2006/relationships/slide" Target="slides/slide263.xml"/><Relationship Id="rId326" Type="http://schemas.openxmlformats.org/officeDocument/2006/relationships/slide" Target="slides/slide319.xml"/><Relationship Id="rId65" Type="http://schemas.openxmlformats.org/officeDocument/2006/relationships/slide" Target="slides/slide58.xml"/><Relationship Id="rId130" Type="http://schemas.openxmlformats.org/officeDocument/2006/relationships/slide" Target="slides/slide123.xml"/><Relationship Id="rId368" Type="http://schemas.openxmlformats.org/officeDocument/2006/relationships/slide" Target="slides/slide361.xml"/><Relationship Id="rId172" Type="http://schemas.openxmlformats.org/officeDocument/2006/relationships/slide" Target="slides/slide165.xml"/><Relationship Id="rId228" Type="http://schemas.openxmlformats.org/officeDocument/2006/relationships/slide" Target="slides/slide221.xml"/><Relationship Id="rId281" Type="http://schemas.openxmlformats.org/officeDocument/2006/relationships/slide" Target="slides/slide274.xml"/><Relationship Id="rId337" Type="http://schemas.openxmlformats.org/officeDocument/2006/relationships/slide" Target="slides/slide330.xml"/><Relationship Id="rId34" Type="http://schemas.openxmlformats.org/officeDocument/2006/relationships/slide" Target="slides/slide27.xml"/><Relationship Id="rId76" Type="http://schemas.openxmlformats.org/officeDocument/2006/relationships/slide" Target="slides/slide69.xml"/><Relationship Id="rId141" Type="http://schemas.openxmlformats.org/officeDocument/2006/relationships/slide" Target="slides/slide134.xml"/><Relationship Id="rId379" Type="http://schemas.openxmlformats.org/officeDocument/2006/relationships/slide" Target="slides/slide372.xml"/><Relationship Id="rId7" Type="http://schemas.openxmlformats.org/officeDocument/2006/relationships/slideMaster" Target="slideMasters/slideMaster7.xml"/><Relationship Id="rId183" Type="http://schemas.openxmlformats.org/officeDocument/2006/relationships/slide" Target="slides/slide176.xml"/><Relationship Id="rId239" Type="http://schemas.openxmlformats.org/officeDocument/2006/relationships/slide" Target="slides/slide232.xml"/><Relationship Id="rId390" Type="http://schemas.openxmlformats.org/officeDocument/2006/relationships/slide" Target="slides/slide383.xml"/><Relationship Id="rId250" Type="http://schemas.openxmlformats.org/officeDocument/2006/relationships/slide" Target="slides/slide243.xml"/><Relationship Id="rId292" Type="http://schemas.openxmlformats.org/officeDocument/2006/relationships/slide" Target="slides/slide285.xml"/><Relationship Id="rId306" Type="http://schemas.openxmlformats.org/officeDocument/2006/relationships/slide" Target="slides/slide299.xml"/><Relationship Id="rId45" Type="http://schemas.openxmlformats.org/officeDocument/2006/relationships/slide" Target="slides/slide38.xml"/><Relationship Id="rId87" Type="http://schemas.openxmlformats.org/officeDocument/2006/relationships/slide" Target="slides/slide80.xml"/><Relationship Id="rId110" Type="http://schemas.openxmlformats.org/officeDocument/2006/relationships/slide" Target="slides/slide103.xml"/><Relationship Id="rId348" Type="http://schemas.openxmlformats.org/officeDocument/2006/relationships/slide" Target="slides/slide341.xml"/><Relationship Id="rId152" Type="http://schemas.openxmlformats.org/officeDocument/2006/relationships/slide" Target="slides/slide145.xml"/><Relationship Id="rId194" Type="http://schemas.openxmlformats.org/officeDocument/2006/relationships/slide" Target="slides/slide187.xml"/><Relationship Id="rId208" Type="http://schemas.openxmlformats.org/officeDocument/2006/relationships/slide" Target="slides/slide201.xml"/><Relationship Id="rId261" Type="http://schemas.openxmlformats.org/officeDocument/2006/relationships/slide" Target="slides/slide254.xml"/><Relationship Id="rId14" Type="http://schemas.openxmlformats.org/officeDocument/2006/relationships/slide" Target="slides/slide7.xml"/><Relationship Id="rId56" Type="http://schemas.openxmlformats.org/officeDocument/2006/relationships/slide" Target="slides/slide49.xml"/><Relationship Id="rId317" Type="http://schemas.openxmlformats.org/officeDocument/2006/relationships/slide" Target="slides/slide310.xml"/><Relationship Id="rId359" Type="http://schemas.openxmlformats.org/officeDocument/2006/relationships/slide" Target="slides/slide352.xml"/><Relationship Id="rId98" Type="http://schemas.openxmlformats.org/officeDocument/2006/relationships/slide" Target="slides/slide91.xml"/><Relationship Id="rId121" Type="http://schemas.openxmlformats.org/officeDocument/2006/relationships/slide" Target="slides/slide114.xml"/><Relationship Id="rId163" Type="http://schemas.openxmlformats.org/officeDocument/2006/relationships/slide" Target="slides/slide156.xml"/><Relationship Id="rId219" Type="http://schemas.openxmlformats.org/officeDocument/2006/relationships/slide" Target="slides/slide212.xml"/><Relationship Id="rId370" Type="http://schemas.openxmlformats.org/officeDocument/2006/relationships/slide" Target="slides/slide363.xml"/><Relationship Id="rId230" Type="http://schemas.openxmlformats.org/officeDocument/2006/relationships/slide" Target="slides/slide223.xml"/><Relationship Id="rId25" Type="http://schemas.openxmlformats.org/officeDocument/2006/relationships/slide" Target="slides/slide18.xml"/><Relationship Id="rId67" Type="http://schemas.openxmlformats.org/officeDocument/2006/relationships/slide" Target="slides/slide60.xml"/><Relationship Id="rId272" Type="http://schemas.openxmlformats.org/officeDocument/2006/relationships/slide" Target="slides/slide265.xml"/><Relationship Id="rId328" Type="http://schemas.openxmlformats.org/officeDocument/2006/relationships/slide" Target="slides/slide321.xml"/><Relationship Id="rId132" Type="http://schemas.openxmlformats.org/officeDocument/2006/relationships/slide" Target="slides/slide125.xml"/><Relationship Id="rId174" Type="http://schemas.openxmlformats.org/officeDocument/2006/relationships/slide" Target="slides/slide167.xml"/><Relationship Id="rId381" Type="http://schemas.openxmlformats.org/officeDocument/2006/relationships/slide" Target="slides/slide374.xml"/><Relationship Id="rId241" Type="http://schemas.openxmlformats.org/officeDocument/2006/relationships/slide" Target="slides/slide234.xml"/><Relationship Id="rId36" Type="http://schemas.openxmlformats.org/officeDocument/2006/relationships/slide" Target="slides/slide29.xml"/><Relationship Id="rId283" Type="http://schemas.openxmlformats.org/officeDocument/2006/relationships/slide" Target="slides/slide276.xml"/><Relationship Id="rId339" Type="http://schemas.openxmlformats.org/officeDocument/2006/relationships/slide" Target="slides/slide332.xml"/><Relationship Id="rId78" Type="http://schemas.openxmlformats.org/officeDocument/2006/relationships/slide" Target="slides/slide71.xml"/><Relationship Id="rId101" Type="http://schemas.openxmlformats.org/officeDocument/2006/relationships/slide" Target="slides/slide94.xml"/><Relationship Id="rId143" Type="http://schemas.openxmlformats.org/officeDocument/2006/relationships/slide" Target="slides/slide136.xml"/><Relationship Id="rId185" Type="http://schemas.openxmlformats.org/officeDocument/2006/relationships/slide" Target="slides/slide178.xml"/><Relationship Id="rId350" Type="http://schemas.openxmlformats.org/officeDocument/2006/relationships/slide" Target="slides/slide343.xml"/><Relationship Id="rId9" Type="http://schemas.openxmlformats.org/officeDocument/2006/relationships/slide" Target="slides/slide2.xml"/><Relationship Id="rId210" Type="http://schemas.openxmlformats.org/officeDocument/2006/relationships/slide" Target="slides/slide203.xml"/><Relationship Id="rId392" Type="http://schemas.openxmlformats.org/officeDocument/2006/relationships/presProps" Target="presProps.xml"/><Relationship Id="rId252" Type="http://schemas.openxmlformats.org/officeDocument/2006/relationships/slide" Target="slides/slide245.xml"/><Relationship Id="rId294" Type="http://schemas.openxmlformats.org/officeDocument/2006/relationships/slide" Target="slides/slide287.xml"/><Relationship Id="rId308" Type="http://schemas.openxmlformats.org/officeDocument/2006/relationships/slide" Target="slides/slide301.xml"/><Relationship Id="rId47" Type="http://schemas.openxmlformats.org/officeDocument/2006/relationships/slide" Target="slides/slide40.xml"/><Relationship Id="rId89" Type="http://schemas.openxmlformats.org/officeDocument/2006/relationships/slide" Target="slides/slide82.xml"/><Relationship Id="rId112" Type="http://schemas.openxmlformats.org/officeDocument/2006/relationships/slide" Target="slides/slide105.xml"/><Relationship Id="rId154" Type="http://schemas.openxmlformats.org/officeDocument/2006/relationships/slide" Target="slides/slide147.xml"/><Relationship Id="rId361" Type="http://schemas.openxmlformats.org/officeDocument/2006/relationships/slide" Target="slides/slide354.xml"/><Relationship Id="rId196" Type="http://schemas.openxmlformats.org/officeDocument/2006/relationships/slide" Target="slides/slide189.xml"/><Relationship Id="rId16" Type="http://schemas.openxmlformats.org/officeDocument/2006/relationships/slide" Target="slides/slide9.xml"/><Relationship Id="rId221" Type="http://schemas.openxmlformats.org/officeDocument/2006/relationships/slide" Target="slides/slide214.xml"/><Relationship Id="rId242" Type="http://schemas.openxmlformats.org/officeDocument/2006/relationships/slide" Target="slides/slide235.xml"/><Relationship Id="rId263" Type="http://schemas.openxmlformats.org/officeDocument/2006/relationships/slide" Target="slides/slide256.xml"/><Relationship Id="rId284" Type="http://schemas.openxmlformats.org/officeDocument/2006/relationships/slide" Target="slides/slide277.xml"/><Relationship Id="rId319" Type="http://schemas.openxmlformats.org/officeDocument/2006/relationships/slide" Target="slides/slide312.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330" Type="http://schemas.openxmlformats.org/officeDocument/2006/relationships/slide" Target="slides/slide323.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351" Type="http://schemas.openxmlformats.org/officeDocument/2006/relationships/slide" Target="slides/slide344.xml"/><Relationship Id="rId372" Type="http://schemas.openxmlformats.org/officeDocument/2006/relationships/slide" Target="slides/slide365.xml"/><Relationship Id="rId393" Type="http://schemas.openxmlformats.org/officeDocument/2006/relationships/viewProps" Target="viewProps.xml"/><Relationship Id="rId211" Type="http://schemas.openxmlformats.org/officeDocument/2006/relationships/slide" Target="slides/slide204.xml"/><Relationship Id="rId232" Type="http://schemas.openxmlformats.org/officeDocument/2006/relationships/slide" Target="slides/slide225.xml"/><Relationship Id="rId253" Type="http://schemas.openxmlformats.org/officeDocument/2006/relationships/slide" Target="slides/slide246.xml"/><Relationship Id="rId274" Type="http://schemas.openxmlformats.org/officeDocument/2006/relationships/slide" Target="slides/slide267.xml"/><Relationship Id="rId295" Type="http://schemas.openxmlformats.org/officeDocument/2006/relationships/slide" Target="slides/slide288.xml"/><Relationship Id="rId309" Type="http://schemas.openxmlformats.org/officeDocument/2006/relationships/slide" Target="slides/slide302.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320" Type="http://schemas.openxmlformats.org/officeDocument/2006/relationships/slide" Target="slides/slide313.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 Id="rId341" Type="http://schemas.openxmlformats.org/officeDocument/2006/relationships/slide" Target="slides/slide334.xml"/><Relationship Id="rId362" Type="http://schemas.openxmlformats.org/officeDocument/2006/relationships/slide" Target="slides/slide355.xml"/><Relationship Id="rId383" Type="http://schemas.openxmlformats.org/officeDocument/2006/relationships/slide" Target="slides/slide376.xml"/><Relationship Id="rId201" Type="http://schemas.openxmlformats.org/officeDocument/2006/relationships/slide" Target="slides/slide194.xml"/><Relationship Id="rId222" Type="http://schemas.openxmlformats.org/officeDocument/2006/relationships/slide" Target="slides/slide215.xml"/><Relationship Id="rId243" Type="http://schemas.openxmlformats.org/officeDocument/2006/relationships/slide" Target="slides/slide236.xml"/><Relationship Id="rId264" Type="http://schemas.openxmlformats.org/officeDocument/2006/relationships/slide" Target="slides/slide257.xml"/><Relationship Id="rId285" Type="http://schemas.openxmlformats.org/officeDocument/2006/relationships/slide" Target="slides/slide278.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310" Type="http://schemas.openxmlformats.org/officeDocument/2006/relationships/slide" Target="slides/slide303.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331" Type="http://schemas.openxmlformats.org/officeDocument/2006/relationships/slide" Target="slides/slide324.xml"/><Relationship Id="rId352" Type="http://schemas.openxmlformats.org/officeDocument/2006/relationships/slide" Target="slides/slide345.xml"/><Relationship Id="rId373" Type="http://schemas.openxmlformats.org/officeDocument/2006/relationships/slide" Target="slides/slide366.xml"/><Relationship Id="rId394"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05.xml"/><Relationship Id="rId233" Type="http://schemas.openxmlformats.org/officeDocument/2006/relationships/slide" Target="slides/slide226.xml"/><Relationship Id="rId254" Type="http://schemas.openxmlformats.org/officeDocument/2006/relationships/slide" Target="slides/slide247.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275" Type="http://schemas.openxmlformats.org/officeDocument/2006/relationships/slide" Target="slides/slide268.xml"/><Relationship Id="rId296" Type="http://schemas.openxmlformats.org/officeDocument/2006/relationships/slide" Target="slides/slide289.xml"/><Relationship Id="rId300" Type="http://schemas.openxmlformats.org/officeDocument/2006/relationships/slide" Target="slides/slide293.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321" Type="http://schemas.openxmlformats.org/officeDocument/2006/relationships/slide" Target="slides/slide314.xml"/><Relationship Id="rId342" Type="http://schemas.openxmlformats.org/officeDocument/2006/relationships/slide" Target="slides/slide335.xml"/><Relationship Id="rId363" Type="http://schemas.openxmlformats.org/officeDocument/2006/relationships/slide" Target="slides/slide356.xml"/><Relationship Id="rId384" Type="http://schemas.openxmlformats.org/officeDocument/2006/relationships/slide" Target="slides/slide377.xml"/><Relationship Id="rId202" Type="http://schemas.openxmlformats.org/officeDocument/2006/relationships/slide" Target="slides/slide195.xml"/><Relationship Id="rId223" Type="http://schemas.openxmlformats.org/officeDocument/2006/relationships/slide" Target="slides/slide216.xml"/><Relationship Id="rId244" Type="http://schemas.openxmlformats.org/officeDocument/2006/relationships/slide" Target="slides/slide237.xml"/><Relationship Id="rId18" Type="http://schemas.openxmlformats.org/officeDocument/2006/relationships/slide" Target="slides/slide11.xml"/><Relationship Id="rId39" Type="http://schemas.openxmlformats.org/officeDocument/2006/relationships/slide" Target="slides/slide32.xml"/><Relationship Id="rId265" Type="http://schemas.openxmlformats.org/officeDocument/2006/relationships/slide" Target="slides/slide258.xml"/><Relationship Id="rId286" Type="http://schemas.openxmlformats.org/officeDocument/2006/relationships/slide" Target="slides/slide279.xml"/><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311" Type="http://schemas.openxmlformats.org/officeDocument/2006/relationships/slide" Target="slides/slide304.xml"/><Relationship Id="rId332" Type="http://schemas.openxmlformats.org/officeDocument/2006/relationships/slide" Target="slides/slide325.xml"/><Relationship Id="rId353" Type="http://schemas.openxmlformats.org/officeDocument/2006/relationships/slide" Target="slides/slide346.xml"/><Relationship Id="rId374" Type="http://schemas.openxmlformats.org/officeDocument/2006/relationships/slide" Target="slides/slide367.xml"/><Relationship Id="rId395" Type="http://schemas.openxmlformats.org/officeDocument/2006/relationships/tableStyles" Target="tableStyles.xml"/><Relationship Id="rId71" Type="http://schemas.openxmlformats.org/officeDocument/2006/relationships/slide" Target="slides/slide64.xml"/><Relationship Id="rId92" Type="http://schemas.openxmlformats.org/officeDocument/2006/relationships/slide" Target="slides/slide85.xml"/><Relationship Id="rId213" Type="http://schemas.openxmlformats.org/officeDocument/2006/relationships/slide" Target="slides/slide206.xml"/><Relationship Id="rId234" Type="http://schemas.openxmlformats.org/officeDocument/2006/relationships/slide" Target="slides/slide227.xml"/><Relationship Id="rId2" Type="http://schemas.openxmlformats.org/officeDocument/2006/relationships/slideMaster" Target="slideMasters/slideMaster2.xml"/><Relationship Id="rId29" Type="http://schemas.openxmlformats.org/officeDocument/2006/relationships/slide" Target="slides/slide22.xml"/><Relationship Id="rId255" Type="http://schemas.openxmlformats.org/officeDocument/2006/relationships/slide" Target="slides/slide248.xml"/><Relationship Id="rId276" Type="http://schemas.openxmlformats.org/officeDocument/2006/relationships/slide" Target="slides/slide269.xml"/><Relationship Id="rId297" Type="http://schemas.openxmlformats.org/officeDocument/2006/relationships/slide" Target="slides/slide290.xml"/><Relationship Id="rId40" Type="http://schemas.openxmlformats.org/officeDocument/2006/relationships/slide" Target="slides/slide33.xml"/><Relationship Id="rId115" Type="http://schemas.openxmlformats.org/officeDocument/2006/relationships/slide" Target="slides/slide108.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301" Type="http://schemas.openxmlformats.org/officeDocument/2006/relationships/slide" Target="slides/slide294.xml"/><Relationship Id="rId322" Type="http://schemas.openxmlformats.org/officeDocument/2006/relationships/slide" Target="slides/slide315.xml"/><Relationship Id="rId343" Type="http://schemas.openxmlformats.org/officeDocument/2006/relationships/slide" Target="slides/slide336.xml"/><Relationship Id="rId364" Type="http://schemas.openxmlformats.org/officeDocument/2006/relationships/slide" Target="slides/slide357.xml"/><Relationship Id="rId61" Type="http://schemas.openxmlformats.org/officeDocument/2006/relationships/slide" Target="slides/slide54.xml"/><Relationship Id="rId82" Type="http://schemas.openxmlformats.org/officeDocument/2006/relationships/slide" Target="slides/slide75.xml"/><Relationship Id="rId199" Type="http://schemas.openxmlformats.org/officeDocument/2006/relationships/slide" Target="slides/slide192.xml"/><Relationship Id="rId203" Type="http://schemas.openxmlformats.org/officeDocument/2006/relationships/slide" Target="slides/slide196.xml"/><Relationship Id="rId385" Type="http://schemas.openxmlformats.org/officeDocument/2006/relationships/slide" Target="slides/slide378.xml"/><Relationship Id="rId19" Type="http://schemas.openxmlformats.org/officeDocument/2006/relationships/slide" Target="slides/slide12.xml"/><Relationship Id="rId224" Type="http://schemas.openxmlformats.org/officeDocument/2006/relationships/slide" Target="slides/slide217.xml"/><Relationship Id="rId245" Type="http://schemas.openxmlformats.org/officeDocument/2006/relationships/slide" Target="slides/slide238.xml"/><Relationship Id="rId266" Type="http://schemas.openxmlformats.org/officeDocument/2006/relationships/slide" Target="slides/slide259.xml"/><Relationship Id="rId287" Type="http://schemas.openxmlformats.org/officeDocument/2006/relationships/slide" Target="slides/slide280.xml"/><Relationship Id="rId30" Type="http://schemas.openxmlformats.org/officeDocument/2006/relationships/slide" Target="slides/slide2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312" Type="http://schemas.openxmlformats.org/officeDocument/2006/relationships/slide" Target="slides/slide305.xml"/><Relationship Id="rId333" Type="http://schemas.openxmlformats.org/officeDocument/2006/relationships/slide" Target="slides/slide326.xml"/><Relationship Id="rId354" Type="http://schemas.openxmlformats.org/officeDocument/2006/relationships/slide" Target="slides/slide347.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189" Type="http://schemas.openxmlformats.org/officeDocument/2006/relationships/slide" Target="slides/slide182.xml"/><Relationship Id="rId375" Type="http://schemas.openxmlformats.org/officeDocument/2006/relationships/slide" Target="slides/slide368.xml"/><Relationship Id="rId3" Type="http://schemas.openxmlformats.org/officeDocument/2006/relationships/slideMaster" Target="slideMasters/slideMaster3.xml"/><Relationship Id="rId214" Type="http://schemas.openxmlformats.org/officeDocument/2006/relationships/slide" Target="slides/slide207.xml"/><Relationship Id="rId235" Type="http://schemas.openxmlformats.org/officeDocument/2006/relationships/slide" Target="slides/slide228.xml"/><Relationship Id="rId256" Type="http://schemas.openxmlformats.org/officeDocument/2006/relationships/slide" Target="slides/slide249.xml"/><Relationship Id="rId277" Type="http://schemas.openxmlformats.org/officeDocument/2006/relationships/slide" Target="slides/slide270.xml"/><Relationship Id="rId298" Type="http://schemas.openxmlformats.org/officeDocument/2006/relationships/slide" Target="slides/slide291.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302" Type="http://schemas.openxmlformats.org/officeDocument/2006/relationships/slide" Target="slides/slide295.xml"/><Relationship Id="rId323" Type="http://schemas.openxmlformats.org/officeDocument/2006/relationships/slide" Target="slides/slide316.xml"/><Relationship Id="rId344" Type="http://schemas.openxmlformats.org/officeDocument/2006/relationships/slide" Target="slides/slide337.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179" Type="http://schemas.openxmlformats.org/officeDocument/2006/relationships/slide" Target="slides/slide172.xml"/><Relationship Id="rId365" Type="http://schemas.openxmlformats.org/officeDocument/2006/relationships/slide" Target="slides/slide358.xml"/><Relationship Id="rId386" Type="http://schemas.openxmlformats.org/officeDocument/2006/relationships/slide" Target="slides/slide379.xml"/><Relationship Id="rId190" Type="http://schemas.openxmlformats.org/officeDocument/2006/relationships/slide" Target="slides/slide183.xml"/><Relationship Id="rId204" Type="http://schemas.openxmlformats.org/officeDocument/2006/relationships/slide" Target="slides/slide197.xml"/><Relationship Id="rId225" Type="http://schemas.openxmlformats.org/officeDocument/2006/relationships/slide" Target="slides/slide218.xml"/><Relationship Id="rId246" Type="http://schemas.openxmlformats.org/officeDocument/2006/relationships/slide" Target="slides/slide239.xml"/><Relationship Id="rId267" Type="http://schemas.openxmlformats.org/officeDocument/2006/relationships/slide" Target="slides/slide260.xml"/><Relationship Id="rId288" Type="http://schemas.openxmlformats.org/officeDocument/2006/relationships/slide" Target="slides/slide281.xml"/><Relationship Id="rId106" Type="http://schemas.openxmlformats.org/officeDocument/2006/relationships/slide" Target="slides/slide99.xml"/><Relationship Id="rId127" Type="http://schemas.openxmlformats.org/officeDocument/2006/relationships/slide" Target="slides/slide120.xml"/><Relationship Id="rId313" Type="http://schemas.openxmlformats.org/officeDocument/2006/relationships/slide" Target="slides/slide306.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94" Type="http://schemas.openxmlformats.org/officeDocument/2006/relationships/slide" Target="slides/slide87.xml"/><Relationship Id="rId148" Type="http://schemas.openxmlformats.org/officeDocument/2006/relationships/slide" Target="slides/slide141.xml"/><Relationship Id="rId169" Type="http://schemas.openxmlformats.org/officeDocument/2006/relationships/slide" Target="slides/slide162.xml"/><Relationship Id="rId334" Type="http://schemas.openxmlformats.org/officeDocument/2006/relationships/slide" Target="slides/slide327.xml"/><Relationship Id="rId355" Type="http://schemas.openxmlformats.org/officeDocument/2006/relationships/slide" Target="slides/slide348.xml"/><Relationship Id="rId376" Type="http://schemas.openxmlformats.org/officeDocument/2006/relationships/slide" Target="slides/slide369.xml"/><Relationship Id="rId4" Type="http://schemas.openxmlformats.org/officeDocument/2006/relationships/slideMaster" Target="slideMasters/slideMaster4.xml"/><Relationship Id="rId180" Type="http://schemas.openxmlformats.org/officeDocument/2006/relationships/slide" Target="slides/slide173.xml"/><Relationship Id="rId215" Type="http://schemas.openxmlformats.org/officeDocument/2006/relationships/slide" Target="slides/slide208.xml"/><Relationship Id="rId236" Type="http://schemas.openxmlformats.org/officeDocument/2006/relationships/slide" Target="slides/slide229.xml"/><Relationship Id="rId257" Type="http://schemas.openxmlformats.org/officeDocument/2006/relationships/slide" Target="slides/slide250.xml"/><Relationship Id="rId278" Type="http://schemas.openxmlformats.org/officeDocument/2006/relationships/slide" Target="slides/slide271.xml"/><Relationship Id="rId303" Type="http://schemas.openxmlformats.org/officeDocument/2006/relationships/slide" Target="slides/slide296.xml"/><Relationship Id="rId42" Type="http://schemas.openxmlformats.org/officeDocument/2006/relationships/slide" Target="slides/slide35.xml"/><Relationship Id="rId84" Type="http://schemas.openxmlformats.org/officeDocument/2006/relationships/slide" Target="slides/slide77.xml"/><Relationship Id="rId138" Type="http://schemas.openxmlformats.org/officeDocument/2006/relationships/slide" Target="slides/slide131.xml"/><Relationship Id="rId345" Type="http://schemas.openxmlformats.org/officeDocument/2006/relationships/slide" Target="slides/slide338.xml"/><Relationship Id="rId387" Type="http://schemas.openxmlformats.org/officeDocument/2006/relationships/slide" Target="slides/slide380.xml"/><Relationship Id="rId191" Type="http://schemas.openxmlformats.org/officeDocument/2006/relationships/slide" Target="slides/slide184.xml"/><Relationship Id="rId205" Type="http://schemas.openxmlformats.org/officeDocument/2006/relationships/slide" Target="slides/slide198.xml"/><Relationship Id="rId247" Type="http://schemas.openxmlformats.org/officeDocument/2006/relationships/slide" Target="slides/slide240.xml"/><Relationship Id="rId107" Type="http://schemas.openxmlformats.org/officeDocument/2006/relationships/slide" Target="slides/slide100.xml"/><Relationship Id="rId289" Type="http://schemas.openxmlformats.org/officeDocument/2006/relationships/slide" Target="slides/slide282.xml"/><Relationship Id="rId11" Type="http://schemas.openxmlformats.org/officeDocument/2006/relationships/slide" Target="slides/slide4.xml"/><Relationship Id="rId53" Type="http://schemas.openxmlformats.org/officeDocument/2006/relationships/slide" Target="slides/slide46.xml"/><Relationship Id="rId149" Type="http://schemas.openxmlformats.org/officeDocument/2006/relationships/slide" Target="slides/slide142.xml"/><Relationship Id="rId314" Type="http://schemas.openxmlformats.org/officeDocument/2006/relationships/slide" Target="slides/slide307.xml"/><Relationship Id="rId356" Type="http://schemas.openxmlformats.org/officeDocument/2006/relationships/slide" Target="slides/slide349.xml"/><Relationship Id="rId95" Type="http://schemas.openxmlformats.org/officeDocument/2006/relationships/slide" Target="slides/slide88.xml"/><Relationship Id="rId160" Type="http://schemas.openxmlformats.org/officeDocument/2006/relationships/slide" Target="slides/slide153.xml"/><Relationship Id="rId216" Type="http://schemas.openxmlformats.org/officeDocument/2006/relationships/slide" Target="slides/slide209.xml"/><Relationship Id="rId258" Type="http://schemas.openxmlformats.org/officeDocument/2006/relationships/slide" Target="slides/slide251.xml"/><Relationship Id="rId22" Type="http://schemas.openxmlformats.org/officeDocument/2006/relationships/slide" Target="slides/slide15.xml"/><Relationship Id="rId64" Type="http://schemas.openxmlformats.org/officeDocument/2006/relationships/slide" Target="slides/slide57.xml"/><Relationship Id="rId118" Type="http://schemas.openxmlformats.org/officeDocument/2006/relationships/slide" Target="slides/slide111.xml"/><Relationship Id="rId325" Type="http://schemas.openxmlformats.org/officeDocument/2006/relationships/slide" Target="slides/slide318.xml"/><Relationship Id="rId367" Type="http://schemas.openxmlformats.org/officeDocument/2006/relationships/slide" Target="slides/slide360.xml"/><Relationship Id="rId171" Type="http://schemas.openxmlformats.org/officeDocument/2006/relationships/slide" Target="slides/slide164.xml"/><Relationship Id="rId227" Type="http://schemas.openxmlformats.org/officeDocument/2006/relationships/slide" Target="slides/slide220.xml"/><Relationship Id="rId269" Type="http://schemas.openxmlformats.org/officeDocument/2006/relationships/slide" Target="slides/slide262.xml"/><Relationship Id="rId33" Type="http://schemas.openxmlformats.org/officeDocument/2006/relationships/slide" Target="slides/slide26.xml"/><Relationship Id="rId129" Type="http://schemas.openxmlformats.org/officeDocument/2006/relationships/slide" Target="slides/slide122.xml"/><Relationship Id="rId280" Type="http://schemas.openxmlformats.org/officeDocument/2006/relationships/slide" Target="slides/slide273.xml"/><Relationship Id="rId336" Type="http://schemas.openxmlformats.org/officeDocument/2006/relationships/slide" Target="slides/slide329.xml"/><Relationship Id="rId75" Type="http://schemas.openxmlformats.org/officeDocument/2006/relationships/slide" Target="slides/slide68.xml"/><Relationship Id="rId140" Type="http://schemas.openxmlformats.org/officeDocument/2006/relationships/slide" Target="slides/slide133.xml"/><Relationship Id="rId182" Type="http://schemas.openxmlformats.org/officeDocument/2006/relationships/slide" Target="slides/slide175.xml"/><Relationship Id="rId378" Type="http://schemas.openxmlformats.org/officeDocument/2006/relationships/slide" Target="slides/slide371.xml"/><Relationship Id="rId6" Type="http://schemas.openxmlformats.org/officeDocument/2006/relationships/slideMaster" Target="slideMasters/slideMaster6.xml"/><Relationship Id="rId238" Type="http://schemas.openxmlformats.org/officeDocument/2006/relationships/slide" Target="slides/slide231.xml"/><Relationship Id="rId291" Type="http://schemas.openxmlformats.org/officeDocument/2006/relationships/slide" Target="slides/slide284.xml"/><Relationship Id="rId305" Type="http://schemas.openxmlformats.org/officeDocument/2006/relationships/slide" Target="slides/slide298.xml"/><Relationship Id="rId347" Type="http://schemas.openxmlformats.org/officeDocument/2006/relationships/slide" Target="slides/slide340.xml"/><Relationship Id="rId44" Type="http://schemas.openxmlformats.org/officeDocument/2006/relationships/slide" Target="slides/slide37.xml"/><Relationship Id="rId86" Type="http://schemas.openxmlformats.org/officeDocument/2006/relationships/slide" Target="slides/slide79.xml"/><Relationship Id="rId151" Type="http://schemas.openxmlformats.org/officeDocument/2006/relationships/slide" Target="slides/slide144.xml"/><Relationship Id="rId389" Type="http://schemas.openxmlformats.org/officeDocument/2006/relationships/slide" Target="slides/slide382.xml"/><Relationship Id="rId193" Type="http://schemas.openxmlformats.org/officeDocument/2006/relationships/slide" Target="slides/slide186.xml"/><Relationship Id="rId207" Type="http://schemas.openxmlformats.org/officeDocument/2006/relationships/slide" Target="slides/slide200.xml"/><Relationship Id="rId249" Type="http://schemas.openxmlformats.org/officeDocument/2006/relationships/slide" Target="slides/slide242.xml"/><Relationship Id="rId13" Type="http://schemas.openxmlformats.org/officeDocument/2006/relationships/slide" Target="slides/slide6.xml"/><Relationship Id="rId109" Type="http://schemas.openxmlformats.org/officeDocument/2006/relationships/slide" Target="slides/slide102.xml"/><Relationship Id="rId260" Type="http://schemas.openxmlformats.org/officeDocument/2006/relationships/slide" Target="slides/slide253.xml"/><Relationship Id="rId316" Type="http://schemas.openxmlformats.org/officeDocument/2006/relationships/slide" Target="slides/slide309.xml"/><Relationship Id="rId55" Type="http://schemas.openxmlformats.org/officeDocument/2006/relationships/slide" Target="slides/slide48.xml"/><Relationship Id="rId97" Type="http://schemas.openxmlformats.org/officeDocument/2006/relationships/slide" Target="slides/slide90.xml"/><Relationship Id="rId120" Type="http://schemas.openxmlformats.org/officeDocument/2006/relationships/slide" Target="slides/slide113.xml"/><Relationship Id="rId358" Type="http://schemas.openxmlformats.org/officeDocument/2006/relationships/slide" Target="slides/slide351.xml"/><Relationship Id="rId162" Type="http://schemas.openxmlformats.org/officeDocument/2006/relationships/slide" Target="slides/slide155.xml"/><Relationship Id="rId218" Type="http://schemas.openxmlformats.org/officeDocument/2006/relationships/slide" Target="slides/slide211.xml"/><Relationship Id="rId271" Type="http://schemas.openxmlformats.org/officeDocument/2006/relationships/slide" Target="slides/slide264.xml"/><Relationship Id="rId24" Type="http://schemas.openxmlformats.org/officeDocument/2006/relationships/slide" Target="slides/slide17.xml"/><Relationship Id="rId66" Type="http://schemas.openxmlformats.org/officeDocument/2006/relationships/slide" Target="slides/slide59.xml"/><Relationship Id="rId131" Type="http://schemas.openxmlformats.org/officeDocument/2006/relationships/slide" Target="slides/slide124.xml"/><Relationship Id="rId327" Type="http://schemas.openxmlformats.org/officeDocument/2006/relationships/slide" Target="slides/slide320.xml"/><Relationship Id="rId369" Type="http://schemas.openxmlformats.org/officeDocument/2006/relationships/slide" Target="slides/slide362.xml"/><Relationship Id="rId173" Type="http://schemas.openxmlformats.org/officeDocument/2006/relationships/slide" Target="slides/slide166.xml"/><Relationship Id="rId229" Type="http://schemas.openxmlformats.org/officeDocument/2006/relationships/slide" Target="slides/slide222.xml"/><Relationship Id="rId380" Type="http://schemas.openxmlformats.org/officeDocument/2006/relationships/slide" Target="slides/slide373.xml"/><Relationship Id="rId240" Type="http://schemas.openxmlformats.org/officeDocument/2006/relationships/slide" Target="slides/slide233.xml"/><Relationship Id="rId35" Type="http://schemas.openxmlformats.org/officeDocument/2006/relationships/slide" Target="slides/slide28.xml"/><Relationship Id="rId77" Type="http://schemas.openxmlformats.org/officeDocument/2006/relationships/slide" Target="slides/slide70.xml"/><Relationship Id="rId100" Type="http://schemas.openxmlformats.org/officeDocument/2006/relationships/slide" Target="slides/slide93.xml"/><Relationship Id="rId282" Type="http://schemas.openxmlformats.org/officeDocument/2006/relationships/slide" Target="slides/slide275.xml"/><Relationship Id="rId338" Type="http://schemas.openxmlformats.org/officeDocument/2006/relationships/slide" Target="slides/slide331.xml"/><Relationship Id="rId8" Type="http://schemas.openxmlformats.org/officeDocument/2006/relationships/slide" Target="slides/slide1.xml"/><Relationship Id="rId142" Type="http://schemas.openxmlformats.org/officeDocument/2006/relationships/slide" Target="slides/slide135.xml"/><Relationship Id="rId184" Type="http://schemas.openxmlformats.org/officeDocument/2006/relationships/slide" Target="slides/slide177.xml"/><Relationship Id="rId391" Type="http://schemas.openxmlformats.org/officeDocument/2006/relationships/notesMaster" Target="notesMasters/notesMaster1.xml"/><Relationship Id="rId251" Type="http://schemas.openxmlformats.org/officeDocument/2006/relationships/slide" Target="slides/slide244.xml"/><Relationship Id="rId46" Type="http://schemas.openxmlformats.org/officeDocument/2006/relationships/slide" Target="slides/slide39.xml"/><Relationship Id="rId293" Type="http://schemas.openxmlformats.org/officeDocument/2006/relationships/slide" Target="slides/slide286.xml"/><Relationship Id="rId307" Type="http://schemas.openxmlformats.org/officeDocument/2006/relationships/slide" Target="slides/slide300.xml"/><Relationship Id="rId349" Type="http://schemas.openxmlformats.org/officeDocument/2006/relationships/slide" Target="slides/slide342.xml"/><Relationship Id="rId88" Type="http://schemas.openxmlformats.org/officeDocument/2006/relationships/slide" Target="slides/slide81.xml"/><Relationship Id="rId111" Type="http://schemas.openxmlformats.org/officeDocument/2006/relationships/slide" Target="slides/slide104.xml"/><Relationship Id="rId153" Type="http://schemas.openxmlformats.org/officeDocument/2006/relationships/slide" Target="slides/slide146.xml"/><Relationship Id="rId195" Type="http://schemas.openxmlformats.org/officeDocument/2006/relationships/slide" Target="slides/slide188.xml"/><Relationship Id="rId209" Type="http://schemas.openxmlformats.org/officeDocument/2006/relationships/slide" Target="slides/slide202.xml"/><Relationship Id="rId360" Type="http://schemas.openxmlformats.org/officeDocument/2006/relationships/slide" Target="slides/slide353.xml"/><Relationship Id="rId220" Type="http://schemas.openxmlformats.org/officeDocument/2006/relationships/slide" Target="slides/slide213.xml"/><Relationship Id="rId15" Type="http://schemas.openxmlformats.org/officeDocument/2006/relationships/slide" Target="slides/slide8.xml"/><Relationship Id="rId57" Type="http://schemas.openxmlformats.org/officeDocument/2006/relationships/slide" Target="slides/slide50.xml"/><Relationship Id="rId262" Type="http://schemas.openxmlformats.org/officeDocument/2006/relationships/slide" Target="slides/slide255.xml"/><Relationship Id="rId318" Type="http://schemas.openxmlformats.org/officeDocument/2006/relationships/slide" Target="slides/slide311.xml"/><Relationship Id="rId99" Type="http://schemas.openxmlformats.org/officeDocument/2006/relationships/slide" Target="slides/slide92.xml"/><Relationship Id="rId122" Type="http://schemas.openxmlformats.org/officeDocument/2006/relationships/slide" Target="slides/slide115.xml"/><Relationship Id="rId164" Type="http://schemas.openxmlformats.org/officeDocument/2006/relationships/slide" Target="slides/slide157.xml"/><Relationship Id="rId371" Type="http://schemas.openxmlformats.org/officeDocument/2006/relationships/slide" Target="slides/slide364.xml"/><Relationship Id="rId26" Type="http://schemas.openxmlformats.org/officeDocument/2006/relationships/slide" Target="slides/slide19.xml"/><Relationship Id="rId231" Type="http://schemas.openxmlformats.org/officeDocument/2006/relationships/slide" Target="slides/slide224.xml"/><Relationship Id="rId273" Type="http://schemas.openxmlformats.org/officeDocument/2006/relationships/slide" Target="slides/slide266.xml"/><Relationship Id="rId329" Type="http://schemas.openxmlformats.org/officeDocument/2006/relationships/slide" Target="slides/slide322.xml"/><Relationship Id="rId68" Type="http://schemas.openxmlformats.org/officeDocument/2006/relationships/slide" Target="slides/slide61.xml"/><Relationship Id="rId133" Type="http://schemas.openxmlformats.org/officeDocument/2006/relationships/slide" Target="slides/slide126.xml"/><Relationship Id="rId175" Type="http://schemas.openxmlformats.org/officeDocument/2006/relationships/slide" Target="slides/slide168.xml"/><Relationship Id="rId340" Type="http://schemas.openxmlformats.org/officeDocument/2006/relationships/slide" Target="slides/slide333.xml"/><Relationship Id="rId200" Type="http://schemas.openxmlformats.org/officeDocument/2006/relationships/slide" Target="slides/slide193.xml"/><Relationship Id="rId382" Type="http://schemas.openxmlformats.org/officeDocument/2006/relationships/slide" Target="slides/slide375.xml"/></Relationships>
</file>

<file path=ppt/_rels/viewProps.xml.rels><?xml version="1.0" encoding="UTF-8" standalone="yes"?>
<Relationships xmlns="http://schemas.openxmlformats.org/package/2006/relationships"><Relationship Id="rId13" Type="http://schemas.openxmlformats.org/officeDocument/2006/relationships/slide" Target="slides/slide127.xml"/><Relationship Id="rId18" Type="http://schemas.openxmlformats.org/officeDocument/2006/relationships/slide" Target="slides/slide161.xml"/><Relationship Id="rId26" Type="http://schemas.openxmlformats.org/officeDocument/2006/relationships/slide" Target="slides/slide225.xml"/><Relationship Id="rId21" Type="http://schemas.openxmlformats.org/officeDocument/2006/relationships/slide" Target="slides/slide177.xml"/><Relationship Id="rId34" Type="http://schemas.openxmlformats.org/officeDocument/2006/relationships/slide" Target="slides/slide289.xml"/><Relationship Id="rId7" Type="http://schemas.openxmlformats.org/officeDocument/2006/relationships/slide" Target="slides/slide89.xml"/><Relationship Id="rId12" Type="http://schemas.openxmlformats.org/officeDocument/2006/relationships/slide" Target="slides/slide121.xml"/><Relationship Id="rId17" Type="http://schemas.openxmlformats.org/officeDocument/2006/relationships/slide" Target="slides/slide156.xml"/><Relationship Id="rId25" Type="http://schemas.openxmlformats.org/officeDocument/2006/relationships/slide" Target="slides/slide215.xml"/><Relationship Id="rId33" Type="http://schemas.openxmlformats.org/officeDocument/2006/relationships/slide" Target="slides/slide283.xml"/><Relationship Id="rId38" Type="http://schemas.openxmlformats.org/officeDocument/2006/relationships/slide" Target="slides/slide331.xml"/><Relationship Id="rId2" Type="http://schemas.openxmlformats.org/officeDocument/2006/relationships/slide" Target="slides/slide16.xml"/><Relationship Id="rId16" Type="http://schemas.openxmlformats.org/officeDocument/2006/relationships/slide" Target="slides/slide147.xml"/><Relationship Id="rId20" Type="http://schemas.openxmlformats.org/officeDocument/2006/relationships/slide" Target="slides/slide172.xml"/><Relationship Id="rId29" Type="http://schemas.openxmlformats.org/officeDocument/2006/relationships/slide" Target="slides/slide251.xml"/><Relationship Id="rId1" Type="http://schemas.openxmlformats.org/officeDocument/2006/relationships/slide" Target="slides/slide4.xml"/><Relationship Id="rId6" Type="http://schemas.openxmlformats.org/officeDocument/2006/relationships/slide" Target="slides/slide73.xml"/><Relationship Id="rId11" Type="http://schemas.openxmlformats.org/officeDocument/2006/relationships/slide" Target="slides/slide115.xml"/><Relationship Id="rId24" Type="http://schemas.openxmlformats.org/officeDocument/2006/relationships/slide" Target="slides/slide204.xml"/><Relationship Id="rId32" Type="http://schemas.openxmlformats.org/officeDocument/2006/relationships/slide" Target="slides/slide272.xml"/><Relationship Id="rId37" Type="http://schemas.openxmlformats.org/officeDocument/2006/relationships/slide" Target="slides/slide328.xml"/><Relationship Id="rId5" Type="http://schemas.openxmlformats.org/officeDocument/2006/relationships/slide" Target="slides/slide62.xml"/><Relationship Id="rId15" Type="http://schemas.openxmlformats.org/officeDocument/2006/relationships/slide" Target="slides/slide141.xml"/><Relationship Id="rId23" Type="http://schemas.openxmlformats.org/officeDocument/2006/relationships/slide" Target="slides/slide187.xml"/><Relationship Id="rId28" Type="http://schemas.openxmlformats.org/officeDocument/2006/relationships/slide" Target="slides/slide244.xml"/><Relationship Id="rId36" Type="http://schemas.openxmlformats.org/officeDocument/2006/relationships/slide" Target="slides/slide316.xml"/><Relationship Id="rId10" Type="http://schemas.openxmlformats.org/officeDocument/2006/relationships/slide" Target="slides/slide106.xml"/><Relationship Id="rId19" Type="http://schemas.openxmlformats.org/officeDocument/2006/relationships/slide" Target="slides/slide167.xml"/><Relationship Id="rId31" Type="http://schemas.openxmlformats.org/officeDocument/2006/relationships/slide" Target="slides/slide259.xml"/><Relationship Id="rId4" Type="http://schemas.openxmlformats.org/officeDocument/2006/relationships/slide" Target="slides/slide50.xml"/><Relationship Id="rId9" Type="http://schemas.openxmlformats.org/officeDocument/2006/relationships/slide" Target="slides/slide102.xml"/><Relationship Id="rId14" Type="http://schemas.openxmlformats.org/officeDocument/2006/relationships/slide" Target="slides/slide132.xml"/><Relationship Id="rId22" Type="http://schemas.openxmlformats.org/officeDocument/2006/relationships/slide" Target="slides/slide181.xml"/><Relationship Id="rId27" Type="http://schemas.openxmlformats.org/officeDocument/2006/relationships/slide" Target="slides/slide240.xml"/><Relationship Id="rId30" Type="http://schemas.openxmlformats.org/officeDocument/2006/relationships/slide" Target="slides/slide257.xml"/><Relationship Id="rId35" Type="http://schemas.openxmlformats.org/officeDocument/2006/relationships/slide" Target="slides/slide303.xml"/><Relationship Id="rId8" Type="http://schemas.openxmlformats.org/officeDocument/2006/relationships/slide" Target="slides/slide94.xml"/><Relationship Id="rId3" Type="http://schemas.openxmlformats.org/officeDocument/2006/relationships/slide" Target="slides/slide34.xml"/></Relationships>
</file>

<file path=ppt/diagrams/_rels/data1.xml.rels><?xml version="1.0" encoding="UTF-8" standalone="yes"?>
<Relationships xmlns="http://schemas.openxmlformats.org/package/2006/relationships"><Relationship Id="rId8" Type="http://schemas.openxmlformats.org/officeDocument/2006/relationships/slide" Target="../slides/slide316.xml"/><Relationship Id="rId3" Type="http://schemas.openxmlformats.org/officeDocument/2006/relationships/slide" Target="../slides/slide187.xml"/><Relationship Id="rId7" Type="http://schemas.openxmlformats.org/officeDocument/2006/relationships/slide" Target="../slides/slide272.xml"/><Relationship Id="rId2" Type="http://schemas.openxmlformats.org/officeDocument/2006/relationships/slide" Target="../slides/slide156.xml"/><Relationship Id="rId1" Type="http://schemas.openxmlformats.org/officeDocument/2006/relationships/slide" Target="../slides/slide132.xml"/><Relationship Id="rId6" Type="http://schemas.openxmlformats.org/officeDocument/2006/relationships/slide" Target="../slides/slide240.xml"/><Relationship Id="rId5" Type="http://schemas.openxmlformats.org/officeDocument/2006/relationships/slide" Target="../slides/slide225.xml"/><Relationship Id="rId10" Type="http://schemas.openxmlformats.org/officeDocument/2006/relationships/slide" Target="../slides/slide342.xml"/><Relationship Id="rId4" Type="http://schemas.openxmlformats.org/officeDocument/2006/relationships/slide" Target="../slides/slide215.xml"/><Relationship Id="rId9" Type="http://schemas.openxmlformats.org/officeDocument/2006/relationships/slide" Target="../slides/slide328.xml"/></Relationships>
</file>

<file path=ppt/diagrams/_rels/data2.xml.rels><?xml version="1.0" encoding="UTF-8" standalone="yes"?>
<Relationships xmlns="http://schemas.openxmlformats.org/package/2006/relationships"><Relationship Id="rId8" Type="http://schemas.openxmlformats.org/officeDocument/2006/relationships/slide" Target="../slides/slide102.xml"/><Relationship Id="rId3" Type="http://schemas.openxmlformats.org/officeDocument/2006/relationships/slide" Target="../slides/slide34.xml"/><Relationship Id="rId7" Type="http://schemas.openxmlformats.org/officeDocument/2006/relationships/slide" Target="../slides/slide89.xml"/><Relationship Id="rId2" Type="http://schemas.openxmlformats.org/officeDocument/2006/relationships/slide" Target="../slides/slide16.xml"/><Relationship Id="rId1" Type="http://schemas.openxmlformats.org/officeDocument/2006/relationships/slide" Target="../slides/slide4.xml"/><Relationship Id="rId6" Type="http://schemas.openxmlformats.org/officeDocument/2006/relationships/slide" Target="../slides/slide73.xml"/><Relationship Id="rId5" Type="http://schemas.openxmlformats.org/officeDocument/2006/relationships/slide" Target="../slides/slide62.xml"/><Relationship Id="rId10" Type="http://schemas.openxmlformats.org/officeDocument/2006/relationships/slide" Target="../slides/slide127.xml"/><Relationship Id="rId4" Type="http://schemas.openxmlformats.org/officeDocument/2006/relationships/slide" Target="../slides/slide50.xml"/><Relationship Id="rId9" Type="http://schemas.openxmlformats.org/officeDocument/2006/relationships/slide" Target="../slides/slide11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18F069-EBD6-4448-950C-755573DF0A2F}" type="doc">
      <dgm:prSet loTypeId="urn:microsoft.com/office/officeart/2005/8/layout/vList2" loCatId="list" qsTypeId="urn:microsoft.com/office/officeart/2005/8/quickstyle/simple3" qsCatId="simple" csTypeId="urn:microsoft.com/office/officeart/2005/8/colors/colorful1" csCatId="colorful" phldr="1"/>
      <dgm:spPr/>
      <dgm:t>
        <a:bodyPr/>
        <a:lstStyle/>
        <a:p>
          <a:endParaRPr lang="en-IN"/>
        </a:p>
      </dgm:t>
    </dgm:pt>
    <dgm:pt modelId="{B86DD7D4-6A02-4886-8BEF-9EAC6C2856D6}">
      <dgm:prSet phldrT="[Text]" custT="1"/>
      <dgm:spPr/>
      <dgm:t>
        <a:bodyPr/>
        <a:lstStyle/>
        <a:p>
          <a:r>
            <a:rPr lang="en-US" sz="1600" dirty="0">
              <a:solidFill>
                <a:schemeClr val="accent5">
                  <a:lumMod val="50000"/>
                </a:schemeClr>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2. </a:t>
          </a:r>
          <a:r>
            <a:rPr lang="en-US" sz="1600" b="0" dirty="0">
              <a:solidFill>
                <a:schemeClr val="accent5">
                  <a:lumMod val="50000"/>
                </a:schemeClr>
              </a:solidFill>
              <a:effectLst/>
              <a:hlinkClick xmlns:r="http://schemas.openxmlformats.org/officeDocument/2006/relationships" r:id="rId1" action="ppaction://hlinksldjump">
                <a:extLst>
                  <a:ext uri="{A12FA001-AC4F-418D-AE19-62706E023703}">
                    <ahyp:hlinkClr xmlns:ahyp="http://schemas.microsoft.com/office/drawing/2018/hyperlinkcolor" val="tx"/>
                  </a:ext>
                </a:extLst>
              </a:hlinkClick>
            </a:rPr>
            <a:t>.NET FRAMEWORK</a:t>
          </a:r>
          <a:endParaRPr lang="en-IN" sz="1600" dirty="0">
            <a:solidFill>
              <a:schemeClr val="accent5">
                <a:lumMod val="50000"/>
              </a:schemeClr>
            </a:solidFill>
          </a:endParaRPr>
        </a:p>
      </dgm:t>
    </dgm:pt>
    <dgm:pt modelId="{06714785-EF9A-4E84-8D58-FEED5A8AD45A}" type="parTrans" cxnId="{45ECF5E5-2A96-4F90-9C83-C5448DED512C}">
      <dgm:prSet/>
      <dgm:spPr/>
      <dgm:t>
        <a:bodyPr/>
        <a:lstStyle/>
        <a:p>
          <a:endParaRPr lang="en-IN" sz="1600">
            <a:solidFill>
              <a:schemeClr val="accent5">
                <a:lumMod val="50000"/>
              </a:schemeClr>
            </a:solidFill>
          </a:endParaRPr>
        </a:p>
      </dgm:t>
    </dgm:pt>
    <dgm:pt modelId="{90610066-6AA3-4CB5-A096-22CE2E5DC23B}" type="sibTrans" cxnId="{45ECF5E5-2A96-4F90-9C83-C5448DED512C}">
      <dgm:prSet/>
      <dgm:spPr/>
      <dgm:t>
        <a:bodyPr/>
        <a:lstStyle/>
        <a:p>
          <a:endParaRPr lang="en-IN" sz="1600">
            <a:solidFill>
              <a:schemeClr val="accent5">
                <a:lumMod val="50000"/>
              </a:schemeClr>
            </a:solidFill>
          </a:endParaRPr>
        </a:p>
      </dgm:t>
    </dgm:pt>
    <dgm:pt modelId="{3D35106A-4BEA-4CA8-BD25-7E739F072AA6}">
      <dgm:prSet phldrT="[Text]" custT="1"/>
      <dgm:spPr/>
      <dgm:t>
        <a:bodyPr/>
        <a:lstStyle/>
        <a:p>
          <a:r>
            <a:rPr lang="en-US" sz="1600" dirty="0">
              <a:solidFill>
                <a:schemeClr val="accent5">
                  <a:lumMod val="50000"/>
                </a:schemeClr>
              </a:solidFill>
              <a:hlinkClick xmlns:r="http://schemas.openxmlformats.org/officeDocument/2006/relationships" r:id="rId2" action="ppaction://hlinksldjump">
                <a:extLst>
                  <a:ext uri="{A12FA001-AC4F-418D-AE19-62706E023703}">
                    <ahyp:hlinkClr xmlns:ahyp="http://schemas.microsoft.com/office/drawing/2018/hyperlinkcolor" val="tx"/>
                  </a:ext>
                </a:extLst>
              </a:hlinkClick>
            </a:rPr>
            <a:t>3. SQL </a:t>
          </a:r>
          <a:endParaRPr lang="en-IN" sz="1600" dirty="0">
            <a:solidFill>
              <a:schemeClr val="accent5">
                <a:lumMod val="50000"/>
              </a:schemeClr>
            </a:solidFill>
          </a:endParaRPr>
        </a:p>
      </dgm:t>
    </dgm:pt>
    <dgm:pt modelId="{8E581F13-54FB-46BE-9453-0E5C15EA6BE6}" type="parTrans" cxnId="{028C42B6-A838-4E50-83CA-20857DDD6398}">
      <dgm:prSet/>
      <dgm:spPr/>
      <dgm:t>
        <a:bodyPr/>
        <a:lstStyle/>
        <a:p>
          <a:endParaRPr lang="en-IN" sz="1600">
            <a:solidFill>
              <a:schemeClr val="accent5">
                <a:lumMod val="50000"/>
              </a:schemeClr>
            </a:solidFill>
          </a:endParaRPr>
        </a:p>
      </dgm:t>
    </dgm:pt>
    <dgm:pt modelId="{811FB220-6199-417D-8423-5E82CC1C7A44}" type="sibTrans" cxnId="{028C42B6-A838-4E50-83CA-20857DDD6398}">
      <dgm:prSet/>
      <dgm:spPr/>
      <dgm:t>
        <a:bodyPr/>
        <a:lstStyle/>
        <a:p>
          <a:endParaRPr lang="en-IN" sz="1600">
            <a:solidFill>
              <a:schemeClr val="accent5">
                <a:lumMod val="50000"/>
              </a:schemeClr>
            </a:solidFill>
          </a:endParaRPr>
        </a:p>
      </dgm:t>
    </dgm:pt>
    <dgm:pt modelId="{F6CAD9E1-337D-4A97-BD2E-9FD5AF14F9ED}">
      <dgm:prSet phldrT="[Text]" custT="1"/>
      <dgm:spPr/>
      <dgm:t>
        <a:bodyPr/>
        <a:lstStyle/>
        <a:p>
          <a:r>
            <a:rPr lang="en-US" sz="1600" dirty="0">
              <a:solidFill>
                <a:schemeClr val="accent5">
                  <a:lumMod val="50000"/>
                </a:schemeClr>
              </a:solidFill>
              <a:hlinkClick xmlns:r="http://schemas.openxmlformats.org/officeDocument/2006/relationships" r:id="rId3" action="ppaction://hlinksldjump">
                <a:extLst>
                  <a:ext uri="{A12FA001-AC4F-418D-AE19-62706E023703}">
                    <ahyp:hlinkClr xmlns:ahyp="http://schemas.microsoft.com/office/drawing/2018/hyperlinkcolor" val="tx"/>
                  </a:ext>
                </a:extLst>
              </a:hlinkClick>
            </a:rPr>
            <a:t>4. </a:t>
          </a:r>
          <a:r>
            <a:rPr lang="en-US" sz="1600" b="0" dirty="0">
              <a:solidFill>
                <a:schemeClr val="accent5">
                  <a:lumMod val="50000"/>
                </a:schemeClr>
              </a:solidFill>
              <a:effectLst/>
              <a:hlinkClick xmlns:r="http://schemas.openxmlformats.org/officeDocument/2006/relationships" r:id="rId3" action="ppaction://hlinksldjump">
                <a:extLst>
                  <a:ext uri="{A12FA001-AC4F-418D-AE19-62706E023703}">
                    <ahyp:hlinkClr xmlns:ahyp="http://schemas.microsoft.com/office/drawing/2018/hyperlinkcolor" val="tx"/>
                  </a:ext>
                </a:extLst>
              </a:hlinkClick>
            </a:rPr>
            <a:t>ASP.NET MVC</a:t>
          </a:r>
          <a:r>
            <a:rPr lang="en-US" sz="1600" dirty="0">
              <a:solidFill>
                <a:schemeClr val="accent5">
                  <a:lumMod val="50000"/>
                </a:schemeClr>
              </a:solidFill>
              <a:hlinkClick xmlns:r="http://schemas.openxmlformats.org/officeDocument/2006/relationships" r:id="rId3" action="ppaction://hlinksldjump">
                <a:extLst>
                  <a:ext uri="{A12FA001-AC4F-418D-AE19-62706E023703}">
                    <ahyp:hlinkClr xmlns:ahyp="http://schemas.microsoft.com/office/drawing/2018/hyperlinkcolor" val="tx"/>
                  </a:ext>
                </a:extLst>
              </a:hlinkClick>
            </a:rPr>
            <a:t> </a:t>
          </a:r>
          <a:endParaRPr lang="en-IN" sz="1600" dirty="0">
            <a:solidFill>
              <a:schemeClr val="accent5">
                <a:lumMod val="50000"/>
              </a:schemeClr>
            </a:solidFill>
          </a:endParaRPr>
        </a:p>
      </dgm:t>
    </dgm:pt>
    <dgm:pt modelId="{7EFC63C1-11D0-4431-AFB5-D431DA9336DE}" type="parTrans" cxnId="{7C676B24-DC44-4C1D-B571-327184A9A41B}">
      <dgm:prSet/>
      <dgm:spPr/>
      <dgm:t>
        <a:bodyPr/>
        <a:lstStyle/>
        <a:p>
          <a:endParaRPr lang="en-IN" sz="1600">
            <a:solidFill>
              <a:schemeClr val="accent5">
                <a:lumMod val="50000"/>
              </a:schemeClr>
            </a:solidFill>
          </a:endParaRPr>
        </a:p>
      </dgm:t>
    </dgm:pt>
    <dgm:pt modelId="{27FF9BF5-A9DA-4E3C-A8A5-87754A46B44B}" type="sibTrans" cxnId="{7C676B24-DC44-4C1D-B571-327184A9A41B}">
      <dgm:prSet/>
      <dgm:spPr/>
      <dgm:t>
        <a:bodyPr/>
        <a:lstStyle/>
        <a:p>
          <a:endParaRPr lang="en-IN" sz="1600">
            <a:solidFill>
              <a:schemeClr val="accent5">
                <a:lumMod val="50000"/>
              </a:schemeClr>
            </a:solidFill>
          </a:endParaRPr>
        </a:p>
      </dgm:t>
    </dgm:pt>
    <dgm:pt modelId="{54198722-DB8C-4BF2-A6F3-920DD217DB2D}">
      <dgm:prSet custT="1"/>
      <dgm:spPr/>
      <dgm:t>
        <a:bodyPr/>
        <a:lstStyle/>
        <a:p>
          <a:r>
            <a:rPr lang="en-US" sz="1600" b="0">
              <a:solidFill>
                <a:schemeClr val="accent5">
                  <a:lumMod val="50000"/>
                </a:schemeClr>
              </a:solidFill>
              <a:effectLst/>
              <a:hlinkClick xmlns:r="http://schemas.openxmlformats.org/officeDocument/2006/relationships" r:id="rId4" action="ppaction://hlinksldjump">
                <a:extLst>
                  <a:ext uri="{A12FA001-AC4F-418D-AE19-62706E023703}">
                    <ahyp:hlinkClr xmlns:ahyp="http://schemas.microsoft.com/office/drawing/2018/hyperlinkcolor" val="tx"/>
                  </a:ext>
                </a:extLst>
              </a:hlinkClick>
            </a:rPr>
            <a:t>5. ASP.NET WEBFORMS</a:t>
          </a:r>
          <a:endParaRPr lang="en-IN" sz="1600" b="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gm:t>
    </dgm:pt>
    <dgm:pt modelId="{85C60957-6608-4385-B49D-79A243F01BB5}" type="parTrans" cxnId="{432A5B84-A10F-465F-8BBA-5BC9BDFFD7F1}">
      <dgm:prSet/>
      <dgm:spPr/>
      <dgm:t>
        <a:bodyPr/>
        <a:lstStyle/>
        <a:p>
          <a:endParaRPr lang="en-IN" sz="1600">
            <a:solidFill>
              <a:schemeClr val="accent5">
                <a:lumMod val="50000"/>
              </a:schemeClr>
            </a:solidFill>
          </a:endParaRPr>
        </a:p>
      </dgm:t>
    </dgm:pt>
    <dgm:pt modelId="{019D32A1-7A5B-463C-9D1C-FACC7114D030}" type="sibTrans" cxnId="{432A5B84-A10F-465F-8BBA-5BC9BDFFD7F1}">
      <dgm:prSet/>
      <dgm:spPr/>
      <dgm:t>
        <a:bodyPr/>
        <a:lstStyle/>
        <a:p>
          <a:endParaRPr lang="en-IN" sz="1600">
            <a:solidFill>
              <a:schemeClr val="accent5">
                <a:lumMod val="50000"/>
              </a:schemeClr>
            </a:solidFill>
          </a:endParaRPr>
        </a:p>
      </dgm:t>
    </dgm:pt>
    <dgm:pt modelId="{1D453F9B-E7E2-4C09-AE58-B7BEB3D9EB4F}">
      <dgm:prSet custT="1"/>
      <dgm:spPr/>
      <dgm:t>
        <a:bodyPr/>
        <a:lstStyle/>
        <a:p>
          <a:r>
            <a:rPr lang="en-US" sz="1600" b="0">
              <a:solidFill>
                <a:schemeClr val="accent5">
                  <a:lumMod val="50000"/>
                </a:schemeClr>
              </a:solidFill>
              <a:effectLst/>
              <a:hlinkClick xmlns:r="http://schemas.openxmlformats.org/officeDocument/2006/relationships" r:id="rId5" action="ppaction://hlinksldjump">
                <a:extLst>
                  <a:ext uri="{A12FA001-AC4F-418D-AE19-62706E023703}">
                    <ahyp:hlinkClr xmlns:ahyp="http://schemas.microsoft.com/office/drawing/2018/hyperlinkcolor" val="tx"/>
                  </a:ext>
                </a:extLst>
              </a:hlinkClick>
            </a:rPr>
            <a:t>6. ADO.NET &amp; EF</a:t>
          </a:r>
          <a:endParaRPr lang="en-IN" sz="1600" b="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gm:t>
    </dgm:pt>
    <dgm:pt modelId="{14F7CC2C-0E41-42D2-AF3A-84529D0D5AC2}" type="parTrans" cxnId="{D9C0E5A0-4909-40E6-885B-7FBFCE4A1A9A}">
      <dgm:prSet/>
      <dgm:spPr/>
      <dgm:t>
        <a:bodyPr/>
        <a:lstStyle/>
        <a:p>
          <a:endParaRPr lang="en-IN" sz="1600">
            <a:solidFill>
              <a:schemeClr val="accent5">
                <a:lumMod val="50000"/>
              </a:schemeClr>
            </a:solidFill>
          </a:endParaRPr>
        </a:p>
      </dgm:t>
    </dgm:pt>
    <dgm:pt modelId="{F8C1FC7E-A407-496B-95A0-F55B524EC167}" type="sibTrans" cxnId="{D9C0E5A0-4909-40E6-885B-7FBFCE4A1A9A}">
      <dgm:prSet/>
      <dgm:spPr/>
      <dgm:t>
        <a:bodyPr/>
        <a:lstStyle/>
        <a:p>
          <a:endParaRPr lang="en-IN" sz="1600">
            <a:solidFill>
              <a:schemeClr val="accent5">
                <a:lumMod val="50000"/>
              </a:schemeClr>
            </a:solidFill>
          </a:endParaRPr>
        </a:p>
      </dgm:t>
    </dgm:pt>
    <dgm:pt modelId="{B805C411-5E69-44B3-8DC5-4CF7D6FF97C3}">
      <dgm:prSet custT="1"/>
      <dgm:spPr/>
      <dgm:t>
        <a:bodyPr/>
        <a:lstStyle/>
        <a:p>
          <a:r>
            <a:rPr lang="en-US" sz="1600" b="0">
              <a:solidFill>
                <a:schemeClr val="accent5">
                  <a:lumMod val="50000"/>
                </a:schemeClr>
              </a:solidFill>
              <a:effectLst/>
              <a:hlinkClick xmlns:r="http://schemas.openxmlformats.org/officeDocument/2006/relationships" r:id="rId6" action="ppaction://hlinksldjump">
                <a:extLst>
                  <a:ext uri="{A12FA001-AC4F-418D-AE19-62706E023703}">
                    <ahyp:hlinkClr xmlns:ahyp="http://schemas.microsoft.com/office/drawing/2018/hyperlinkcolor" val="tx"/>
                  </a:ext>
                </a:extLst>
              </a:hlinkClick>
            </a:rPr>
            <a:t>7. WEB API</a:t>
          </a:r>
          <a:endParaRPr lang="en-IN" sz="1600" b="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gm:t>
    </dgm:pt>
    <dgm:pt modelId="{1ACEA99F-3CD0-44D8-82E8-E1BE5F926C7E}" type="parTrans" cxnId="{E0D8596A-783D-4FDF-8194-36E170E0A9CE}">
      <dgm:prSet/>
      <dgm:spPr/>
      <dgm:t>
        <a:bodyPr/>
        <a:lstStyle/>
        <a:p>
          <a:endParaRPr lang="en-IN" sz="1600">
            <a:solidFill>
              <a:schemeClr val="accent5">
                <a:lumMod val="50000"/>
              </a:schemeClr>
            </a:solidFill>
          </a:endParaRPr>
        </a:p>
      </dgm:t>
    </dgm:pt>
    <dgm:pt modelId="{1D020B92-C629-4A29-ADBD-4C960C158F59}" type="sibTrans" cxnId="{E0D8596A-783D-4FDF-8194-36E170E0A9CE}">
      <dgm:prSet/>
      <dgm:spPr/>
      <dgm:t>
        <a:bodyPr/>
        <a:lstStyle/>
        <a:p>
          <a:endParaRPr lang="en-IN" sz="1600">
            <a:solidFill>
              <a:schemeClr val="accent5">
                <a:lumMod val="50000"/>
              </a:schemeClr>
            </a:solidFill>
          </a:endParaRPr>
        </a:p>
      </dgm:t>
    </dgm:pt>
    <dgm:pt modelId="{0E560862-9E29-4E35-825F-7262CA6D9763}">
      <dgm:prSet custT="1"/>
      <dgm:spPr/>
      <dgm:t>
        <a:bodyPr/>
        <a:lstStyle/>
        <a:p>
          <a:r>
            <a:rPr lang="en-US" sz="1600" b="0">
              <a:solidFill>
                <a:schemeClr val="accent5">
                  <a:lumMod val="50000"/>
                </a:schemeClr>
              </a:solidFill>
              <a:effectLst/>
              <a:hlinkClick xmlns:r="http://schemas.openxmlformats.org/officeDocument/2006/relationships" r:id="rId7" action="ppaction://hlinksldjump">
                <a:extLst>
                  <a:ext uri="{A12FA001-AC4F-418D-AE19-62706E023703}">
                    <ahyp:hlinkClr xmlns:ahyp="http://schemas.microsoft.com/office/drawing/2018/hyperlinkcolor" val="tx"/>
                  </a:ext>
                </a:extLst>
              </a:hlinkClick>
            </a:rPr>
            <a:t>8. .NET CORE</a:t>
          </a:r>
          <a:endParaRPr lang="en-IN" sz="1600" b="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gm:t>
    </dgm:pt>
    <dgm:pt modelId="{96186E2D-6A37-42BD-B8D0-FE69B2E99488}" type="parTrans" cxnId="{9A704E51-8017-4266-B985-02E6A2AA9142}">
      <dgm:prSet/>
      <dgm:spPr/>
      <dgm:t>
        <a:bodyPr/>
        <a:lstStyle/>
        <a:p>
          <a:endParaRPr lang="en-IN" sz="1600">
            <a:solidFill>
              <a:schemeClr val="accent5">
                <a:lumMod val="50000"/>
              </a:schemeClr>
            </a:solidFill>
          </a:endParaRPr>
        </a:p>
      </dgm:t>
    </dgm:pt>
    <dgm:pt modelId="{1C9A5605-6C11-40DA-93CD-43F8B537B597}" type="sibTrans" cxnId="{9A704E51-8017-4266-B985-02E6A2AA9142}">
      <dgm:prSet/>
      <dgm:spPr/>
      <dgm:t>
        <a:bodyPr/>
        <a:lstStyle/>
        <a:p>
          <a:endParaRPr lang="en-IN" sz="1600">
            <a:solidFill>
              <a:schemeClr val="accent5">
                <a:lumMod val="50000"/>
              </a:schemeClr>
            </a:solidFill>
          </a:endParaRPr>
        </a:p>
      </dgm:t>
    </dgm:pt>
    <dgm:pt modelId="{4FC09DF7-676A-4393-B658-9E3A569F704A}">
      <dgm:prSet custT="1"/>
      <dgm:spPr/>
      <dgm:t>
        <a:bodyPr/>
        <a:lstStyle/>
        <a:p>
          <a:r>
            <a:rPr lang="en-US" sz="1600" b="0">
              <a:solidFill>
                <a:schemeClr val="accent5">
                  <a:lumMod val="50000"/>
                </a:schemeClr>
              </a:solidFill>
              <a:effectLst/>
              <a:hlinkClick xmlns:r="http://schemas.openxmlformats.org/officeDocument/2006/relationships" r:id="rId8" action="ppaction://hlinksldjump">
                <a:extLst>
                  <a:ext uri="{A12FA001-AC4F-418D-AE19-62706E023703}">
                    <ahyp:hlinkClr xmlns:ahyp="http://schemas.microsoft.com/office/drawing/2018/hyperlinkcolor" val="tx"/>
                  </a:ext>
                </a:extLst>
              </a:hlinkClick>
            </a:rPr>
            <a:t>9. SOLID PRINCIPLES</a:t>
          </a:r>
          <a:endParaRPr lang="en-IN" sz="1600" b="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gm:t>
    </dgm:pt>
    <dgm:pt modelId="{551DB0EF-387D-4F15-99E1-634AED007972}" type="parTrans" cxnId="{E4B0D57A-D13C-4318-B791-FF4060F6EFDF}">
      <dgm:prSet/>
      <dgm:spPr/>
      <dgm:t>
        <a:bodyPr/>
        <a:lstStyle/>
        <a:p>
          <a:endParaRPr lang="en-IN" sz="1600">
            <a:solidFill>
              <a:schemeClr val="accent5">
                <a:lumMod val="50000"/>
              </a:schemeClr>
            </a:solidFill>
          </a:endParaRPr>
        </a:p>
      </dgm:t>
    </dgm:pt>
    <dgm:pt modelId="{CD08B448-5709-42A0-833E-DE7F6634A68B}" type="sibTrans" cxnId="{E4B0D57A-D13C-4318-B791-FF4060F6EFDF}">
      <dgm:prSet/>
      <dgm:spPr/>
      <dgm:t>
        <a:bodyPr/>
        <a:lstStyle/>
        <a:p>
          <a:endParaRPr lang="en-IN" sz="1600">
            <a:solidFill>
              <a:schemeClr val="accent5">
                <a:lumMod val="50000"/>
              </a:schemeClr>
            </a:solidFill>
          </a:endParaRPr>
        </a:p>
      </dgm:t>
    </dgm:pt>
    <dgm:pt modelId="{A59FA479-6EF2-40DC-88AE-5BFACA1C004A}">
      <dgm:prSet custT="1"/>
      <dgm:spPr/>
      <dgm:t>
        <a:bodyPr/>
        <a:lstStyle/>
        <a:p>
          <a:r>
            <a:rPr lang="en-US" sz="1600" b="0" dirty="0">
              <a:solidFill>
                <a:schemeClr val="accent5">
                  <a:lumMod val="50000"/>
                </a:schemeClr>
              </a:solidFill>
              <a:effectLst/>
              <a:hlinkClick xmlns:r="http://schemas.openxmlformats.org/officeDocument/2006/relationships" r:id="rId9" action="ppaction://hlinksldjump">
                <a:extLst>
                  <a:ext uri="{A12FA001-AC4F-418D-AE19-62706E023703}">
                    <ahyp:hlinkClr xmlns:ahyp="http://schemas.microsoft.com/office/drawing/2018/hyperlinkcolor" val="tx"/>
                  </a:ext>
                </a:extLst>
              </a:hlinkClick>
            </a:rPr>
            <a:t>10. DESIGN PATTERNS</a:t>
          </a:r>
          <a:endParaRPr lang="en-IN" sz="1600" b="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gm:t>
    </dgm:pt>
    <dgm:pt modelId="{4B8AEB67-A6B2-4409-9AA6-8E005BA60FDA}" type="parTrans" cxnId="{87143FF1-706C-4C43-82F4-FCDBB85748A5}">
      <dgm:prSet/>
      <dgm:spPr/>
      <dgm:t>
        <a:bodyPr/>
        <a:lstStyle/>
        <a:p>
          <a:endParaRPr lang="en-IN" sz="1600">
            <a:solidFill>
              <a:schemeClr val="accent5">
                <a:lumMod val="50000"/>
              </a:schemeClr>
            </a:solidFill>
          </a:endParaRPr>
        </a:p>
      </dgm:t>
    </dgm:pt>
    <dgm:pt modelId="{C1DB3E6E-D0A8-4E56-BBB4-90BE2233700D}" type="sibTrans" cxnId="{87143FF1-706C-4C43-82F4-FCDBB85748A5}">
      <dgm:prSet/>
      <dgm:spPr/>
      <dgm:t>
        <a:bodyPr/>
        <a:lstStyle/>
        <a:p>
          <a:endParaRPr lang="en-IN" sz="1600">
            <a:solidFill>
              <a:schemeClr val="accent5">
                <a:lumMod val="50000"/>
              </a:schemeClr>
            </a:solidFill>
          </a:endParaRPr>
        </a:p>
      </dgm:t>
    </dgm:pt>
    <dgm:pt modelId="{C642F35F-129D-4C79-BBF2-421E198BDEB8}">
      <dgm:prSet custT="1"/>
      <dgm:spPr/>
      <dgm:t>
        <a:bodyPr/>
        <a:lstStyle/>
        <a:p>
          <a:r>
            <a:rPr lang="en-US" sz="1600" b="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hlinkClick xmlns:r="http://schemas.openxmlformats.org/officeDocument/2006/relationships" r:id="rId10" action="ppaction://hlinksldjump"/>
            </a:rPr>
            <a:t>11. CODING PROBLEMS</a:t>
          </a:r>
          <a:endParaRPr lang="en-IN" sz="1600" b="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gm:t>
    </dgm:pt>
    <dgm:pt modelId="{D1E6C53D-08FC-4340-B791-289D85E1C0D1}" type="parTrans" cxnId="{04136522-D673-42A5-B3CD-823B3D50AFFC}">
      <dgm:prSet/>
      <dgm:spPr/>
      <dgm:t>
        <a:bodyPr/>
        <a:lstStyle/>
        <a:p>
          <a:endParaRPr lang="en-IN"/>
        </a:p>
      </dgm:t>
    </dgm:pt>
    <dgm:pt modelId="{34F056C2-B0A7-4349-B884-DBE664118741}" type="sibTrans" cxnId="{04136522-D673-42A5-B3CD-823B3D50AFFC}">
      <dgm:prSet/>
      <dgm:spPr/>
      <dgm:t>
        <a:bodyPr/>
        <a:lstStyle/>
        <a:p>
          <a:endParaRPr lang="en-IN"/>
        </a:p>
      </dgm:t>
    </dgm:pt>
    <dgm:pt modelId="{E710B982-D3F7-45FC-8EE7-60A6C7624FE5}" type="pres">
      <dgm:prSet presAssocID="{A418F069-EBD6-4448-950C-755573DF0A2F}" presName="linear" presStyleCnt="0">
        <dgm:presLayoutVars>
          <dgm:animLvl val="lvl"/>
          <dgm:resizeHandles val="exact"/>
        </dgm:presLayoutVars>
      </dgm:prSet>
      <dgm:spPr/>
    </dgm:pt>
    <dgm:pt modelId="{D8C6E7D5-6242-42F9-9359-97D668F0F32D}" type="pres">
      <dgm:prSet presAssocID="{B86DD7D4-6A02-4886-8BEF-9EAC6C2856D6}" presName="parentText" presStyleLbl="node1" presStyleIdx="0" presStyleCnt="10">
        <dgm:presLayoutVars>
          <dgm:chMax val="0"/>
          <dgm:bulletEnabled val="1"/>
        </dgm:presLayoutVars>
      </dgm:prSet>
      <dgm:spPr/>
    </dgm:pt>
    <dgm:pt modelId="{14339332-7826-41F1-979A-08D568E07C34}" type="pres">
      <dgm:prSet presAssocID="{90610066-6AA3-4CB5-A096-22CE2E5DC23B}" presName="spacer" presStyleCnt="0"/>
      <dgm:spPr/>
    </dgm:pt>
    <dgm:pt modelId="{060C3929-16E0-485E-B1A8-141E69C2E8FB}" type="pres">
      <dgm:prSet presAssocID="{3D35106A-4BEA-4CA8-BD25-7E739F072AA6}" presName="parentText" presStyleLbl="node1" presStyleIdx="1" presStyleCnt="10">
        <dgm:presLayoutVars>
          <dgm:chMax val="0"/>
          <dgm:bulletEnabled val="1"/>
        </dgm:presLayoutVars>
      </dgm:prSet>
      <dgm:spPr/>
    </dgm:pt>
    <dgm:pt modelId="{BB773DE1-EDB9-42EE-91F5-D16E41F2F214}" type="pres">
      <dgm:prSet presAssocID="{811FB220-6199-417D-8423-5E82CC1C7A44}" presName="spacer" presStyleCnt="0"/>
      <dgm:spPr/>
    </dgm:pt>
    <dgm:pt modelId="{B3C4D83C-26FB-41DF-A31E-1352B9B1ABF1}" type="pres">
      <dgm:prSet presAssocID="{F6CAD9E1-337D-4A97-BD2E-9FD5AF14F9ED}" presName="parentText" presStyleLbl="node1" presStyleIdx="2" presStyleCnt="10">
        <dgm:presLayoutVars>
          <dgm:chMax val="0"/>
          <dgm:bulletEnabled val="1"/>
        </dgm:presLayoutVars>
      </dgm:prSet>
      <dgm:spPr/>
    </dgm:pt>
    <dgm:pt modelId="{BBDB1431-8693-4CFA-8543-344311890772}" type="pres">
      <dgm:prSet presAssocID="{27FF9BF5-A9DA-4E3C-A8A5-87754A46B44B}" presName="spacer" presStyleCnt="0"/>
      <dgm:spPr/>
    </dgm:pt>
    <dgm:pt modelId="{FE351F8D-79F2-4DD0-B5CA-F7C204638B4D}" type="pres">
      <dgm:prSet presAssocID="{54198722-DB8C-4BF2-A6F3-920DD217DB2D}" presName="parentText" presStyleLbl="node1" presStyleIdx="3" presStyleCnt="10">
        <dgm:presLayoutVars>
          <dgm:chMax val="0"/>
          <dgm:bulletEnabled val="1"/>
        </dgm:presLayoutVars>
      </dgm:prSet>
      <dgm:spPr/>
    </dgm:pt>
    <dgm:pt modelId="{ED122051-7736-4217-A50E-A3DEFD650987}" type="pres">
      <dgm:prSet presAssocID="{019D32A1-7A5B-463C-9D1C-FACC7114D030}" presName="spacer" presStyleCnt="0"/>
      <dgm:spPr/>
    </dgm:pt>
    <dgm:pt modelId="{2FDB1527-A120-43D2-82EB-BA61FEAAB649}" type="pres">
      <dgm:prSet presAssocID="{1D453F9B-E7E2-4C09-AE58-B7BEB3D9EB4F}" presName="parentText" presStyleLbl="node1" presStyleIdx="4" presStyleCnt="10">
        <dgm:presLayoutVars>
          <dgm:chMax val="0"/>
          <dgm:bulletEnabled val="1"/>
        </dgm:presLayoutVars>
      </dgm:prSet>
      <dgm:spPr/>
    </dgm:pt>
    <dgm:pt modelId="{0520CC9F-DE16-4BC5-9709-2D447DAF581E}" type="pres">
      <dgm:prSet presAssocID="{F8C1FC7E-A407-496B-95A0-F55B524EC167}" presName="spacer" presStyleCnt="0"/>
      <dgm:spPr/>
    </dgm:pt>
    <dgm:pt modelId="{2C64B1A5-007A-481A-9E2C-65660CEF8128}" type="pres">
      <dgm:prSet presAssocID="{B805C411-5E69-44B3-8DC5-4CF7D6FF97C3}" presName="parentText" presStyleLbl="node1" presStyleIdx="5" presStyleCnt="10">
        <dgm:presLayoutVars>
          <dgm:chMax val="0"/>
          <dgm:bulletEnabled val="1"/>
        </dgm:presLayoutVars>
      </dgm:prSet>
      <dgm:spPr/>
    </dgm:pt>
    <dgm:pt modelId="{84C7D96B-ACE3-46F9-8693-60103433269E}" type="pres">
      <dgm:prSet presAssocID="{1D020B92-C629-4A29-ADBD-4C960C158F59}" presName="spacer" presStyleCnt="0"/>
      <dgm:spPr/>
    </dgm:pt>
    <dgm:pt modelId="{FC5728D7-3607-48C9-AD20-18351529AE94}" type="pres">
      <dgm:prSet presAssocID="{0E560862-9E29-4E35-825F-7262CA6D9763}" presName="parentText" presStyleLbl="node1" presStyleIdx="6" presStyleCnt="10">
        <dgm:presLayoutVars>
          <dgm:chMax val="0"/>
          <dgm:bulletEnabled val="1"/>
        </dgm:presLayoutVars>
      </dgm:prSet>
      <dgm:spPr/>
    </dgm:pt>
    <dgm:pt modelId="{5E14BFA4-3BCC-4EDC-94A0-B50CEE9B056A}" type="pres">
      <dgm:prSet presAssocID="{1C9A5605-6C11-40DA-93CD-43F8B537B597}" presName="spacer" presStyleCnt="0"/>
      <dgm:spPr/>
    </dgm:pt>
    <dgm:pt modelId="{82097A19-BB3E-4069-AA0A-568112B32235}" type="pres">
      <dgm:prSet presAssocID="{4FC09DF7-676A-4393-B658-9E3A569F704A}" presName="parentText" presStyleLbl="node1" presStyleIdx="7" presStyleCnt="10">
        <dgm:presLayoutVars>
          <dgm:chMax val="0"/>
          <dgm:bulletEnabled val="1"/>
        </dgm:presLayoutVars>
      </dgm:prSet>
      <dgm:spPr/>
    </dgm:pt>
    <dgm:pt modelId="{948F6CD6-6E2F-483F-918C-A171A850198B}" type="pres">
      <dgm:prSet presAssocID="{CD08B448-5709-42A0-833E-DE7F6634A68B}" presName="spacer" presStyleCnt="0"/>
      <dgm:spPr/>
    </dgm:pt>
    <dgm:pt modelId="{5890513A-9A31-450A-96D2-C02FB8360D59}" type="pres">
      <dgm:prSet presAssocID="{A59FA479-6EF2-40DC-88AE-5BFACA1C004A}" presName="parentText" presStyleLbl="node1" presStyleIdx="8" presStyleCnt="10">
        <dgm:presLayoutVars>
          <dgm:chMax val="0"/>
          <dgm:bulletEnabled val="1"/>
        </dgm:presLayoutVars>
      </dgm:prSet>
      <dgm:spPr/>
    </dgm:pt>
    <dgm:pt modelId="{F043BB03-9CC2-4D28-93CF-ED730E19B627}" type="pres">
      <dgm:prSet presAssocID="{C1DB3E6E-D0A8-4E56-BBB4-90BE2233700D}" presName="spacer" presStyleCnt="0"/>
      <dgm:spPr/>
    </dgm:pt>
    <dgm:pt modelId="{F29EDCAB-185C-45ED-B509-5C89E8B976DC}" type="pres">
      <dgm:prSet presAssocID="{C642F35F-129D-4C79-BBF2-421E198BDEB8}" presName="parentText" presStyleLbl="node1" presStyleIdx="9" presStyleCnt="10">
        <dgm:presLayoutVars>
          <dgm:chMax val="0"/>
          <dgm:bulletEnabled val="1"/>
        </dgm:presLayoutVars>
      </dgm:prSet>
      <dgm:spPr/>
    </dgm:pt>
  </dgm:ptLst>
  <dgm:cxnLst>
    <dgm:cxn modelId="{DBAEB013-2762-44EF-853B-268AC8ACE4ED}" type="presOf" srcId="{1D453F9B-E7E2-4C09-AE58-B7BEB3D9EB4F}" destId="{2FDB1527-A120-43D2-82EB-BA61FEAAB649}" srcOrd="0" destOrd="0" presId="urn:microsoft.com/office/officeart/2005/8/layout/vList2"/>
    <dgm:cxn modelId="{04136522-D673-42A5-B3CD-823B3D50AFFC}" srcId="{A418F069-EBD6-4448-950C-755573DF0A2F}" destId="{C642F35F-129D-4C79-BBF2-421E198BDEB8}" srcOrd="9" destOrd="0" parTransId="{D1E6C53D-08FC-4340-B791-289D85E1C0D1}" sibTransId="{34F056C2-B0A7-4349-B884-DBE664118741}"/>
    <dgm:cxn modelId="{7C676B24-DC44-4C1D-B571-327184A9A41B}" srcId="{A418F069-EBD6-4448-950C-755573DF0A2F}" destId="{F6CAD9E1-337D-4A97-BD2E-9FD5AF14F9ED}" srcOrd="2" destOrd="0" parTransId="{7EFC63C1-11D0-4431-AFB5-D431DA9336DE}" sibTransId="{27FF9BF5-A9DA-4E3C-A8A5-87754A46B44B}"/>
    <dgm:cxn modelId="{272BB43D-C307-43C2-B65B-903700E40BF6}" type="presOf" srcId="{3D35106A-4BEA-4CA8-BD25-7E739F072AA6}" destId="{060C3929-16E0-485E-B1A8-141E69C2E8FB}" srcOrd="0" destOrd="0" presId="urn:microsoft.com/office/officeart/2005/8/layout/vList2"/>
    <dgm:cxn modelId="{E401E261-86F9-4AB7-9E4F-05B2929499A6}" type="presOf" srcId="{F6CAD9E1-337D-4A97-BD2E-9FD5AF14F9ED}" destId="{B3C4D83C-26FB-41DF-A31E-1352B9B1ABF1}" srcOrd="0" destOrd="0" presId="urn:microsoft.com/office/officeart/2005/8/layout/vList2"/>
    <dgm:cxn modelId="{A4A1E663-D40B-4ABF-BA64-704F73B9BDE1}" type="presOf" srcId="{0E560862-9E29-4E35-825F-7262CA6D9763}" destId="{FC5728D7-3607-48C9-AD20-18351529AE94}" srcOrd="0" destOrd="0" presId="urn:microsoft.com/office/officeart/2005/8/layout/vList2"/>
    <dgm:cxn modelId="{86720745-B676-4D3E-9751-B46CE52E8BE8}" type="presOf" srcId="{54198722-DB8C-4BF2-A6F3-920DD217DB2D}" destId="{FE351F8D-79F2-4DD0-B5CA-F7C204638B4D}" srcOrd="0" destOrd="0" presId="urn:microsoft.com/office/officeart/2005/8/layout/vList2"/>
    <dgm:cxn modelId="{E0D8596A-783D-4FDF-8194-36E170E0A9CE}" srcId="{A418F069-EBD6-4448-950C-755573DF0A2F}" destId="{B805C411-5E69-44B3-8DC5-4CF7D6FF97C3}" srcOrd="5" destOrd="0" parTransId="{1ACEA99F-3CD0-44D8-82E8-E1BE5F926C7E}" sibTransId="{1D020B92-C629-4A29-ADBD-4C960C158F59}"/>
    <dgm:cxn modelId="{9A704E51-8017-4266-B985-02E6A2AA9142}" srcId="{A418F069-EBD6-4448-950C-755573DF0A2F}" destId="{0E560862-9E29-4E35-825F-7262CA6D9763}" srcOrd="6" destOrd="0" parTransId="{96186E2D-6A37-42BD-B8D0-FE69B2E99488}" sibTransId="{1C9A5605-6C11-40DA-93CD-43F8B537B597}"/>
    <dgm:cxn modelId="{39B9FE55-4D5C-4A9C-BD9D-7F88B15BCFC8}" type="presOf" srcId="{A59FA479-6EF2-40DC-88AE-5BFACA1C004A}" destId="{5890513A-9A31-450A-96D2-C02FB8360D59}" srcOrd="0" destOrd="0" presId="urn:microsoft.com/office/officeart/2005/8/layout/vList2"/>
    <dgm:cxn modelId="{377FC756-8B5E-4459-B5E9-7B85AB6FBBFD}" type="presOf" srcId="{C642F35F-129D-4C79-BBF2-421E198BDEB8}" destId="{F29EDCAB-185C-45ED-B509-5C89E8B976DC}" srcOrd="0" destOrd="0" presId="urn:microsoft.com/office/officeart/2005/8/layout/vList2"/>
    <dgm:cxn modelId="{E4B0D57A-D13C-4318-B791-FF4060F6EFDF}" srcId="{A418F069-EBD6-4448-950C-755573DF0A2F}" destId="{4FC09DF7-676A-4393-B658-9E3A569F704A}" srcOrd="7" destOrd="0" parTransId="{551DB0EF-387D-4F15-99E1-634AED007972}" sibTransId="{CD08B448-5709-42A0-833E-DE7F6634A68B}"/>
    <dgm:cxn modelId="{6F544081-B718-425C-A9C2-A47116B5C9BF}" type="presOf" srcId="{A418F069-EBD6-4448-950C-755573DF0A2F}" destId="{E710B982-D3F7-45FC-8EE7-60A6C7624FE5}" srcOrd="0" destOrd="0" presId="urn:microsoft.com/office/officeart/2005/8/layout/vList2"/>
    <dgm:cxn modelId="{432A5B84-A10F-465F-8BBA-5BC9BDFFD7F1}" srcId="{A418F069-EBD6-4448-950C-755573DF0A2F}" destId="{54198722-DB8C-4BF2-A6F3-920DD217DB2D}" srcOrd="3" destOrd="0" parTransId="{85C60957-6608-4385-B49D-79A243F01BB5}" sibTransId="{019D32A1-7A5B-463C-9D1C-FACC7114D030}"/>
    <dgm:cxn modelId="{D9C0E5A0-4909-40E6-885B-7FBFCE4A1A9A}" srcId="{A418F069-EBD6-4448-950C-755573DF0A2F}" destId="{1D453F9B-E7E2-4C09-AE58-B7BEB3D9EB4F}" srcOrd="4" destOrd="0" parTransId="{14F7CC2C-0E41-42D2-AF3A-84529D0D5AC2}" sibTransId="{F8C1FC7E-A407-496B-95A0-F55B524EC167}"/>
    <dgm:cxn modelId="{ECA48BA1-4621-40DC-AA0B-1F97622A2F09}" type="presOf" srcId="{4FC09DF7-676A-4393-B658-9E3A569F704A}" destId="{82097A19-BB3E-4069-AA0A-568112B32235}" srcOrd="0" destOrd="0" presId="urn:microsoft.com/office/officeart/2005/8/layout/vList2"/>
    <dgm:cxn modelId="{028C42B6-A838-4E50-83CA-20857DDD6398}" srcId="{A418F069-EBD6-4448-950C-755573DF0A2F}" destId="{3D35106A-4BEA-4CA8-BD25-7E739F072AA6}" srcOrd="1" destOrd="0" parTransId="{8E581F13-54FB-46BE-9453-0E5C15EA6BE6}" sibTransId="{811FB220-6199-417D-8423-5E82CC1C7A44}"/>
    <dgm:cxn modelId="{76C6A1B7-2381-4F32-A6C9-69295BCBD9EB}" type="presOf" srcId="{B805C411-5E69-44B3-8DC5-4CF7D6FF97C3}" destId="{2C64B1A5-007A-481A-9E2C-65660CEF8128}" srcOrd="0" destOrd="0" presId="urn:microsoft.com/office/officeart/2005/8/layout/vList2"/>
    <dgm:cxn modelId="{5FA611BF-4DB4-4B50-B793-5E8905D666D5}" type="presOf" srcId="{B86DD7D4-6A02-4886-8BEF-9EAC6C2856D6}" destId="{D8C6E7D5-6242-42F9-9359-97D668F0F32D}" srcOrd="0" destOrd="0" presId="urn:microsoft.com/office/officeart/2005/8/layout/vList2"/>
    <dgm:cxn modelId="{45ECF5E5-2A96-4F90-9C83-C5448DED512C}" srcId="{A418F069-EBD6-4448-950C-755573DF0A2F}" destId="{B86DD7D4-6A02-4886-8BEF-9EAC6C2856D6}" srcOrd="0" destOrd="0" parTransId="{06714785-EF9A-4E84-8D58-FEED5A8AD45A}" sibTransId="{90610066-6AA3-4CB5-A096-22CE2E5DC23B}"/>
    <dgm:cxn modelId="{87143FF1-706C-4C43-82F4-FCDBB85748A5}" srcId="{A418F069-EBD6-4448-950C-755573DF0A2F}" destId="{A59FA479-6EF2-40DC-88AE-5BFACA1C004A}" srcOrd="8" destOrd="0" parTransId="{4B8AEB67-A6B2-4409-9AA6-8E005BA60FDA}" sibTransId="{C1DB3E6E-D0A8-4E56-BBB4-90BE2233700D}"/>
    <dgm:cxn modelId="{D085CED8-76EB-4EAC-BDED-0BC6D571DCE7}" type="presParOf" srcId="{E710B982-D3F7-45FC-8EE7-60A6C7624FE5}" destId="{D8C6E7D5-6242-42F9-9359-97D668F0F32D}" srcOrd="0" destOrd="0" presId="urn:microsoft.com/office/officeart/2005/8/layout/vList2"/>
    <dgm:cxn modelId="{ABFA02A3-B027-4C3F-98AD-3B77CB7C75B9}" type="presParOf" srcId="{E710B982-D3F7-45FC-8EE7-60A6C7624FE5}" destId="{14339332-7826-41F1-979A-08D568E07C34}" srcOrd="1" destOrd="0" presId="urn:microsoft.com/office/officeart/2005/8/layout/vList2"/>
    <dgm:cxn modelId="{C4C5669B-A42B-4852-B087-2EE6AAF13B7B}" type="presParOf" srcId="{E710B982-D3F7-45FC-8EE7-60A6C7624FE5}" destId="{060C3929-16E0-485E-B1A8-141E69C2E8FB}" srcOrd="2" destOrd="0" presId="urn:microsoft.com/office/officeart/2005/8/layout/vList2"/>
    <dgm:cxn modelId="{1F430093-710C-4438-A004-93A7E93CC191}" type="presParOf" srcId="{E710B982-D3F7-45FC-8EE7-60A6C7624FE5}" destId="{BB773DE1-EDB9-42EE-91F5-D16E41F2F214}" srcOrd="3" destOrd="0" presId="urn:microsoft.com/office/officeart/2005/8/layout/vList2"/>
    <dgm:cxn modelId="{2F5805CD-A0BB-4ACF-A104-E881EEA6178E}" type="presParOf" srcId="{E710B982-D3F7-45FC-8EE7-60A6C7624FE5}" destId="{B3C4D83C-26FB-41DF-A31E-1352B9B1ABF1}" srcOrd="4" destOrd="0" presId="urn:microsoft.com/office/officeart/2005/8/layout/vList2"/>
    <dgm:cxn modelId="{18DABBAF-D8C7-49DD-A226-AFC3ABCF23EA}" type="presParOf" srcId="{E710B982-D3F7-45FC-8EE7-60A6C7624FE5}" destId="{BBDB1431-8693-4CFA-8543-344311890772}" srcOrd="5" destOrd="0" presId="urn:microsoft.com/office/officeart/2005/8/layout/vList2"/>
    <dgm:cxn modelId="{6B26873D-1E0D-40C7-82C7-33E747FA60C6}" type="presParOf" srcId="{E710B982-D3F7-45FC-8EE7-60A6C7624FE5}" destId="{FE351F8D-79F2-4DD0-B5CA-F7C204638B4D}" srcOrd="6" destOrd="0" presId="urn:microsoft.com/office/officeart/2005/8/layout/vList2"/>
    <dgm:cxn modelId="{9AED6D07-094F-458B-800D-2E5753679EE4}" type="presParOf" srcId="{E710B982-D3F7-45FC-8EE7-60A6C7624FE5}" destId="{ED122051-7736-4217-A50E-A3DEFD650987}" srcOrd="7" destOrd="0" presId="urn:microsoft.com/office/officeart/2005/8/layout/vList2"/>
    <dgm:cxn modelId="{BF9F1446-6EB0-4F3D-B81D-27EE6D3B34B9}" type="presParOf" srcId="{E710B982-D3F7-45FC-8EE7-60A6C7624FE5}" destId="{2FDB1527-A120-43D2-82EB-BA61FEAAB649}" srcOrd="8" destOrd="0" presId="urn:microsoft.com/office/officeart/2005/8/layout/vList2"/>
    <dgm:cxn modelId="{C6CBD215-1E29-4C9A-91F0-009DB514B1F4}" type="presParOf" srcId="{E710B982-D3F7-45FC-8EE7-60A6C7624FE5}" destId="{0520CC9F-DE16-4BC5-9709-2D447DAF581E}" srcOrd="9" destOrd="0" presId="urn:microsoft.com/office/officeart/2005/8/layout/vList2"/>
    <dgm:cxn modelId="{FDEE0424-F103-4D96-9C51-3FD436A41F57}" type="presParOf" srcId="{E710B982-D3F7-45FC-8EE7-60A6C7624FE5}" destId="{2C64B1A5-007A-481A-9E2C-65660CEF8128}" srcOrd="10" destOrd="0" presId="urn:microsoft.com/office/officeart/2005/8/layout/vList2"/>
    <dgm:cxn modelId="{323A7FBC-0000-4915-AF47-566C55A169F5}" type="presParOf" srcId="{E710B982-D3F7-45FC-8EE7-60A6C7624FE5}" destId="{84C7D96B-ACE3-46F9-8693-60103433269E}" srcOrd="11" destOrd="0" presId="urn:microsoft.com/office/officeart/2005/8/layout/vList2"/>
    <dgm:cxn modelId="{056070EC-E6DD-4117-9950-ABAD334B5425}" type="presParOf" srcId="{E710B982-D3F7-45FC-8EE7-60A6C7624FE5}" destId="{FC5728D7-3607-48C9-AD20-18351529AE94}" srcOrd="12" destOrd="0" presId="urn:microsoft.com/office/officeart/2005/8/layout/vList2"/>
    <dgm:cxn modelId="{F182BFB0-6DA3-4E31-A2F2-FE68B5D15224}" type="presParOf" srcId="{E710B982-D3F7-45FC-8EE7-60A6C7624FE5}" destId="{5E14BFA4-3BCC-4EDC-94A0-B50CEE9B056A}" srcOrd="13" destOrd="0" presId="urn:microsoft.com/office/officeart/2005/8/layout/vList2"/>
    <dgm:cxn modelId="{0D661018-919B-48C2-B010-B2D5D01698C8}" type="presParOf" srcId="{E710B982-D3F7-45FC-8EE7-60A6C7624FE5}" destId="{82097A19-BB3E-4069-AA0A-568112B32235}" srcOrd="14" destOrd="0" presId="urn:microsoft.com/office/officeart/2005/8/layout/vList2"/>
    <dgm:cxn modelId="{B6B5B77A-B8E1-4831-8492-1D7FEAE19BAE}" type="presParOf" srcId="{E710B982-D3F7-45FC-8EE7-60A6C7624FE5}" destId="{948F6CD6-6E2F-483F-918C-A171A850198B}" srcOrd="15" destOrd="0" presId="urn:microsoft.com/office/officeart/2005/8/layout/vList2"/>
    <dgm:cxn modelId="{04F9E625-AD0F-4684-AD4C-E26EEB52638A}" type="presParOf" srcId="{E710B982-D3F7-45FC-8EE7-60A6C7624FE5}" destId="{5890513A-9A31-450A-96D2-C02FB8360D59}" srcOrd="16" destOrd="0" presId="urn:microsoft.com/office/officeart/2005/8/layout/vList2"/>
    <dgm:cxn modelId="{5AC54507-9A0E-4854-9C32-7E303693609B}" type="presParOf" srcId="{E710B982-D3F7-45FC-8EE7-60A6C7624FE5}" destId="{F043BB03-9CC2-4D28-93CF-ED730E19B627}" srcOrd="17" destOrd="0" presId="urn:microsoft.com/office/officeart/2005/8/layout/vList2"/>
    <dgm:cxn modelId="{C5A09DF3-B80C-493C-98EB-9387C3BD2D5C}" type="presParOf" srcId="{E710B982-D3F7-45FC-8EE7-60A6C7624FE5}" destId="{F29EDCAB-185C-45ED-B509-5C89E8B976DC}"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32442E2-F0C6-4198-B16C-799C4E3EF056}"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F7064E30-60F1-406B-ADA9-31EC63D0151C}">
      <dgm:prSet phldrT="[Text]" custT="1"/>
      <dgm:spPr/>
      <dgm:t>
        <a:bodyPr/>
        <a:lstStyle/>
        <a:p>
          <a:r>
            <a:rPr lang="en-IN" sz="1800" dirty="0"/>
            <a:t>Types of Action Result</a:t>
          </a:r>
        </a:p>
      </dgm:t>
    </dgm:pt>
    <dgm:pt modelId="{0D58B349-DD88-460E-BEE8-BA686528415E}" type="parTrans" cxnId="{C8011A35-4599-4130-99D8-E9179297EADA}">
      <dgm:prSet/>
      <dgm:spPr/>
      <dgm:t>
        <a:bodyPr/>
        <a:lstStyle/>
        <a:p>
          <a:endParaRPr lang="en-IN" sz="1800"/>
        </a:p>
      </dgm:t>
    </dgm:pt>
    <dgm:pt modelId="{432CCA43-4344-4ED4-85E0-4FC3905D6D97}" type="sibTrans" cxnId="{C8011A35-4599-4130-99D8-E9179297EADA}">
      <dgm:prSet/>
      <dgm:spPr/>
      <dgm:t>
        <a:bodyPr/>
        <a:lstStyle/>
        <a:p>
          <a:endParaRPr lang="en-IN" sz="1800"/>
        </a:p>
      </dgm:t>
    </dgm:pt>
    <dgm:pt modelId="{C5AB508D-32A1-4435-BBFE-FDB68F01D674}">
      <dgm:prSet phldrT="[Text]" custT="1"/>
      <dgm:spPr/>
      <dgm:t>
        <a:bodyPr/>
        <a:lstStyle/>
        <a:p>
          <a:r>
            <a:rPr lang="en-IN" sz="1800" dirty="0"/>
            <a:t>View</a:t>
          </a:r>
        </a:p>
      </dgm:t>
    </dgm:pt>
    <dgm:pt modelId="{1AFA0425-4C2B-4AFD-8A39-EC4C271F8869}" type="parTrans" cxnId="{21B008A0-6DFA-45CC-8128-F0C30E7616BB}">
      <dgm:prSet custT="1"/>
      <dgm:spPr/>
      <dgm:t>
        <a:bodyPr/>
        <a:lstStyle/>
        <a:p>
          <a:endParaRPr lang="en-IN" sz="1800"/>
        </a:p>
      </dgm:t>
    </dgm:pt>
    <dgm:pt modelId="{6803E1C1-C203-46B6-8C3C-1DE8B76052CB}" type="sibTrans" cxnId="{21B008A0-6DFA-45CC-8128-F0C30E7616BB}">
      <dgm:prSet/>
      <dgm:spPr/>
      <dgm:t>
        <a:bodyPr/>
        <a:lstStyle/>
        <a:p>
          <a:endParaRPr lang="en-IN" sz="1800"/>
        </a:p>
      </dgm:t>
    </dgm:pt>
    <dgm:pt modelId="{D6ABC90E-29F7-45ED-A4A6-5D8C9F3F19FA}">
      <dgm:prSet phldrT="[Text]" custT="1"/>
      <dgm:spPr/>
      <dgm:t>
        <a:bodyPr/>
        <a:lstStyle/>
        <a:p>
          <a:r>
            <a:rPr lang="en-IN" sz="1800" dirty="0" err="1"/>
            <a:t>PartialView</a:t>
          </a:r>
          <a:endParaRPr lang="en-IN" sz="1800" dirty="0"/>
        </a:p>
      </dgm:t>
    </dgm:pt>
    <dgm:pt modelId="{80836EBC-6685-454F-8C01-BFE2A0D99349}" type="parTrans" cxnId="{1AD2D67F-6B6C-46E5-9959-41781C2BDD5D}">
      <dgm:prSet custT="1"/>
      <dgm:spPr/>
      <dgm:t>
        <a:bodyPr/>
        <a:lstStyle/>
        <a:p>
          <a:endParaRPr lang="en-IN" sz="1800"/>
        </a:p>
      </dgm:t>
    </dgm:pt>
    <dgm:pt modelId="{DF0265D8-A2D7-4144-B8EA-5154892FADD5}" type="sibTrans" cxnId="{1AD2D67F-6B6C-46E5-9959-41781C2BDD5D}">
      <dgm:prSet/>
      <dgm:spPr/>
      <dgm:t>
        <a:bodyPr/>
        <a:lstStyle/>
        <a:p>
          <a:endParaRPr lang="en-IN" sz="1800"/>
        </a:p>
      </dgm:t>
    </dgm:pt>
    <dgm:pt modelId="{81332EF1-F3AE-4576-86AB-1D7235EB8281}">
      <dgm:prSet custT="1"/>
      <dgm:spPr/>
      <dgm:t>
        <a:bodyPr/>
        <a:lstStyle/>
        <a:p>
          <a:r>
            <a:rPr lang="en-IN" sz="1800" dirty="0" err="1"/>
            <a:t>Json</a:t>
          </a:r>
          <a:endParaRPr lang="en-IN" sz="1800" dirty="0"/>
        </a:p>
      </dgm:t>
    </dgm:pt>
    <dgm:pt modelId="{E6FDAFED-A644-45AF-8546-865C03F08EF0}" type="parTrans" cxnId="{1718E54D-B0C0-4587-B154-C37BF861B1D2}">
      <dgm:prSet custT="1"/>
      <dgm:spPr/>
      <dgm:t>
        <a:bodyPr/>
        <a:lstStyle/>
        <a:p>
          <a:endParaRPr lang="en-IN" sz="1800"/>
        </a:p>
      </dgm:t>
    </dgm:pt>
    <dgm:pt modelId="{29576E85-E475-49C0-BFFE-2B6F5C72B17C}" type="sibTrans" cxnId="{1718E54D-B0C0-4587-B154-C37BF861B1D2}">
      <dgm:prSet/>
      <dgm:spPr/>
      <dgm:t>
        <a:bodyPr/>
        <a:lstStyle/>
        <a:p>
          <a:endParaRPr lang="en-IN" sz="1800"/>
        </a:p>
      </dgm:t>
    </dgm:pt>
    <dgm:pt modelId="{9534316E-E54D-4352-83CB-88A9CF88D432}">
      <dgm:prSet custT="1"/>
      <dgm:spPr/>
      <dgm:t>
        <a:bodyPr/>
        <a:lstStyle/>
        <a:p>
          <a:r>
            <a:rPr lang="en-IN" sz="1800" dirty="0"/>
            <a:t>Content</a:t>
          </a:r>
        </a:p>
      </dgm:t>
    </dgm:pt>
    <dgm:pt modelId="{B9801753-19B1-4976-B19A-7E1767140611}" type="parTrans" cxnId="{372C4AB7-4126-4452-A99E-2A0D3D69927F}">
      <dgm:prSet custT="1"/>
      <dgm:spPr/>
      <dgm:t>
        <a:bodyPr/>
        <a:lstStyle/>
        <a:p>
          <a:endParaRPr lang="en-IN" sz="1800"/>
        </a:p>
      </dgm:t>
    </dgm:pt>
    <dgm:pt modelId="{4D4E241E-1C3F-4FC9-B833-52CA0F7DF71D}" type="sibTrans" cxnId="{372C4AB7-4126-4452-A99E-2A0D3D69927F}">
      <dgm:prSet/>
      <dgm:spPr/>
      <dgm:t>
        <a:bodyPr/>
        <a:lstStyle/>
        <a:p>
          <a:endParaRPr lang="en-IN" sz="1800"/>
        </a:p>
      </dgm:t>
    </dgm:pt>
    <dgm:pt modelId="{7E353457-7F07-4C9A-BBC0-6D1E5347A371}">
      <dgm:prSet custT="1"/>
      <dgm:spPr/>
      <dgm:t>
        <a:bodyPr/>
        <a:lstStyle/>
        <a:p>
          <a:r>
            <a:rPr lang="en-IN" sz="1800" dirty="0"/>
            <a:t>File</a:t>
          </a:r>
        </a:p>
      </dgm:t>
    </dgm:pt>
    <dgm:pt modelId="{E71953AA-1F8D-4E55-A3F1-4D038BED8A6D}" type="parTrans" cxnId="{3EA7E435-9CEF-4EBC-B8B8-296EF6F691CB}">
      <dgm:prSet custT="1"/>
      <dgm:spPr/>
      <dgm:t>
        <a:bodyPr/>
        <a:lstStyle/>
        <a:p>
          <a:endParaRPr lang="en-IN" sz="1800"/>
        </a:p>
      </dgm:t>
    </dgm:pt>
    <dgm:pt modelId="{3784529E-B4E5-4826-B72C-8FBF7CEE8B34}" type="sibTrans" cxnId="{3EA7E435-9CEF-4EBC-B8B8-296EF6F691CB}">
      <dgm:prSet/>
      <dgm:spPr/>
      <dgm:t>
        <a:bodyPr/>
        <a:lstStyle/>
        <a:p>
          <a:endParaRPr lang="en-IN" sz="1800"/>
        </a:p>
      </dgm:t>
    </dgm:pt>
    <dgm:pt modelId="{5320411B-5FAB-4F98-AEAE-1CDAAC248997}">
      <dgm:prSet custT="1"/>
      <dgm:spPr/>
      <dgm:t>
        <a:bodyPr/>
        <a:lstStyle/>
        <a:p>
          <a:r>
            <a:rPr lang="en-US" sz="1800" dirty="0" err="1"/>
            <a:t>RedirectToRoute</a:t>
          </a:r>
          <a:endParaRPr lang="en-IN" sz="1800" dirty="0"/>
        </a:p>
      </dgm:t>
    </dgm:pt>
    <dgm:pt modelId="{A34B7B4C-1048-4884-B640-38AA867A6BE8}" type="parTrans" cxnId="{2E9C7E74-C921-450E-BE74-BE1497433234}">
      <dgm:prSet custT="1"/>
      <dgm:spPr/>
      <dgm:t>
        <a:bodyPr/>
        <a:lstStyle/>
        <a:p>
          <a:endParaRPr lang="en-IN" sz="1800"/>
        </a:p>
      </dgm:t>
    </dgm:pt>
    <dgm:pt modelId="{44E2D08A-1F56-418A-90D7-3C3B92BCD5C2}" type="sibTrans" cxnId="{2E9C7E74-C921-450E-BE74-BE1497433234}">
      <dgm:prSet/>
      <dgm:spPr/>
      <dgm:t>
        <a:bodyPr/>
        <a:lstStyle/>
        <a:p>
          <a:endParaRPr lang="en-IN" sz="1800"/>
        </a:p>
      </dgm:t>
    </dgm:pt>
    <dgm:pt modelId="{46E878E9-F5BA-4AF1-BA1A-50DC6C0356DE}">
      <dgm:prSet custT="1"/>
      <dgm:spPr/>
      <dgm:t>
        <a:bodyPr/>
        <a:lstStyle/>
        <a:p>
          <a:r>
            <a:rPr lang="en-US" sz="1800" dirty="0"/>
            <a:t>Redirect</a:t>
          </a:r>
          <a:endParaRPr lang="en-IN" sz="1800" dirty="0"/>
        </a:p>
      </dgm:t>
    </dgm:pt>
    <dgm:pt modelId="{E23AC954-179D-4B6A-9546-C04A26C8B51C}" type="parTrans" cxnId="{D30F0844-E3FB-4EF7-82EC-873B1CFB65A1}">
      <dgm:prSet custT="1"/>
      <dgm:spPr/>
      <dgm:t>
        <a:bodyPr/>
        <a:lstStyle/>
        <a:p>
          <a:endParaRPr lang="en-IN" sz="1800"/>
        </a:p>
      </dgm:t>
    </dgm:pt>
    <dgm:pt modelId="{717C17BD-C66D-4CB9-A22E-A8721DC3DC78}" type="sibTrans" cxnId="{D30F0844-E3FB-4EF7-82EC-873B1CFB65A1}">
      <dgm:prSet/>
      <dgm:spPr/>
      <dgm:t>
        <a:bodyPr/>
        <a:lstStyle/>
        <a:p>
          <a:endParaRPr lang="en-IN" sz="1800"/>
        </a:p>
      </dgm:t>
    </dgm:pt>
    <dgm:pt modelId="{C53D43AA-4851-4143-A5AE-61E2EDAE80D7}">
      <dgm:prSet custT="1"/>
      <dgm:spPr/>
      <dgm:t>
        <a:bodyPr/>
        <a:lstStyle/>
        <a:p>
          <a:r>
            <a:rPr lang="en-IN" sz="1800" b="0" i="0" dirty="0" err="1"/>
            <a:t>HttpNotFoundResult</a:t>
          </a:r>
          <a:endParaRPr lang="en-IN" sz="1800" dirty="0"/>
        </a:p>
      </dgm:t>
    </dgm:pt>
    <dgm:pt modelId="{C11B7851-1E0E-4D18-B450-801238314ADE}" type="parTrans" cxnId="{FF98508C-D7A7-433C-8DA8-7F36700CCFF4}">
      <dgm:prSet custT="1"/>
      <dgm:spPr/>
      <dgm:t>
        <a:bodyPr/>
        <a:lstStyle/>
        <a:p>
          <a:endParaRPr lang="en-IN" sz="1800"/>
        </a:p>
      </dgm:t>
    </dgm:pt>
    <dgm:pt modelId="{C16DE20B-A87D-47F7-A02C-AA422D5CDB65}" type="sibTrans" cxnId="{FF98508C-D7A7-433C-8DA8-7F36700CCFF4}">
      <dgm:prSet/>
      <dgm:spPr/>
      <dgm:t>
        <a:bodyPr/>
        <a:lstStyle/>
        <a:p>
          <a:endParaRPr lang="en-IN" sz="1800"/>
        </a:p>
      </dgm:t>
    </dgm:pt>
    <dgm:pt modelId="{8CF02F6F-82F0-4E23-834F-C1011C0271F8}">
      <dgm:prSet custT="1"/>
      <dgm:spPr/>
      <dgm:t>
        <a:bodyPr/>
        <a:lstStyle/>
        <a:p>
          <a:r>
            <a:rPr lang="en-IN" sz="1800" b="0" i="0" dirty="0"/>
            <a:t>Empty</a:t>
          </a:r>
          <a:endParaRPr lang="en-IN" sz="1800" dirty="0"/>
        </a:p>
      </dgm:t>
    </dgm:pt>
    <dgm:pt modelId="{84814AE2-C083-4305-88B9-A7E176EC9ECA}" type="parTrans" cxnId="{566E529B-4002-41D5-8DEF-04981E975568}">
      <dgm:prSet custT="1"/>
      <dgm:spPr/>
      <dgm:t>
        <a:bodyPr/>
        <a:lstStyle/>
        <a:p>
          <a:endParaRPr lang="en-IN" sz="1800"/>
        </a:p>
      </dgm:t>
    </dgm:pt>
    <dgm:pt modelId="{6344EF49-437F-4731-B7B5-123AFEB1A248}" type="sibTrans" cxnId="{566E529B-4002-41D5-8DEF-04981E975568}">
      <dgm:prSet/>
      <dgm:spPr/>
      <dgm:t>
        <a:bodyPr/>
        <a:lstStyle/>
        <a:p>
          <a:endParaRPr lang="en-IN" sz="1800"/>
        </a:p>
      </dgm:t>
    </dgm:pt>
    <dgm:pt modelId="{48D45B6C-EB38-4908-B0EF-3CF22B21AC6D}">
      <dgm:prSet custT="1"/>
      <dgm:spPr/>
      <dgm:t>
        <a:bodyPr/>
        <a:lstStyle/>
        <a:p>
          <a:r>
            <a:rPr lang="en-IN" sz="1800" b="0" i="0"/>
            <a:t>HttpStatusCodeResult</a:t>
          </a:r>
          <a:endParaRPr lang="en-IN" sz="1800"/>
        </a:p>
      </dgm:t>
    </dgm:pt>
    <dgm:pt modelId="{3ACB32C7-153F-44ED-88F4-C6A7CD290E16}" type="parTrans" cxnId="{92AA2468-0DD4-4CD5-A446-DE755646B388}">
      <dgm:prSet custT="1"/>
      <dgm:spPr/>
      <dgm:t>
        <a:bodyPr/>
        <a:lstStyle/>
        <a:p>
          <a:endParaRPr lang="en-IN" sz="1800"/>
        </a:p>
      </dgm:t>
    </dgm:pt>
    <dgm:pt modelId="{C149FFF9-5DD3-4D0E-B183-2D09A7E4430D}" type="sibTrans" cxnId="{92AA2468-0DD4-4CD5-A446-DE755646B388}">
      <dgm:prSet/>
      <dgm:spPr/>
      <dgm:t>
        <a:bodyPr/>
        <a:lstStyle/>
        <a:p>
          <a:endParaRPr lang="en-IN" sz="1800"/>
        </a:p>
      </dgm:t>
    </dgm:pt>
    <dgm:pt modelId="{01CC68D4-F890-41E5-B10F-A99E89BFB674}" type="pres">
      <dgm:prSet presAssocID="{832442E2-F0C6-4198-B16C-799C4E3EF056}" presName="Name0" presStyleCnt="0">
        <dgm:presLayoutVars>
          <dgm:chPref val="1"/>
          <dgm:dir/>
          <dgm:animOne val="branch"/>
          <dgm:animLvl val="lvl"/>
          <dgm:resizeHandles val="exact"/>
        </dgm:presLayoutVars>
      </dgm:prSet>
      <dgm:spPr/>
    </dgm:pt>
    <dgm:pt modelId="{593F9493-7725-48E3-8486-3876A11B48F3}" type="pres">
      <dgm:prSet presAssocID="{F7064E30-60F1-406B-ADA9-31EC63D0151C}" presName="root1" presStyleCnt="0"/>
      <dgm:spPr/>
    </dgm:pt>
    <dgm:pt modelId="{DB530472-4D52-4F88-8D79-0F0AEDA447E7}" type="pres">
      <dgm:prSet presAssocID="{F7064E30-60F1-406B-ADA9-31EC63D0151C}" presName="LevelOneTextNode" presStyleLbl="node0" presStyleIdx="0" presStyleCnt="1" custScaleX="181521">
        <dgm:presLayoutVars>
          <dgm:chPref val="3"/>
        </dgm:presLayoutVars>
      </dgm:prSet>
      <dgm:spPr/>
    </dgm:pt>
    <dgm:pt modelId="{CB148836-BC01-4163-B457-911E45A089DB}" type="pres">
      <dgm:prSet presAssocID="{F7064E30-60F1-406B-ADA9-31EC63D0151C}" presName="level2hierChild" presStyleCnt="0"/>
      <dgm:spPr/>
    </dgm:pt>
    <dgm:pt modelId="{7DBAB760-B616-4C48-B42A-531DF6FA12A3}" type="pres">
      <dgm:prSet presAssocID="{1AFA0425-4C2B-4AFD-8A39-EC4C271F8869}" presName="conn2-1" presStyleLbl="parChTrans1D2" presStyleIdx="0" presStyleCnt="10" custScaleX="2000000"/>
      <dgm:spPr/>
    </dgm:pt>
    <dgm:pt modelId="{DCE88846-10B6-499C-9686-7D1F72D646F4}" type="pres">
      <dgm:prSet presAssocID="{1AFA0425-4C2B-4AFD-8A39-EC4C271F8869}" presName="connTx" presStyleLbl="parChTrans1D2" presStyleIdx="0" presStyleCnt="10"/>
      <dgm:spPr/>
    </dgm:pt>
    <dgm:pt modelId="{E32B13B2-2A12-4071-93CE-FF5F579AF222}" type="pres">
      <dgm:prSet presAssocID="{C5AB508D-32A1-4435-BBFE-FDB68F01D674}" presName="root2" presStyleCnt="0"/>
      <dgm:spPr/>
    </dgm:pt>
    <dgm:pt modelId="{D2C2BF02-3C6D-42F3-8819-65D1B5093914}" type="pres">
      <dgm:prSet presAssocID="{C5AB508D-32A1-4435-BBFE-FDB68F01D674}" presName="LevelTwoTextNode" presStyleLbl="node2" presStyleIdx="0" presStyleCnt="10" custScaleX="181521">
        <dgm:presLayoutVars>
          <dgm:chPref val="3"/>
        </dgm:presLayoutVars>
      </dgm:prSet>
      <dgm:spPr/>
    </dgm:pt>
    <dgm:pt modelId="{15E50FFD-C279-451B-9BA9-EE77BEBDA54E}" type="pres">
      <dgm:prSet presAssocID="{C5AB508D-32A1-4435-BBFE-FDB68F01D674}" presName="level3hierChild" presStyleCnt="0"/>
      <dgm:spPr/>
    </dgm:pt>
    <dgm:pt modelId="{0AE60140-7B7A-4E6F-81DD-E15F7E762293}" type="pres">
      <dgm:prSet presAssocID="{80836EBC-6685-454F-8C01-BFE2A0D99349}" presName="conn2-1" presStyleLbl="parChTrans1D2" presStyleIdx="1" presStyleCnt="10" custScaleX="2000000"/>
      <dgm:spPr/>
    </dgm:pt>
    <dgm:pt modelId="{E0317414-BD98-4BDA-8C02-7F86CA9360D7}" type="pres">
      <dgm:prSet presAssocID="{80836EBC-6685-454F-8C01-BFE2A0D99349}" presName="connTx" presStyleLbl="parChTrans1D2" presStyleIdx="1" presStyleCnt="10"/>
      <dgm:spPr/>
    </dgm:pt>
    <dgm:pt modelId="{1F495BA1-2160-401D-ADB3-0C107BC366DD}" type="pres">
      <dgm:prSet presAssocID="{D6ABC90E-29F7-45ED-A4A6-5D8C9F3F19FA}" presName="root2" presStyleCnt="0"/>
      <dgm:spPr/>
    </dgm:pt>
    <dgm:pt modelId="{BF01A2E3-B383-49FC-81B3-754D7629D7A7}" type="pres">
      <dgm:prSet presAssocID="{D6ABC90E-29F7-45ED-A4A6-5D8C9F3F19FA}" presName="LevelTwoTextNode" presStyleLbl="node2" presStyleIdx="1" presStyleCnt="10" custScaleX="181521">
        <dgm:presLayoutVars>
          <dgm:chPref val="3"/>
        </dgm:presLayoutVars>
      </dgm:prSet>
      <dgm:spPr/>
    </dgm:pt>
    <dgm:pt modelId="{78F2A838-0671-4A71-AC7C-9CEC4E55E02A}" type="pres">
      <dgm:prSet presAssocID="{D6ABC90E-29F7-45ED-A4A6-5D8C9F3F19FA}" presName="level3hierChild" presStyleCnt="0"/>
      <dgm:spPr/>
    </dgm:pt>
    <dgm:pt modelId="{D42568F3-387A-4CA3-9D1A-3BE9B435F78A}" type="pres">
      <dgm:prSet presAssocID="{E6FDAFED-A644-45AF-8546-865C03F08EF0}" presName="conn2-1" presStyleLbl="parChTrans1D2" presStyleIdx="2" presStyleCnt="10" custScaleX="2000000"/>
      <dgm:spPr/>
    </dgm:pt>
    <dgm:pt modelId="{DA8CE4CD-7EAA-4239-9322-DEBC3200A74F}" type="pres">
      <dgm:prSet presAssocID="{E6FDAFED-A644-45AF-8546-865C03F08EF0}" presName="connTx" presStyleLbl="parChTrans1D2" presStyleIdx="2" presStyleCnt="10"/>
      <dgm:spPr/>
    </dgm:pt>
    <dgm:pt modelId="{73D0C5BE-C549-4009-99F3-049F06AD06E0}" type="pres">
      <dgm:prSet presAssocID="{81332EF1-F3AE-4576-86AB-1D7235EB8281}" presName="root2" presStyleCnt="0"/>
      <dgm:spPr/>
    </dgm:pt>
    <dgm:pt modelId="{F23D8FDA-D2DA-4652-98E0-9215B7EBA48E}" type="pres">
      <dgm:prSet presAssocID="{81332EF1-F3AE-4576-86AB-1D7235EB8281}" presName="LevelTwoTextNode" presStyleLbl="node2" presStyleIdx="2" presStyleCnt="10" custScaleX="181521">
        <dgm:presLayoutVars>
          <dgm:chPref val="3"/>
        </dgm:presLayoutVars>
      </dgm:prSet>
      <dgm:spPr/>
    </dgm:pt>
    <dgm:pt modelId="{8E25FDE5-23B7-4726-83DE-BC88292613C9}" type="pres">
      <dgm:prSet presAssocID="{81332EF1-F3AE-4576-86AB-1D7235EB8281}" presName="level3hierChild" presStyleCnt="0"/>
      <dgm:spPr/>
    </dgm:pt>
    <dgm:pt modelId="{B48E2E6A-CD42-4EC2-8D0E-A59FE3342CCF}" type="pres">
      <dgm:prSet presAssocID="{B9801753-19B1-4976-B19A-7E1767140611}" presName="conn2-1" presStyleLbl="parChTrans1D2" presStyleIdx="3" presStyleCnt="10" custScaleX="2000000"/>
      <dgm:spPr/>
    </dgm:pt>
    <dgm:pt modelId="{EA030768-4879-497A-85B7-8F3ECD8D17C1}" type="pres">
      <dgm:prSet presAssocID="{B9801753-19B1-4976-B19A-7E1767140611}" presName="connTx" presStyleLbl="parChTrans1D2" presStyleIdx="3" presStyleCnt="10"/>
      <dgm:spPr/>
    </dgm:pt>
    <dgm:pt modelId="{1C0AEAEA-B69A-4B5E-9CB6-653A4F808941}" type="pres">
      <dgm:prSet presAssocID="{9534316E-E54D-4352-83CB-88A9CF88D432}" presName="root2" presStyleCnt="0"/>
      <dgm:spPr/>
    </dgm:pt>
    <dgm:pt modelId="{1591F258-5D75-4B98-AF7C-7FEE90EFD77C}" type="pres">
      <dgm:prSet presAssocID="{9534316E-E54D-4352-83CB-88A9CF88D432}" presName="LevelTwoTextNode" presStyleLbl="node2" presStyleIdx="3" presStyleCnt="10" custScaleX="181521">
        <dgm:presLayoutVars>
          <dgm:chPref val="3"/>
        </dgm:presLayoutVars>
      </dgm:prSet>
      <dgm:spPr/>
    </dgm:pt>
    <dgm:pt modelId="{D6C951FB-C48D-4CBE-8107-15A26BC0D400}" type="pres">
      <dgm:prSet presAssocID="{9534316E-E54D-4352-83CB-88A9CF88D432}" presName="level3hierChild" presStyleCnt="0"/>
      <dgm:spPr/>
    </dgm:pt>
    <dgm:pt modelId="{96391943-B6AB-4106-B14E-52A71728C18C}" type="pres">
      <dgm:prSet presAssocID="{E71953AA-1F8D-4E55-A3F1-4D038BED8A6D}" presName="conn2-1" presStyleLbl="parChTrans1D2" presStyleIdx="4" presStyleCnt="10" custScaleX="2000000"/>
      <dgm:spPr/>
    </dgm:pt>
    <dgm:pt modelId="{82EAC0B2-7F52-472E-975B-C124F3BAB648}" type="pres">
      <dgm:prSet presAssocID="{E71953AA-1F8D-4E55-A3F1-4D038BED8A6D}" presName="connTx" presStyleLbl="parChTrans1D2" presStyleIdx="4" presStyleCnt="10"/>
      <dgm:spPr/>
    </dgm:pt>
    <dgm:pt modelId="{EF3B72AB-8233-49B5-802F-1C055F8EBF96}" type="pres">
      <dgm:prSet presAssocID="{7E353457-7F07-4C9A-BBC0-6D1E5347A371}" presName="root2" presStyleCnt="0"/>
      <dgm:spPr/>
    </dgm:pt>
    <dgm:pt modelId="{E6364004-B730-44A2-8ADD-96627748E4BB}" type="pres">
      <dgm:prSet presAssocID="{7E353457-7F07-4C9A-BBC0-6D1E5347A371}" presName="LevelTwoTextNode" presStyleLbl="node2" presStyleIdx="4" presStyleCnt="10" custScaleX="181521">
        <dgm:presLayoutVars>
          <dgm:chPref val="3"/>
        </dgm:presLayoutVars>
      </dgm:prSet>
      <dgm:spPr/>
    </dgm:pt>
    <dgm:pt modelId="{1E8C5498-82E8-4F51-AA90-4F4709572573}" type="pres">
      <dgm:prSet presAssocID="{7E353457-7F07-4C9A-BBC0-6D1E5347A371}" presName="level3hierChild" presStyleCnt="0"/>
      <dgm:spPr/>
    </dgm:pt>
    <dgm:pt modelId="{68C329FE-104B-46A1-8067-A330A297E0FD}" type="pres">
      <dgm:prSet presAssocID="{A34B7B4C-1048-4884-B640-38AA867A6BE8}" presName="conn2-1" presStyleLbl="parChTrans1D2" presStyleIdx="5" presStyleCnt="10" custScaleX="2000000"/>
      <dgm:spPr/>
    </dgm:pt>
    <dgm:pt modelId="{7E096E4D-A139-43A8-ABB1-459B496F8939}" type="pres">
      <dgm:prSet presAssocID="{A34B7B4C-1048-4884-B640-38AA867A6BE8}" presName="connTx" presStyleLbl="parChTrans1D2" presStyleIdx="5" presStyleCnt="10"/>
      <dgm:spPr/>
    </dgm:pt>
    <dgm:pt modelId="{69861B19-21D0-4C41-BD30-745FA315E8F3}" type="pres">
      <dgm:prSet presAssocID="{5320411B-5FAB-4F98-AEAE-1CDAAC248997}" presName="root2" presStyleCnt="0"/>
      <dgm:spPr/>
    </dgm:pt>
    <dgm:pt modelId="{34551E03-6F51-43BF-9570-1C6B3C90B4FB}" type="pres">
      <dgm:prSet presAssocID="{5320411B-5FAB-4F98-AEAE-1CDAAC248997}" presName="LevelTwoTextNode" presStyleLbl="node2" presStyleIdx="5" presStyleCnt="10" custScaleX="181521">
        <dgm:presLayoutVars>
          <dgm:chPref val="3"/>
        </dgm:presLayoutVars>
      </dgm:prSet>
      <dgm:spPr/>
    </dgm:pt>
    <dgm:pt modelId="{A9C478B5-2438-4B39-AEF4-A85C6C3CEA3A}" type="pres">
      <dgm:prSet presAssocID="{5320411B-5FAB-4F98-AEAE-1CDAAC248997}" presName="level3hierChild" presStyleCnt="0"/>
      <dgm:spPr/>
    </dgm:pt>
    <dgm:pt modelId="{F3D8800E-11E2-4575-9E3D-168845F72D5F}" type="pres">
      <dgm:prSet presAssocID="{E23AC954-179D-4B6A-9546-C04A26C8B51C}" presName="conn2-1" presStyleLbl="parChTrans1D2" presStyleIdx="6" presStyleCnt="10" custScaleX="2000000"/>
      <dgm:spPr/>
    </dgm:pt>
    <dgm:pt modelId="{32CA833D-3ADD-41C9-B9F0-DCA026B95EC7}" type="pres">
      <dgm:prSet presAssocID="{E23AC954-179D-4B6A-9546-C04A26C8B51C}" presName="connTx" presStyleLbl="parChTrans1D2" presStyleIdx="6" presStyleCnt="10"/>
      <dgm:spPr/>
    </dgm:pt>
    <dgm:pt modelId="{6FEB80FB-B278-48D9-9439-29CCB29B1896}" type="pres">
      <dgm:prSet presAssocID="{46E878E9-F5BA-4AF1-BA1A-50DC6C0356DE}" presName="root2" presStyleCnt="0"/>
      <dgm:spPr/>
    </dgm:pt>
    <dgm:pt modelId="{0BD8F7FF-8716-4F72-8DD6-D49496066E92}" type="pres">
      <dgm:prSet presAssocID="{46E878E9-F5BA-4AF1-BA1A-50DC6C0356DE}" presName="LevelTwoTextNode" presStyleLbl="node2" presStyleIdx="6" presStyleCnt="10" custScaleX="181521">
        <dgm:presLayoutVars>
          <dgm:chPref val="3"/>
        </dgm:presLayoutVars>
      </dgm:prSet>
      <dgm:spPr/>
    </dgm:pt>
    <dgm:pt modelId="{8EA158FF-9E33-44D1-B68C-590733BBEB13}" type="pres">
      <dgm:prSet presAssocID="{46E878E9-F5BA-4AF1-BA1A-50DC6C0356DE}" presName="level3hierChild" presStyleCnt="0"/>
      <dgm:spPr/>
    </dgm:pt>
    <dgm:pt modelId="{5F9BB8FA-BBAA-4419-9FBE-CB2D55141C19}" type="pres">
      <dgm:prSet presAssocID="{C11B7851-1E0E-4D18-B450-801238314ADE}" presName="conn2-1" presStyleLbl="parChTrans1D2" presStyleIdx="7" presStyleCnt="10" custScaleX="2000000"/>
      <dgm:spPr/>
    </dgm:pt>
    <dgm:pt modelId="{5D370F74-9083-4889-B574-280DA154D5D4}" type="pres">
      <dgm:prSet presAssocID="{C11B7851-1E0E-4D18-B450-801238314ADE}" presName="connTx" presStyleLbl="parChTrans1D2" presStyleIdx="7" presStyleCnt="10"/>
      <dgm:spPr/>
    </dgm:pt>
    <dgm:pt modelId="{649EC05D-04CF-4505-A76F-9A046CC5D260}" type="pres">
      <dgm:prSet presAssocID="{C53D43AA-4851-4143-A5AE-61E2EDAE80D7}" presName="root2" presStyleCnt="0"/>
      <dgm:spPr/>
    </dgm:pt>
    <dgm:pt modelId="{8AC00BDB-AD07-41E8-A855-28042B736475}" type="pres">
      <dgm:prSet presAssocID="{C53D43AA-4851-4143-A5AE-61E2EDAE80D7}" presName="LevelTwoTextNode" presStyleLbl="node2" presStyleIdx="7" presStyleCnt="10" custScaleX="181521">
        <dgm:presLayoutVars>
          <dgm:chPref val="3"/>
        </dgm:presLayoutVars>
      </dgm:prSet>
      <dgm:spPr/>
    </dgm:pt>
    <dgm:pt modelId="{47053428-55EB-407A-BA67-DA6AF8C26CC5}" type="pres">
      <dgm:prSet presAssocID="{C53D43AA-4851-4143-A5AE-61E2EDAE80D7}" presName="level3hierChild" presStyleCnt="0"/>
      <dgm:spPr/>
    </dgm:pt>
    <dgm:pt modelId="{39F6D08A-0C82-4ED3-876E-21F5F8133A1D}" type="pres">
      <dgm:prSet presAssocID="{3ACB32C7-153F-44ED-88F4-C6A7CD290E16}" presName="conn2-1" presStyleLbl="parChTrans1D2" presStyleIdx="8" presStyleCnt="10" custScaleX="2000000"/>
      <dgm:spPr/>
    </dgm:pt>
    <dgm:pt modelId="{3C5D0AB0-93D2-4E43-8CCB-04042C3943A6}" type="pres">
      <dgm:prSet presAssocID="{3ACB32C7-153F-44ED-88F4-C6A7CD290E16}" presName="connTx" presStyleLbl="parChTrans1D2" presStyleIdx="8" presStyleCnt="10"/>
      <dgm:spPr/>
    </dgm:pt>
    <dgm:pt modelId="{B84A3646-FBB3-4C2F-B8F8-E55185C95FD3}" type="pres">
      <dgm:prSet presAssocID="{48D45B6C-EB38-4908-B0EF-3CF22B21AC6D}" presName="root2" presStyleCnt="0"/>
      <dgm:spPr/>
    </dgm:pt>
    <dgm:pt modelId="{D2923E53-FA05-498E-B78E-AE8CFEB8ECD8}" type="pres">
      <dgm:prSet presAssocID="{48D45B6C-EB38-4908-B0EF-3CF22B21AC6D}" presName="LevelTwoTextNode" presStyleLbl="node2" presStyleIdx="8" presStyleCnt="10" custScaleX="181521">
        <dgm:presLayoutVars>
          <dgm:chPref val="3"/>
        </dgm:presLayoutVars>
      </dgm:prSet>
      <dgm:spPr/>
    </dgm:pt>
    <dgm:pt modelId="{57F7EBAD-FC20-4440-A814-7B2329EC238C}" type="pres">
      <dgm:prSet presAssocID="{48D45B6C-EB38-4908-B0EF-3CF22B21AC6D}" presName="level3hierChild" presStyleCnt="0"/>
      <dgm:spPr/>
    </dgm:pt>
    <dgm:pt modelId="{F6D352DA-44CA-4650-950B-C4F29371395E}" type="pres">
      <dgm:prSet presAssocID="{84814AE2-C083-4305-88B9-A7E176EC9ECA}" presName="conn2-1" presStyleLbl="parChTrans1D2" presStyleIdx="9" presStyleCnt="10" custScaleX="2000000"/>
      <dgm:spPr/>
    </dgm:pt>
    <dgm:pt modelId="{68664BE1-2CAD-4FAF-90DB-178A272FF9CE}" type="pres">
      <dgm:prSet presAssocID="{84814AE2-C083-4305-88B9-A7E176EC9ECA}" presName="connTx" presStyleLbl="parChTrans1D2" presStyleIdx="9" presStyleCnt="10"/>
      <dgm:spPr/>
    </dgm:pt>
    <dgm:pt modelId="{5DDAA0E6-C714-4348-A800-0A8D7618BC0A}" type="pres">
      <dgm:prSet presAssocID="{8CF02F6F-82F0-4E23-834F-C1011C0271F8}" presName="root2" presStyleCnt="0"/>
      <dgm:spPr/>
    </dgm:pt>
    <dgm:pt modelId="{D9D324BE-81EC-4CD0-92B1-398329B0E91A}" type="pres">
      <dgm:prSet presAssocID="{8CF02F6F-82F0-4E23-834F-C1011C0271F8}" presName="LevelTwoTextNode" presStyleLbl="node2" presStyleIdx="9" presStyleCnt="10" custScaleX="181521">
        <dgm:presLayoutVars>
          <dgm:chPref val="3"/>
        </dgm:presLayoutVars>
      </dgm:prSet>
      <dgm:spPr/>
    </dgm:pt>
    <dgm:pt modelId="{013B180E-91C1-436E-9AC6-60B9E8B0A0C6}" type="pres">
      <dgm:prSet presAssocID="{8CF02F6F-82F0-4E23-834F-C1011C0271F8}" presName="level3hierChild" presStyleCnt="0"/>
      <dgm:spPr/>
    </dgm:pt>
  </dgm:ptLst>
  <dgm:cxnLst>
    <dgm:cxn modelId="{385A9500-3616-466A-90E5-8678ACD0F76A}" type="presOf" srcId="{1AFA0425-4C2B-4AFD-8A39-EC4C271F8869}" destId="{7DBAB760-B616-4C48-B42A-531DF6FA12A3}" srcOrd="0" destOrd="0" presId="urn:microsoft.com/office/officeart/2008/layout/HorizontalMultiLevelHierarchy"/>
    <dgm:cxn modelId="{326B0B0E-4E80-4E2F-9688-9196C376530C}" type="presOf" srcId="{7E353457-7F07-4C9A-BBC0-6D1E5347A371}" destId="{E6364004-B730-44A2-8ADD-96627748E4BB}" srcOrd="0" destOrd="0" presId="urn:microsoft.com/office/officeart/2008/layout/HorizontalMultiLevelHierarchy"/>
    <dgm:cxn modelId="{99912C11-0A3D-43BF-BAF0-FFAA633E389B}" type="presOf" srcId="{832442E2-F0C6-4198-B16C-799C4E3EF056}" destId="{01CC68D4-F890-41E5-B10F-A99E89BFB674}" srcOrd="0" destOrd="0" presId="urn:microsoft.com/office/officeart/2008/layout/HorizontalMultiLevelHierarchy"/>
    <dgm:cxn modelId="{1AB8D811-3F14-4F18-8603-51429E1DFE62}" type="presOf" srcId="{8CF02F6F-82F0-4E23-834F-C1011C0271F8}" destId="{D9D324BE-81EC-4CD0-92B1-398329B0E91A}" srcOrd="0" destOrd="0" presId="urn:microsoft.com/office/officeart/2008/layout/HorizontalMultiLevelHierarchy"/>
    <dgm:cxn modelId="{C8913C1C-1F95-4022-A905-6B062A361B6A}" type="presOf" srcId="{D6ABC90E-29F7-45ED-A4A6-5D8C9F3F19FA}" destId="{BF01A2E3-B383-49FC-81B3-754D7629D7A7}" srcOrd="0" destOrd="0" presId="urn:microsoft.com/office/officeart/2008/layout/HorizontalMultiLevelHierarchy"/>
    <dgm:cxn modelId="{79B44326-F58B-4E9B-AB6C-EC088DF839D7}" type="presOf" srcId="{E23AC954-179D-4B6A-9546-C04A26C8B51C}" destId="{32CA833D-3ADD-41C9-B9F0-DCA026B95EC7}" srcOrd="1" destOrd="0" presId="urn:microsoft.com/office/officeart/2008/layout/HorizontalMultiLevelHierarchy"/>
    <dgm:cxn modelId="{C8011A35-4599-4130-99D8-E9179297EADA}" srcId="{832442E2-F0C6-4198-B16C-799C4E3EF056}" destId="{F7064E30-60F1-406B-ADA9-31EC63D0151C}" srcOrd="0" destOrd="0" parTransId="{0D58B349-DD88-460E-BEE8-BA686528415E}" sibTransId="{432CCA43-4344-4ED4-85E0-4FC3905D6D97}"/>
    <dgm:cxn modelId="{3EA7E435-9CEF-4EBC-B8B8-296EF6F691CB}" srcId="{F7064E30-60F1-406B-ADA9-31EC63D0151C}" destId="{7E353457-7F07-4C9A-BBC0-6D1E5347A371}" srcOrd="4" destOrd="0" parTransId="{E71953AA-1F8D-4E55-A3F1-4D038BED8A6D}" sibTransId="{3784529E-B4E5-4826-B72C-8FBF7CEE8B34}"/>
    <dgm:cxn modelId="{FDBDD63D-3B69-4E71-96D4-9B67705BE8C9}" type="presOf" srcId="{C11B7851-1E0E-4D18-B450-801238314ADE}" destId="{5D370F74-9083-4889-B574-280DA154D5D4}" srcOrd="1" destOrd="0" presId="urn:microsoft.com/office/officeart/2008/layout/HorizontalMultiLevelHierarchy"/>
    <dgm:cxn modelId="{96A03140-A7CA-4CE8-B012-0AE7E4DEC3E2}" type="presOf" srcId="{E6FDAFED-A644-45AF-8546-865C03F08EF0}" destId="{D42568F3-387A-4CA3-9D1A-3BE9B435F78A}" srcOrd="0" destOrd="0" presId="urn:microsoft.com/office/officeart/2008/layout/HorizontalMultiLevelHierarchy"/>
    <dgm:cxn modelId="{14C2075B-7CFF-4E75-ADF1-4FFA500C1447}" type="presOf" srcId="{B9801753-19B1-4976-B19A-7E1767140611}" destId="{B48E2E6A-CD42-4EC2-8D0E-A59FE3342CCF}" srcOrd="0" destOrd="0" presId="urn:microsoft.com/office/officeart/2008/layout/HorizontalMultiLevelHierarchy"/>
    <dgm:cxn modelId="{6538015E-0558-4EEB-9440-C8C544D87487}" type="presOf" srcId="{E71953AA-1F8D-4E55-A3F1-4D038BED8A6D}" destId="{82EAC0B2-7F52-472E-975B-C124F3BAB648}" srcOrd="1" destOrd="0" presId="urn:microsoft.com/office/officeart/2008/layout/HorizontalMultiLevelHierarchy"/>
    <dgm:cxn modelId="{D30F0844-E3FB-4EF7-82EC-873B1CFB65A1}" srcId="{F7064E30-60F1-406B-ADA9-31EC63D0151C}" destId="{46E878E9-F5BA-4AF1-BA1A-50DC6C0356DE}" srcOrd="6" destOrd="0" parTransId="{E23AC954-179D-4B6A-9546-C04A26C8B51C}" sibTransId="{717C17BD-C66D-4CB9-A22E-A8721DC3DC78}"/>
    <dgm:cxn modelId="{92AA2468-0DD4-4CD5-A446-DE755646B388}" srcId="{F7064E30-60F1-406B-ADA9-31EC63D0151C}" destId="{48D45B6C-EB38-4908-B0EF-3CF22B21AC6D}" srcOrd="8" destOrd="0" parTransId="{3ACB32C7-153F-44ED-88F4-C6A7CD290E16}" sibTransId="{C149FFF9-5DD3-4D0E-B183-2D09A7E4430D}"/>
    <dgm:cxn modelId="{3BF39648-F7F1-464C-AE4B-DC683DED3674}" type="presOf" srcId="{3ACB32C7-153F-44ED-88F4-C6A7CD290E16}" destId="{3C5D0AB0-93D2-4E43-8CCB-04042C3943A6}" srcOrd="1" destOrd="0" presId="urn:microsoft.com/office/officeart/2008/layout/HorizontalMultiLevelHierarchy"/>
    <dgm:cxn modelId="{03950F69-2236-417E-83E3-3ABE39C9E4A8}" type="presOf" srcId="{84814AE2-C083-4305-88B9-A7E176EC9ECA}" destId="{68664BE1-2CAD-4FAF-90DB-178A272FF9CE}" srcOrd="1" destOrd="0" presId="urn:microsoft.com/office/officeart/2008/layout/HorizontalMultiLevelHierarchy"/>
    <dgm:cxn modelId="{5667BF6C-AB5F-43C5-8EF7-091DE327A753}" type="presOf" srcId="{46E878E9-F5BA-4AF1-BA1A-50DC6C0356DE}" destId="{0BD8F7FF-8716-4F72-8DD6-D49496066E92}" srcOrd="0" destOrd="0" presId="urn:microsoft.com/office/officeart/2008/layout/HorizontalMultiLevelHierarchy"/>
    <dgm:cxn modelId="{1718E54D-B0C0-4587-B154-C37BF861B1D2}" srcId="{F7064E30-60F1-406B-ADA9-31EC63D0151C}" destId="{81332EF1-F3AE-4576-86AB-1D7235EB8281}" srcOrd="2" destOrd="0" parTransId="{E6FDAFED-A644-45AF-8546-865C03F08EF0}" sibTransId="{29576E85-E475-49C0-BFFE-2B6F5C72B17C}"/>
    <dgm:cxn modelId="{DAB81571-8424-4439-B291-95D5F3587F29}" type="presOf" srcId="{3ACB32C7-153F-44ED-88F4-C6A7CD290E16}" destId="{39F6D08A-0C82-4ED3-876E-21F5F8133A1D}" srcOrd="0" destOrd="0" presId="urn:microsoft.com/office/officeart/2008/layout/HorizontalMultiLevelHierarchy"/>
    <dgm:cxn modelId="{6528E652-1F62-4159-91EB-43AF8E54949E}" type="presOf" srcId="{F7064E30-60F1-406B-ADA9-31EC63D0151C}" destId="{DB530472-4D52-4F88-8D79-0F0AEDA447E7}" srcOrd="0" destOrd="0" presId="urn:microsoft.com/office/officeart/2008/layout/HorizontalMultiLevelHierarchy"/>
    <dgm:cxn modelId="{2E9C7E74-C921-450E-BE74-BE1497433234}" srcId="{F7064E30-60F1-406B-ADA9-31EC63D0151C}" destId="{5320411B-5FAB-4F98-AEAE-1CDAAC248997}" srcOrd="5" destOrd="0" parTransId="{A34B7B4C-1048-4884-B640-38AA867A6BE8}" sibTransId="{44E2D08A-1F56-418A-90D7-3C3B92BCD5C2}"/>
    <dgm:cxn modelId="{EFD31B57-2717-4EE6-B731-FB5F95E15B1F}" type="presOf" srcId="{C11B7851-1E0E-4D18-B450-801238314ADE}" destId="{5F9BB8FA-BBAA-4419-9FBE-CB2D55141C19}" srcOrd="0" destOrd="0" presId="urn:microsoft.com/office/officeart/2008/layout/HorizontalMultiLevelHierarchy"/>
    <dgm:cxn modelId="{1AD2D67F-6B6C-46E5-9959-41781C2BDD5D}" srcId="{F7064E30-60F1-406B-ADA9-31EC63D0151C}" destId="{D6ABC90E-29F7-45ED-A4A6-5D8C9F3F19FA}" srcOrd="1" destOrd="0" parTransId="{80836EBC-6685-454F-8C01-BFE2A0D99349}" sibTransId="{DF0265D8-A2D7-4144-B8EA-5154892FADD5}"/>
    <dgm:cxn modelId="{65767C85-DBAE-4EBA-8276-3B7AD1ABAF3A}" type="presOf" srcId="{E23AC954-179D-4B6A-9546-C04A26C8B51C}" destId="{F3D8800E-11E2-4575-9E3D-168845F72D5F}" srcOrd="0" destOrd="0" presId="urn:microsoft.com/office/officeart/2008/layout/HorizontalMultiLevelHierarchy"/>
    <dgm:cxn modelId="{717D0187-6E20-4D44-BD1E-AD1ED2EDA891}" type="presOf" srcId="{84814AE2-C083-4305-88B9-A7E176EC9ECA}" destId="{F6D352DA-44CA-4650-950B-C4F29371395E}" srcOrd="0" destOrd="0" presId="urn:microsoft.com/office/officeart/2008/layout/HorizontalMultiLevelHierarchy"/>
    <dgm:cxn modelId="{6B55BF87-EEA7-4590-9D42-14356BC36C36}" type="presOf" srcId="{81332EF1-F3AE-4576-86AB-1D7235EB8281}" destId="{F23D8FDA-D2DA-4652-98E0-9215B7EBA48E}" srcOrd="0" destOrd="0" presId="urn:microsoft.com/office/officeart/2008/layout/HorizontalMultiLevelHierarchy"/>
    <dgm:cxn modelId="{FF98508C-D7A7-433C-8DA8-7F36700CCFF4}" srcId="{F7064E30-60F1-406B-ADA9-31EC63D0151C}" destId="{C53D43AA-4851-4143-A5AE-61E2EDAE80D7}" srcOrd="7" destOrd="0" parTransId="{C11B7851-1E0E-4D18-B450-801238314ADE}" sibTransId="{C16DE20B-A87D-47F7-A02C-AA422D5CDB65}"/>
    <dgm:cxn modelId="{BE5FDD96-AB25-4D13-A2D4-C51D5278FB78}" type="presOf" srcId="{B9801753-19B1-4976-B19A-7E1767140611}" destId="{EA030768-4879-497A-85B7-8F3ECD8D17C1}" srcOrd="1" destOrd="0" presId="urn:microsoft.com/office/officeart/2008/layout/HorizontalMultiLevelHierarchy"/>
    <dgm:cxn modelId="{566E529B-4002-41D5-8DEF-04981E975568}" srcId="{F7064E30-60F1-406B-ADA9-31EC63D0151C}" destId="{8CF02F6F-82F0-4E23-834F-C1011C0271F8}" srcOrd="9" destOrd="0" parTransId="{84814AE2-C083-4305-88B9-A7E176EC9ECA}" sibTransId="{6344EF49-437F-4731-B7B5-123AFEB1A248}"/>
    <dgm:cxn modelId="{21B008A0-6DFA-45CC-8128-F0C30E7616BB}" srcId="{F7064E30-60F1-406B-ADA9-31EC63D0151C}" destId="{C5AB508D-32A1-4435-BBFE-FDB68F01D674}" srcOrd="0" destOrd="0" parTransId="{1AFA0425-4C2B-4AFD-8A39-EC4C271F8869}" sibTransId="{6803E1C1-C203-46B6-8C3C-1DE8B76052CB}"/>
    <dgm:cxn modelId="{F0E8CBA2-AF47-438D-A3C5-78910A2EE331}" type="presOf" srcId="{48D45B6C-EB38-4908-B0EF-3CF22B21AC6D}" destId="{D2923E53-FA05-498E-B78E-AE8CFEB8ECD8}" srcOrd="0" destOrd="0" presId="urn:microsoft.com/office/officeart/2008/layout/HorizontalMultiLevelHierarchy"/>
    <dgm:cxn modelId="{7DCAD0A9-5C41-4E30-AEC8-6AED8264F6A1}" type="presOf" srcId="{C5AB508D-32A1-4435-BBFE-FDB68F01D674}" destId="{D2C2BF02-3C6D-42F3-8819-65D1B5093914}" srcOrd="0" destOrd="0" presId="urn:microsoft.com/office/officeart/2008/layout/HorizontalMultiLevelHierarchy"/>
    <dgm:cxn modelId="{372C4AB7-4126-4452-A99E-2A0D3D69927F}" srcId="{F7064E30-60F1-406B-ADA9-31EC63D0151C}" destId="{9534316E-E54D-4352-83CB-88A9CF88D432}" srcOrd="3" destOrd="0" parTransId="{B9801753-19B1-4976-B19A-7E1767140611}" sibTransId="{4D4E241E-1C3F-4FC9-B833-52CA0F7DF71D}"/>
    <dgm:cxn modelId="{FB779ABE-AECA-498D-AB7B-8B4139AF9862}" type="presOf" srcId="{5320411B-5FAB-4F98-AEAE-1CDAAC248997}" destId="{34551E03-6F51-43BF-9570-1C6B3C90B4FB}" srcOrd="0" destOrd="0" presId="urn:microsoft.com/office/officeart/2008/layout/HorizontalMultiLevelHierarchy"/>
    <dgm:cxn modelId="{4892E3BE-B7A5-4448-9BE8-5D946784C74B}" type="presOf" srcId="{9534316E-E54D-4352-83CB-88A9CF88D432}" destId="{1591F258-5D75-4B98-AF7C-7FEE90EFD77C}" srcOrd="0" destOrd="0" presId="urn:microsoft.com/office/officeart/2008/layout/HorizontalMultiLevelHierarchy"/>
    <dgm:cxn modelId="{8ABCFFC8-03AB-43CB-BCD3-F1EE84E47F74}" type="presOf" srcId="{E71953AA-1F8D-4E55-A3F1-4D038BED8A6D}" destId="{96391943-B6AB-4106-B14E-52A71728C18C}" srcOrd="0" destOrd="0" presId="urn:microsoft.com/office/officeart/2008/layout/HorizontalMultiLevelHierarchy"/>
    <dgm:cxn modelId="{5A3887C9-3649-4BED-A834-3F44916DF6BD}" type="presOf" srcId="{1AFA0425-4C2B-4AFD-8A39-EC4C271F8869}" destId="{DCE88846-10B6-499C-9686-7D1F72D646F4}" srcOrd="1" destOrd="0" presId="urn:microsoft.com/office/officeart/2008/layout/HorizontalMultiLevelHierarchy"/>
    <dgm:cxn modelId="{B242BACF-38CE-4B53-A1DB-3C743BD38FA4}" type="presOf" srcId="{A34B7B4C-1048-4884-B640-38AA867A6BE8}" destId="{68C329FE-104B-46A1-8067-A330A297E0FD}" srcOrd="0" destOrd="0" presId="urn:microsoft.com/office/officeart/2008/layout/HorizontalMultiLevelHierarchy"/>
    <dgm:cxn modelId="{5E2FBAD9-A3E8-4427-8AE5-0805DA9EB2B4}" type="presOf" srcId="{80836EBC-6685-454F-8C01-BFE2A0D99349}" destId="{E0317414-BD98-4BDA-8C02-7F86CA9360D7}" srcOrd="1" destOrd="0" presId="urn:microsoft.com/office/officeart/2008/layout/HorizontalMultiLevelHierarchy"/>
    <dgm:cxn modelId="{089B7BE1-2163-4286-B8AE-C74B2B9EBC26}" type="presOf" srcId="{C53D43AA-4851-4143-A5AE-61E2EDAE80D7}" destId="{8AC00BDB-AD07-41E8-A855-28042B736475}" srcOrd="0" destOrd="0" presId="urn:microsoft.com/office/officeart/2008/layout/HorizontalMultiLevelHierarchy"/>
    <dgm:cxn modelId="{8B47A0E8-5FFF-4931-91AD-66729FBE38E8}" type="presOf" srcId="{A34B7B4C-1048-4884-B640-38AA867A6BE8}" destId="{7E096E4D-A139-43A8-ABB1-459B496F8939}" srcOrd="1" destOrd="0" presId="urn:microsoft.com/office/officeart/2008/layout/HorizontalMultiLevelHierarchy"/>
    <dgm:cxn modelId="{80CC7DEC-AC29-4AB6-842B-659C6C073315}" type="presOf" srcId="{E6FDAFED-A644-45AF-8546-865C03F08EF0}" destId="{DA8CE4CD-7EAA-4239-9322-DEBC3200A74F}" srcOrd="1" destOrd="0" presId="urn:microsoft.com/office/officeart/2008/layout/HorizontalMultiLevelHierarchy"/>
    <dgm:cxn modelId="{4767E2F5-D513-40C6-BB97-E94C8020A6D6}" type="presOf" srcId="{80836EBC-6685-454F-8C01-BFE2A0D99349}" destId="{0AE60140-7B7A-4E6F-81DD-E15F7E762293}" srcOrd="0" destOrd="0" presId="urn:microsoft.com/office/officeart/2008/layout/HorizontalMultiLevelHierarchy"/>
    <dgm:cxn modelId="{BC77EEE2-6DAC-466D-A721-10E21CE6DA26}" type="presParOf" srcId="{01CC68D4-F890-41E5-B10F-A99E89BFB674}" destId="{593F9493-7725-48E3-8486-3876A11B48F3}" srcOrd="0" destOrd="0" presId="urn:microsoft.com/office/officeart/2008/layout/HorizontalMultiLevelHierarchy"/>
    <dgm:cxn modelId="{2817235C-5A09-45A0-8155-A7B7B522CF45}" type="presParOf" srcId="{593F9493-7725-48E3-8486-3876A11B48F3}" destId="{DB530472-4D52-4F88-8D79-0F0AEDA447E7}" srcOrd="0" destOrd="0" presId="urn:microsoft.com/office/officeart/2008/layout/HorizontalMultiLevelHierarchy"/>
    <dgm:cxn modelId="{DE398D47-7E00-422D-9A03-2AF752831E69}" type="presParOf" srcId="{593F9493-7725-48E3-8486-3876A11B48F3}" destId="{CB148836-BC01-4163-B457-911E45A089DB}" srcOrd="1" destOrd="0" presId="urn:microsoft.com/office/officeart/2008/layout/HorizontalMultiLevelHierarchy"/>
    <dgm:cxn modelId="{B8CA3C7B-8E5A-48DF-9DC5-708FF4B02CF6}" type="presParOf" srcId="{CB148836-BC01-4163-B457-911E45A089DB}" destId="{7DBAB760-B616-4C48-B42A-531DF6FA12A3}" srcOrd="0" destOrd="0" presId="urn:microsoft.com/office/officeart/2008/layout/HorizontalMultiLevelHierarchy"/>
    <dgm:cxn modelId="{5D28F9FF-8C18-46FE-9161-BDAC41869C91}" type="presParOf" srcId="{7DBAB760-B616-4C48-B42A-531DF6FA12A3}" destId="{DCE88846-10B6-499C-9686-7D1F72D646F4}" srcOrd="0" destOrd="0" presId="urn:microsoft.com/office/officeart/2008/layout/HorizontalMultiLevelHierarchy"/>
    <dgm:cxn modelId="{8D3D69D7-FAC0-4949-AEC0-D985EC37F7F7}" type="presParOf" srcId="{CB148836-BC01-4163-B457-911E45A089DB}" destId="{E32B13B2-2A12-4071-93CE-FF5F579AF222}" srcOrd="1" destOrd="0" presId="urn:microsoft.com/office/officeart/2008/layout/HorizontalMultiLevelHierarchy"/>
    <dgm:cxn modelId="{99099E2C-C98F-4C93-BC94-C9C48103BAF9}" type="presParOf" srcId="{E32B13B2-2A12-4071-93CE-FF5F579AF222}" destId="{D2C2BF02-3C6D-42F3-8819-65D1B5093914}" srcOrd="0" destOrd="0" presId="urn:microsoft.com/office/officeart/2008/layout/HorizontalMultiLevelHierarchy"/>
    <dgm:cxn modelId="{0D829F52-7055-4828-B33F-4F26A2360774}" type="presParOf" srcId="{E32B13B2-2A12-4071-93CE-FF5F579AF222}" destId="{15E50FFD-C279-451B-9BA9-EE77BEBDA54E}" srcOrd="1" destOrd="0" presId="urn:microsoft.com/office/officeart/2008/layout/HorizontalMultiLevelHierarchy"/>
    <dgm:cxn modelId="{15C8DFBD-A182-4F9E-811E-B36AB512BC4B}" type="presParOf" srcId="{CB148836-BC01-4163-B457-911E45A089DB}" destId="{0AE60140-7B7A-4E6F-81DD-E15F7E762293}" srcOrd="2" destOrd="0" presId="urn:microsoft.com/office/officeart/2008/layout/HorizontalMultiLevelHierarchy"/>
    <dgm:cxn modelId="{F37D38DD-241C-4215-9545-7EDFC9B2950F}" type="presParOf" srcId="{0AE60140-7B7A-4E6F-81DD-E15F7E762293}" destId="{E0317414-BD98-4BDA-8C02-7F86CA9360D7}" srcOrd="0" destOrd="0" presId="urn:microsoft.com/office/officeart/2008/layout/HorizontalMultiLevelHierarchy"/>
    <dgm:cxn modelId="{EE41A836-3909-4333-9121-3FD50C8E9F4B}" type="presParOf" srcId="{CB148836-BC01-4163-B457-911E45A089DB}" destId="{1F495BA1-2160-401D-ADB3-0C107BC366DD}" srcOrd="3" destOrd="0" presId="urn:microsoft.com/office/officeart/2008/layout/HorizontalMultiLevelHierarchy"/>
    <dgm:cxn modelId="{7BBD8962-2F3E-49F9-91C8-BF0DD851946C}" type="presParOf" srcId="{1F495BA1-2160-401D-ADB3-0C107BC366DD}" destId="{BF01A2E3-B383-49FC-81B3-754D7629D7A7}" srcOrd="0" destOrd="0" presId="urn:microsoft.com/office/officeart/2008/layout/HorizontalMultiLevelHierarchy"/>
    <dgm:cxn modelId="{0F65B6E0-5D19-4855-8C8F-4F624E55704F}" type="presParOf" srcId="{1F495BA1-2160-401D-ADB3-0C107BC366DD}" destId="{78F2A838-0671-4A71-AC7C-9CEC4E55E02A}" srcOrd="1" destOrd="0" presId="urn:microsoft.com/office/officeart/2008/layout/HorizontalMultiLevelHierarchy"/>
    <dgm:cxn modelId="{3CFEB397-10ED-426A-93E9-50C9B62F9C8D}" type="presParOf" srcId="{CB148836-BC01-4163-B457-911E45A089DB}" destId="{D42568F3-387A-4CA3-9D1A-3BE9B435F78A}" srcOrd="4" destOrd="0" presId="urn:microsoft.com/office/officeart/2008/layout/HorizontalMultiLevelHierarchy"/>
    <dgm:cxn modelId="{3FE7839A-17BB-49C9-94B3-DFB32C0EC39C}" type="presParOf" srcId="{D42568F3-387A-4CA3-9D1A-3BE9B435F78A}" destId="{DA8CE4CD-7EAA-4239-9322-DEBC3200A74F}" srcOrd="0" destOrd="0" presId="urn:microsoft.com/office/officeart/2008/layout/HorizontalMultiLevelHierarchy"/>
    <dgm:cxn modelId="{E1BD839C-B3A8-400D-88FD-D8BA0B40DE0A}" type="presParOf" srcId="{CB148836-BC01-4163-B457-911E45A089DB}" destId="{73D0C5BE-C549-4009-99F3-049F06AD06E0}" srcOrd="5" destOrd="0" presId="urn:microsoft.com/office/officeart/2008/layout/HorizontalMultiLevelHierarchy"/>
    <dgm:cxn modelId="{3FB701BE-2198-4E4C-8328-8BBF839C7AF2}" type="presParOf" srcId="{73D0C5BE-C549-4009-99F3-049F06AD06E0}" destId="{F23D8FDA-D2DA-4652-98E0-9215B7EBA48E}" srcOrd="0" destOrd="0" presId="urn:microsoft.com/office/officeart/2008/layout/HorizontalMultiLevelHierarchy"/>
    <dgm:cxn modelId="{A170BB3B-92E6-448A-B9C2-F5CE73C90097}" type="presParOf" srcId="{73D0C5BE-C549-4009-99F3-049F06AD06E0}" destId="{8E25FDE5-23B7-4726-83DE-BC88292613C9}" srcOrd="1" destOrd="0" presId="urn:microsoft.com/office/officeart/2008/layout/HorizontalMultiLevelHierarchy"/>
    <dgm:cxn modelId="{D34CA1CB-6E84-41D8-8526-BC2FD656615E}" type="presParOf" srcId="{CB148836-BC01-4163-B457-911E45A089DB}" destId="{B48E2E6A-CD42-4EC2-8D0E-A59FE3342CCF}" srcOrd="6" destOrd="0" presId="urn:microsoft.com/office/officeart/2008/layout/HorizontalMultiLevelHierarchy"/>
    <dgm:cxn modelId="{380C4F2C-F7FE-498A-AE41-BD0687940D31}" type="presParOf" srcId="{B48E2E6A-CD42-4EC2-8D0E-A59FE3342CCF}" destId="{EA030768-4879-497A-85B7-8F3ECD8D17C1}" srcOrd="0" destOrd="0" presId="urn:microsoft.com/office/officeart/2008/layout/HorizontalMultiLevelHierarchy"/>
    <dgm:cxn modelId="{D9799A55-C181-463B-BA51-D042335078D9}" type="presParOf" srcId="{CB148836-BC01-4163-B457-911E45A089DB}" destId="{1C0AEAEA-B69A-4B5E-9CB6-653A4F808941}" srcOrd="7" destOrd="0" presId="urn:microsoft.com/office/officeart/2008/layout/HorizontalMultiLevelHierarchy"/>
    <dgm:cxn modelId="{A01D3BD6-3223-4B47-9B6F-D16E4CABC125}" type="presParOf" srcId="{1C0AEAEA-B69A-4B5E-9CB6-653A4F808941}" destId="{1591F258-5D75-4B98-AF7C-7FEE90EFD77C}" srcOrd="0" destOrd="0" presId="urn:microsoft.com/office/officeart/2008/layout/HorizontalMultiLevelHierarchy"/>
    <dgm:cxn modelId="{85F7B277-33C3-4755-9F5F-E303B3FADE1C}" type="presParOf" srcId="{1C0AEAEA-B69A-4B5E-9CB6-653A4F808941}" destId="{D6C951FB-C48D-4CBE-8107-15A26BC0D400}" srcOrd="1" destOrd="0" presId="urn:microsoft.com/office/officeart/2008/layout/HorizontalMultiLevelHierarchy"/>
    <dgm:cxn modelId="{360157E4-F141-43DA-9860-3900CF600537}" type="presParOf" srcId="{CB148836-BC01-4163-B457-911E45A089DB}" destId="{96391943-B6AB-4106-B14E-52A71728C18C}" srcOrd="8" destOrd="0" presId="urn:microsoft.com/office/officeart/2008/layout/HorizontalMultiLevelHierarchy"/>
    <dgm:cxn modelId="{E6DD7F2D-F401-4972-9F87-FEE05925B1C3}" type="presParOf" srcId="{96391943-B6AB-4106-B14E-52A71728C18C}" destId="{82EAC0B2-7F52-472E-975B-C124F3BAB648}" srcOrd="0" destOrd="0" presId="urn:microsoft.com/office/officeart/2008/layout/HorizontalMultiLevelHierarchy"/>
    <dgm:cxn modelId="{2760D5C9-46EA-4632-A8A4-3AF490B3D5A8}" type="presParOf" srcId="{CB148836-BC01-4163-B457-911E45A089DB}" destId="{EF3B72AB-8233-49B5-802F-1C055F8EBF96}" srcOrd="9" destOrd="0" presId="urn:microsoft.com/office/officeart/2008/layout/HorizontalMultiLevelHierarchy"/>
    <dgm:cxn modelId="{0FA5BA99-84C5-4706-9A3A-BD63FE04EBED}" type="presParOf" srcId="{EF3B72AB-8233-49B5-802F-1C055F8EBF96}" destId="{E6364004-B730-44A2-8ADD-96627748E4BB}" srcOrd="0" destOrd="0" presId="urn:microsoft.com/office/officeart/2008/layout/HorizontalMultiLevelHierarchy"/>
    <dgm:cxn modelId="{E34BF415-DD25-4CFA-9497-892B7843275B}" type="presParOf" srcId="{EF3B72AB-8233-49B5-802F-1C055F8EBF96}" destId="{1E8C5498-82E8-4F51-AA90-4F4709572573}" srcOrd="1" destOrd="0" presId="urn:microsoft.com/office/officeart/2008/layout/HorizontalMultiLevelHierarchy"/>
    <dgm:cxn modelId="{675F56E4-93C3-47C7-82B3-F9878F0E781B}" type="presParOf" srcId="{CB148836-BC01-4163-B457-911E45A089DB}" destId="{68C329FE-104B-46A1-8067-A330A297E0FD}" srcOrd="10" destOrd="0" presId="urn:microsoft.com/office/officeart/2008/layout/HorizontalMultiLevelHierarchy"/>
    <dgm:cxn modelId="{C25CBD68-D4B5-40DC-9BE7-60C64204B4B6}" type="presParOf" srcId="{68C329FE-104B-46A1-8067-A330A297E0FD}" destId="{7E096E4D-A139-43A8-ABB1-459B496F8939}" srcOrd="0" destOrd="0" presId="urn:microsoft.com/office/officeart/2008/layout/HorizontalMultiLevelHierarchy"/>
    <dgm:cxn modelId="{A2476BEB-1109-42FA-B005-F0027AC851DE}" type="presParOf" srcId="{CB148836-BC01-4163-B457-911E45A089DB}" destId="{69861B19-21D0-4C41-BD30-745FA315E8F3}" srcOrd="11" destOrd="0" presId="urn:microsoft.com/office/officeart/2008/layout/HorizontalMultiLevelHierarchy"/>
    <dgm:cxn modelId="{65C370BB-60EA-4049-B982-6AE6CF8162A8}" type="presParOf" srcId="{69861B19-21D0-4C41-BD30-745FA315E8F3}" destId="{34551E03-6F51-43BF-9570-1C6B3C90B4FB}" srcOrd="0" destOrd="0" presId="urn:microsoft.com/office/officeart/2008/layout/HorizontalMultiLevelHierarchy"/>
    <dgm:cxn modelId="{178C4944-BE3F-4D26-8058-C3F47BC91E5F}" type="presParOf" srcId="{69861B19-21D0-4C41-BD30-745FA315E8F3}" destId="{A9C478B5-2438-4B39-AEF4-A85C6C3CEA3A}" srcOrd="1" destOrd="0" presId="urn:microsoft.com/office/officeart/2008/layout/HorizontalMultiLevelHierarchy"/>
    <dgm:cxn modelId="{DC6E1682-FB03-4204-9659-41FDE58E2960}" type="presParOf" srcId="{CB148836-BC01-4163-B457-911E45A089DB}" destId="{F3D8800E-11E2-4575-9E3D-168845F72D5F}" srcOrd="12" destOrd="0" presId="urn:microsoft.com/office/officeart/2008/layout/HorizontalMultiLevelHierarchy"/>
    <dgm:cxn modelId="{260549AC-0324-46B8-9DAF-9EEE82B1371A}" type="presParOf" srcId="{F3D8800E-11E2-4575-9E3D-168845F72D5F}" destId="{32CA833D-3ADD-41C9-B9F0-DCA026B95EC7}" srcOrd="0" destOrd="0" presId="urn:microsoft.com/office/officeart/2008/layout/HorizontalMultiLevelHierarchy"/>
    <dgm:cxn modelId="{225E32E9-C177-43D5-AC19-0F47D58D55F1}" type="presParOf" srcId="{CB148836-BC01-4163-B457-911E45A089DB}" destId="{6FEB80FB-B278-48D9-9439-29CCB29B1896}" srcOrd="13" destOrd="0" presId="urn:microsoft.com/office/officeart/2008/layout/HorizontalMultiLevelHierarchy"/>
    <dgm:cxn modelId="{5106F7C1-C785-4612-AFF8-266202767DEB}" type="presParOf" srcId="{6FEB80FB-B278-48D9-9439-29CCB29B1896}" destId="{0BD8F7FF-8716-4F72-8DD6-D49496066E92}" srcOrd="0" destOrd="0" presId="urn:microsoft.com/office/officeart/2008/layout/HorizontalMultiLevelHierarchy"/>
    <dgm:cxn modelId="{0113EB25-300B-4D1E-9D81-7EAA9B233B55}" type="presParOf" srcId="{6FEB80FB-B278-48D9-9439-29CCB29B1896}" destId="{8EA158FF-9E33-44D1-B68C-590733BBEB13}" srcOrd="1" destOrd="0" presId="urn:microsoft.com/office/officeart/2008/layout/HorizontalMultiLevelHierarchy"/>
    <dgm:cxn modelId="{ABEAF37C-B68B-47AF-AF0B-143BC4FEF72F}" type="presParOf" srcId="{CB148836-BC01-4163-B457-911E45A089DB}" destId="{5F9BB8FA-BBAA-4419-9FBE-CB2D55141C19}" srcOrd="14" destOrd="0" presId="urn:microsoft.com/office/officeart/2008/layout/HorizontalMultiLevelHierarchy"/>
    <dgm:cxn modelId="{533BDAC2-3CE1-4D39-9227-31F464C0BD38}" type="presParOf" srcId="{5F9BB8FA-BBAA-4419-9FBE-CB2D55141C19}" destId="{5D370F74-9083-4889-B574-280DA154D5D4}" srcOrd="0" destOrd="0" presId="urn:microsoft.com/office/officeart/2008/layout/HorizontalMultiLevelHierarchy"/>
    <dgm:cxn modelId="{2E3F2260-6DF1-45E0-850E-AE095143A764}" type="presParOf" srcId="{CB148836-BC01-4163-B457-911E45A089DB}" destId="{649EC05D-04CF-4505-A76F-9A046CC5D260}" srcOrd="15" destOrd="0" presId="urn:microsoft.com/office/officeart/2008/layout/HorizontalMultiLevelHierarchy"/>
    <dgm:cxn modelId="{8C98BF29-A64B-4D90-8ED5-A84159DA2E53}" type="presParOf" srcId="{649EC05D-04CF-4505-A76F-9A046CC5D260}" destId="{8AC00BDB-AD07-41E8-A855-28042B736475}" srcOrd="0" destOrd="0" presId="urn:microsoft.com/office/officeart/2008/layout/HorizontalMultiLevelHierarchy"/>
    <dgm:cxn modelId="{B0DD5A4B-0243-424C-88F3-36EC0EC68928}" type="presParOf" srcId="{649EC05D-04CF-4505-A76F-9A046CC5D260}" destId="{47053428-55EB-407A-BA67-DA6AF8C26CC5}" srcOrd="1" destOrd="0" presId="urn:microsoft.com/office/officeart/2008/layout/HorizontalMultiLevelHierarchy"/>
    <dgm:cxn modelId="{0761A803-E71D-4852-B5B0-AEB9E2D76957}" type="presParOf" srcId="{CB148836-BC01-4163-B457-911E45A089DB}" destId="{39F6D08A-0C82-4ED3-876E-21F5F8133A1D}" srcOrd="16" destOrd="0" presId="urn:microsoft.com/office/officeart/2008/layout/HorizontalMultiLevelHierarchy"/>
    <dgm:cxn modelId="{9A41DDD4-F954-48D5-923A-247DE534B05A}" type="presParOf" srcId="{39F6D08A-0C82-4ED3-876E-21F5F8133A1D}" destId="{3C5D0AB0-93D2-4E43-8CCB-04042C3943A6}" srcOrd="0" destOrd="0" presId="urn:microsoft.com/office/officeart/2008/layout/HorizontalMultiLevelHierarchy"/>
    <dgm:cxn modelId="{39D93CB8-D610-462C-906C-DD2CDEF7F63C}" type="presParOf" srcId="{CB148836-BC01-4163-B457-911E45A089DB}" destId="{B84A3646-FBB3-4C2F-B8F8-E55185C95FD3}" srcOrd="17" destOrd="0" presId="urn:microsoft.com/office/officeart/2008/layout/HorizontalMultiLevelHierarchy"/>
    <dgm:cxn modelId="{FE7D38D4-ACA1-4D92-B12A-3F65005078BD}" type="presParOf" srcId="{B84A3646-FBB3-4C2F-B8F8-E55185C95FD3}" destId="{D2923E53-FA05-498E-B78E-AE8CFEB8ECD8}" srcOrd="0" destOrd="0" presId="urn:microsoft.com/office/officeart/2008/layout/HorizontalMultiLevelHierarchy"/>
    <dgm:cxn modelId="{41858CF7-31FA-44E1-8155-8A87BD740DD9}" type="presParOf" srcId="{B84A3646-FBB3-4C2F-B8F8-E55185C95FD3}" destId="{57F7EBAD-FC20-4440-A814-7B2329EC238C}" srcOrd="1" destOrd="0" presId="urn:microsoft.com/office/officeart/2008/layout/HorizontalMultiLevelHierarchy"/>
    <dgm:cxn modelId="{5C997478-60FA-42EF-A5F6-EE9F5E595330}" type="presParOf" srcId="{CB148836-BC01-4163-B457-911E45A089DB}" destId="{F6D352DA-44CA-4650-950B-C4F29371395E}" srcOrd="18" destOrd="0" presId="urn:microsoft.com/office/officeart/2008/layout/HorizontalMultiLevelHierarchy"/>
    <dgm:cxn modelId="{7A1EFE7D-3582-4C76-91C1-A214CF9F85DC}" type="presParOf" srcId="{F6D352DA-44CA-4650-950B-C4F29371395E}" destId="{68664BE1-2CAD-4FAF-90DB-178A272FF9CE}" srcOrd="0" destOrd="0" presId="urn:microsoft.com/office/officeart/2008/layout/HorizontalMultiLevelHierarchy"/>
    <dgm:cxn modelId="{55456993-EEA2-4E67-B3DF-DC658869F8EF}" type="presParOf" srcId="{CB148836-BC01-4163-B457-911E45A089DB}" destId="{5DDAA0E6-C714-4348-A800-0A8D7618BC0A}" srcOrd="19" destOrd="0" presId="urn:microsoft.com/office/officeart/2008/layout/HorizontalMultiLevelHierarchy"/>
    <dgm:cxn modelId="{D7DB1824-A8D2-4433-80EE-E24F103751CC}" type="presParOf" srcId="{5DDAA0E6-C714-4348-A800-0A8D7618BC0A}" destId="{D9D324BE-81EC-4CD0-92B1-398329B0E91A}" srcOrd="0" destOrd="0" presId="urn:microsoft.com/office/officeart/2008/layout/HorizontalMultiLevelHierarchy"/>
    <dgm:cxn modelId="{243E981B-D0B0-458F-8D00-D0E1E9E11688}" type="presParOf" srcId="{5DDAA0E6-C714-4348-A800-0A8D7618BC0A}" destId="{013B180E-91C1-436E-9AC6-60B9E8B0A0C6}"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AAEED2E-CC28-45CA-9C16-255A3A8C4C91}"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C9705193-F4A7-43C6-8872-D10C19386349}">
      <dgm:prSet phldrT="[Text]" custT="1"/>
      <dgm:spPr/>
      <dgm:t>
        <a:bodyPr/>
        <a:lstStyle/>
        <a:p>
          <a:r>
            <a:rPr lang="en-IN" sz="1800" dirty="0"/>
            <a:t>Types of Filter</a:t>
          </a:r>
        </a:p>
      </dgm:t>
    </dgm:pt>
    <dgm:pt modelId="{D5380D5C-DCC6-4F78-BF4C-AD30DABF0F63}" type="parTrans" cxnId="{B20CF18C-2FB6-4652-A10F-E0C760F744F6}">
      <dgm:prSet/>
      <dgm:spPr/>
      <dgm:t>
        <a:bodyPr/>
        <a:lstStyle/>
        <a:p>
          <a:endParaRPr lang="en-IN" sz="1800"/>
        </a:p>
      </dgm:t>
    </dgm:pt>
    <dgm:pt modelId="{E593A72A-631D-42A7-A29A-574A38939BDF}" type="sibTrans" cxnId="{B20CF18C-2FB6-4652-A10F-E0C760F744F6}">
      <dgm:prSet/>
      <dgm:spPr/>
      <dgm:t>
        <a:bodyPr/>
        <a:lstStyle/>
        <a:p>
          <a:endParaRPr lang="en-IN" sz="1800"/>
        </a:p>
      </dgm:t>
    </dgm:pt>
    <dgm:pt modelId="{CB02F1E0-2E11-4516-8650-2F67C16544B5}">
      <dgm:prSet phldrT="[Text]" custT="1"/>
      <dgm:spPr/>
      <dgm:t>
        <a:bodyPr/>
        <a:lstStyle/>
        <a:p>
          <a:r>
            <a:rPr lang="en-IN" sz="1800" b="0" i="0" dirty="0"/>
            <a:t>Authorization Filter</a:t>
          </a:r>
          <a:endParaRPr lang="en-IN" sz="1800" dirty="0"/>
        </a:p>
      </dgm:t>
    </dgm:pt>
    <dgm:pt modelId="{F3B235A2-07B7-469B-AEB5-221F81C32021}" type="parTrans" cxnId="{BCA4E92F-A7F2-425C-B7D8-F834EEBB5FBD}">
      <dgm:prSet custT="1"/>
      <dgm:spPr/>
      <dgm:t>
        <a:bodyPr/>
        <a:lstStyle/>
        <a:p>
          <a:endParaRPr lang="en-IN" sz="1800"/>
        </a:p>
      </dgm:t>
    </dgm:pt>
    <dgm:pt modelId="{82457C42-5E7B-4979-9369-3C3C96C189BB}" type="sibTrans" cxnId="{BCA4E92F-A7F2-425C-B7D8-F834EEBB5FBD}">
      <dgm:prSet/>
      <dgm:spPr/>
      <dgm:t>
        <a:bodyPr/>
        <a:lstStyle/>
        <a:p>
          <a:endParaRPr lang="en-IN" sz="1800"/>
        </a:p>
      </dgm:t>
    </dgm:pt>
    <dgm:pt modelId="{9B39F532-DFFF-4B88-A882-12E88D46FA94}">
      <dgm:prSet phldrT="[Text]" custT="1"/>
      <dgm:spPr/>
      <dgm:t>
        <a:bodyPr/>
        <a:lstStyle/>
        <a:p>
          <a:r>
            <a:rPr lang="en-IN" sz="1800" b="0" i="0" dirty="0"/>
            <a:t>Action Filter</a:t>
          </a:r>
          <a:endParaRPr lang="en-IN" sz="1800" dirty="0"/>
        </a:p>
      </dgm:t>
    </dgm:pt>
    <dgm:pt modelId="{618CFD90-6F8B-464E-AE3E-1586B4318D70}" type="parTrans" cxnId="{C4C0F4C9-C537-4233-9FA5-C75C7907DB93}">
      <dgm:prSet custT="1"/>
      <dgm:spPr/>
      <dgm:t>
        <a:bodyPr/>
        <a:lstStyle/>
        <a:p>
          <a:endParaRPr lang="en-IN" sz="1800"/>
        </a:p>
      </dgm:t>
    </dgm:pt>
    <dgm:pt modelId="{FF02F46C-CBB2-4E16-8E9B-2AD8C656B737}" type="sibTrans" cxnId="{C4C0F4C9-C537-4233-9FA5-C75C7907DB93}">
      <dgm:prSet/>
      <dgm:spPr/>
      <dgm:t>
        <a:bodyPr/>
        <a:lstStyle/>
        <a:p>
          <a:endParaRPr lang="en-IN" sz="1800"/>
        </a:p>
      </dgm:t>
    </dgm:pt>
    <dgm:pt modelId="{5AE485F3-C957-4618-AEA5-72185190E34E}">
      <dgm:prSet custT="1"/>
      <dgm:spPr/>
      <dgm:t>
        <a:bodyPr/>
        <a:lstStyle/>
        <a:p>
          <a:r>
            <a:rPr lang="en-IN" sz="1800" b="0" i="0" dirty="0"/>
            <a:t>Result Filter</a:t>
          </a:r>
          <a:endParaRPr lang="en-IN" sz="1800" dirty="0"/>
        </a:p>
      </dgm:t>
    </dgm:pt>
    <dgm:pt modelId="{CD034C9E-587F-43CE-BDF2-9DEFD3106FE9}" type="parTrans" cxnId="{6E11096F-3438-4C82-B471-170A995C5E89}">
      <dgm:prSet custT="1"/>
      <dgm:spPr/>
      <dgm:t>
        <a:bodyPr/>
        <a:lstStyle/>
        <a:p>
          <a:endParaRPr lang="en-IN" sz="1800"/>
        </a:p>
      </dgm:t>
    </dgm:pt>
    <dgm:pt modelId="{9B482620-8515-4862-8FD5-F5F506CE4CD7}" type="sibTrans" cxnId="{6E11096F-3438-4C82-B471-170A995C5E89}">
      <dgm:prSet/>
      <dgm:spPr/>
      <dgm:t>
        <a:bodyPr/>
        <a:lstStyle/>
        <a:p>
          <a:endParaRPr lang="en-IN" sz="1800"/>
        </a:p>
      </dgm:t>
    </dgm:pt>
    <dgm:pt modelId="{4D959359-2782-428B-9012-4BCDC3389842}">
      <dgm:prSet custT="1"/>
      <dgm:spPr/>
      <dgm:t>
        <a:bodyPr/>
        <a:lstStyle/>
        <a:p>
          <a:r>
            <a:rPr lang="en-IN" sz="1800" dirty="0"/>
            <a:t>Exception Filter</a:t>
          </a:r>
        </a:p>
      </dgm:t>
    </dgm:pt>
    <dgm:pt modelId="{981BF1F5-EE7A-4A52-8F91-13C1D640FAA6}" type="parTrans" cxnId="{1A6C964D-8D24-4EE2-926B-8390608615E1}">
      <dgm:prSet custT="1"/>
      <dgm:spPr/>
      <dgm:t>
        <a:bodyPr/>
        <a:lstStyle/>
        <a:p>
          <a:endParaRPr lang="en-IN" sz="1800"/>
        </a:p>
      </dgm:t>
    </dgm:pt>
    <dgm:pt modelId="{B7BF5F81-E38F-4C30-8F08-9503590CA3FF}" type="sibTrans" cxnId="{1A6C964D-8D24-4EE2-926B-8390608615E1}">
      <dgm:prSet/>
      <dgm:spPr/>
      <dgm:t>
        <a:bodyPr/>
        <a:lstStyle/>
        <a:p>
          <a:endParaRPr lang="en-IN" sz="1800"/>
        </a:p>
      </dgm:t>
    </dgm:pt>
    <dgm:pt modelId="{02C4C588-FFA9-4164-8650-F0EB6ABF001A}" type="pres">
      <dgm:prSet presAssocID="{1AAEED2E-CC28-45CA-9C16-255A3A8C4C91}" presName="Name0" presStyleCnt="0">
        <dgm:presLayoutVars>
          <dgm:chPref val="1"/>
          <dgm:dir/>
          <dgm:animOne val="branch"/>
          <dgm:animLvl val="lvl"/>
          <dgm:resizeHandles val="exact"/>
        </dgm:presLayoutVars>
      </dgm:prSet>
      <dgm:spPr/>
    </dgm:pt>
    <dgm:pt modelId="{43BD549F-0D4F-4936-9633-840C8139AD1E}" type="pres">
      <dgm:prSet presAssocID="{C9705193-F4A7-43C6-8872-D10C19386349}" presName="root1" presStyleCnt="0"/>
      <dgm:spPr/>
    </dgm:pt>
    <dgm:pt modelId="{F7830FF2-958A-4B69-B71D-779DA48EB52B}" type="pres">
      <dgm:prSet presAssocID="{C9705193-F4A7-43C6-8872-D10C19386349}" presName="LevelOneTextNode" presStyleLbl="node0" presStyleIdx="0" presStyleCnt="1">
        <dgm:presLayoutVars>
          <dgm:chPref val="3"/>
        </dgm:presLayoutVars>
      </dgm:prSet>
      <dgm:spPr/>
    </dgm:pt>
    <dgm:pt modelId="{47FAD6DF-3A55-4056-85D5-885ABB071C17}" type="pres">
      <dgm:prSet presAssocID="{C9705193-F4A7-43C6-8872-D10C19386349}" presName="level2hierChild" presStyleCnt="0"/>
      <dgm:spPr/>
    </dgm:pt>
    <dgm:pt modelId="{8CD7F7DF-838A-42C7-A67A-252B1BD5229F}" type="pres">
      <dgm:prSet presAssocID="{F3B235A2-07B7-469B-AEB5-221F81C32021}" presName="conn2-1" presStyleLbl="parChTrans1D2" presStyleIdx="0" presStyleCnt="4"/>
      <dgm:spPr/>
    </dgm:pt>
    <dgm:pt modelId="{E9030141-A37E-4E41-A9FA-CEAB39DEDEE6}" type="pres">
      <dgm:prSet presAssocID="{F3B235A2-07B7-469B-AEB5-221F81C32021}" presName="connTx" presStyleLbl="parChTrans1D2" presStyleIdx="0" presStyleCnt="4"/>
      <dgm:spPr/>
    </dgm:pt>
    <dgm:pt modelId="{478939EC-97B2-4635-BADC-F336F58B504C}" type="pres">
      <dgm:prSet presAssocID="{CB02F1E0-2E11-4516-8650-2F67C16544B5}" presName="root2" presStyleCnt="0"/>
      <dgm:spPr/>
    </dgm:pt>
    <dgm:pt modelId="{8F4B6463-4A29-4279-B4F6-E94EC57B979A}" type="pres">
      <dgm:prSet presAssocID="{CB02F1E0-2E11-4516-8650-2F67C16544B5}" presName="LevelTwoTextNode" presStyleLbl="node2" presStyleIdx="0" presStyleCnt="4">
        <dgm:presLayoutVars>
          <dgm:chPref val="3"/>
        </dgm:presLayoutVars>
      </dgm:prSet>
      <dgm:spPr/>
    </dgm:pt>
    <dgm:pt modelId="{8C86B21B-260F-4845-90DA-9B7E0926B7ED}" type="pres">
      <dgm:prSet presAssocID="{CB02F1E0-2E11-4516-8650-2F67C16544B5}" presName="level3hierChild" presStyleCnt="0"/>
      <dgm:spPr/>
    </dgm:pt>
    <dgm:pt modelId="{E8543C82-BEF2-4F7B-86C5-35526DFC6BFE}" type="pres">
      <dgm:prSet presAssocID="{618CFD90-6F8B-464E-AE3E-1586B4318D70}" presName="conn2-1" presStyleLbl="parChTrans1D2" presStyleIdx="1" presStyleCnt="4"/>
      <dgm:spPr/>
    </dgm:pt>
    <dgm:pt modelId="{DC7B44BF-624A-41DE-AC12-5BF8B68C80EF}" type="pres">
      <dgm:prSet presAssocID="{618CFD90-6F8B-464E-AE3E-1586B4318D70}" presName="connTx" presStyleLbl="parChTrans1D2" presStyleIdx="1" presStyleCnt="4"/>
      <dgm:spPr/>
    </dgm:pt>
    <dgm:pt modelId="{F5B6213C-88B8-4CC6-8EA8-D4D2699EDDE2}" type="pres">
      <dgm:prSet presAssocID="{9B39F532-DFFF-4B88-A882-12E88D46FA94}" presName="root2" presStyleCnt="0"/>
      <dgm:spPr/>
    </dgm:pt>
    <dgm:pt modelId="{83B72ADA-231B-44E8-B927-26735F3FDEB5}" type="pres">
      <dgm:prSet presAssocID="{9B39F532-DFFF-4B88-A882-12E88D46FA94}" presName="LevelTwoTextNode" presStyleLbl="node2" presStyleIdx="1" presStyleCnt="4">
        <dgm:presLayoutVars>
          <dgm:chPref val="3"/>
        </dgm:presLayoutVars>
      </dgm:prSet>
      <dgm:spPr/>
    </dgm:pt>
    <dgm:pt modelId="{58AE9326-C93B-4718-A3F8-5F1CE10E4695}" type="pres">
      <dgm:prSet presAssocID="{9B39F532-DFFF-4B88-A882-12E88D46FA94}" presName="level3hierChild" presStyleCnt="0"/>
      <dgm:spPr/>
    </dgm:pt>
    <dgm:pt modelId="{7BB13313-A1F0-45DD-8E88-4BA8E50B5324}" type="pres">
      <dgm:prSet presAssocID="{CD034C9E-587F-43CE-BDF2-9DEFD3106FE9}" presName="conn2-1" presStyleLbl="parChTrans1D2" presStyleIdx="2" presStyleCnt="4"/>
      <dgm:spPr/>
    </dgm:pt>
    <dgm:pt modelId="{A8C3B80A-5CFE-4C05-B00C-DF63399D5FC2}" type="pres">
      <dgm:prSet presAssocID="{CD034C9E-587F-43CE-BDF2-9DEFD3106FE9}" presName="connTx" presStyleLbl="parChTrans1D2" presStyleIdx="2" presStyleCnt="4"/>
      <dgm:spPr/>
    </dgm:pt>
    <dgm:pt modelId="{CAD1E8E0-5A0B-4D1F-92FE-60398C6D599E}" type="pres">
      <dgm:prSet presAssocID="{5AE485F3-C957-4618-AEA5-72185190E34E}" presName="root2" presStyleCnt="0"/>
      <dgm:spPr/>
    </dgm:pt>
    <dgm:pt modelId="{554D2702-E3F3-4843-9FBE-E2A950F5445F}" type="pres">
      <dgm:prSet presAssocID="{5AE485F3-C957-4618-AEA5-72185190E34E}" presName="LevelTwoTextNode" presStyleLbl="node2" presStyleIdx="2" presStyleCnt="4">
        <dgm:presLayoutVars>
          <dgm:chPref val="3"/>
        </dgm:presLayoutVars>
      </dgm:prSet>
      <dgm:spPr/>
    </dgm:pt>
    <dgm:pt modelId="{8E272BDC-2C09-429B-A715-0686CC2A4C98}" type="pres">
      <dgm:prSet presAssocID="{5AE485F3-C957-4618-AEA5-72185190E34E}" presName="level3hierChild" presStyleCnt="0"/>
      <dgm:spPr/>
    </dgm:pt>
    <dgm:pt modelId="{B6336980-7F58-484E-B0FC-3D0D9EDAEAC8}" type="pres">
      <dgm:prSet presAssocID="{981BF1F5-EE7A-4A52-8F91-13C1D640FAA6}" presName="conn2-1" presStyleLbl="parChTrans1D2" presStyleIdx="3" presStyleCnt="4"/>
      <dgm:spPr/>
    </dgm:pt>
    <dgm:pt modelId="{27EC9253-D2CE-4D14-9A1C-ABF582607FF0}" type="pres">
      <dgm:prSet presAssocID="{981BF1F5-EE7A-4A52-8F91-13C1D640FAA6}" presName="connTx" presStyleLbl="parChTrans1D2" presStyleIdx="3" presStyleCnt="4"/>
      <dgm:spPr/>
    </dgm:pt>
    <dgm:pt modelId="{091C2C4E-503A-4C71-ABAF-44977B203183}" type="pres">
      <dgm:prSet presAssocID="{4D959359-2782-428B-9012-4BCDC3389842}" presName="root2" presStyleCnt="0"/>
      <dgm:spPr/>
    </dgm:pt>
    <dgm:pt modelId="{DC91A48B-D8B0-4860-AFEF-06B82B17E8DE}" type="pres">
      <dgm:prSet presAssocID="{4D959359-2782-428B-9012-4BCDC3389842}" presName="LevelTwoTextNode" presStyleLbl="node2" presStyleIdx="3" presStyleCnt="4">
        <dgm:presLayoutVars>
          <dgm:chPref val="3"/>
        </dgm:presLayoutVars>
      </dgm:prSet>
      <dgm:spPr/>
    </dgm:pt>
    <dgm:pt modelId="{DDEFC9CD-2B67-46C9-AEF0-A1F8886E6295}" type="pres">
      <dgm:prSet presAssocID="{4D959359-2782-428B-9012-4BCDC3389842}" presName="level3hierChild" presStyleCnt="0"/>
      <dgm:spPr/>
    </dgm:pt>
  </dgm:ptLst>
  <dgm:cxnLst>
    <dgm:cxn modelId="{BDADB005-2CDD-4DBD-A3A8-26F78CA8811F}" type="presOf" srcId="{CD034C9E-587F-43CE-BDF2-9DEFD3106FE9}" destId="{7BB13313-A1F0-45DD-8E88-4BA8E50B5324}" srcOrd="0" destOrd="0" presId="urn:microsoft.com/office/officeart/2008/layout/HorizontalMultiLevelHierarchy"/>
    <dgm:cxn modelId="{3C1DF71B-32CC-48D3-97B7-9CDBD44A9857}" type="presOf" srcId="{CB02F1E0-2E11-4516-8650-2F67C16544B5}" destId="{8F4B6463-4A29-4279-B4F6-E94EC57B979A}" srcOrd="0" destOrd="0" presId="urn:microsoft.com/office/officeart/2008/layout/HorizontalMultiLevelHierarchy"/>
    <dgm:cxn modelId="{BCA4E92F-A7F2-425C-B7D8-F834EEBB5FBD}" srcId="{C9705193-F4A7-43C6-8872-D10C19386349}" destId="{CB02F1E0-2E11-4516-8650-2F67C16544B5}" srcOrd="0" destOrd="0" parTransId="{F3B235A2-07B7-469B-AEB5-221F81C32021}" sibTransId="{82457C42-5E7B-4979-9369-3C3C96C189BB}"/>
    <dgm:cxn modelId="{BDEAB337-D599-44FC-9457-B407BB03A73D}" type="presOf" srcId="{4D959359-2782-428B-9012-4BCDC3389842}" destId="{DC91A48B-D8B0-4860-AFEF-06B82B17E8DE}" srcOrd="0" destOrd="0" presId="urn:microsoft.com/office/officeart/2008/layout/HorizontalMultiLevelHierarchy"/>
    <dgm:cxn modelId="{2D511238-3104-4065-81A8-74B519A0DB6B}" type="presOf" srcId="{618CFD90-6F8B-464E-AE3E-1586B4318D70}" destId="{E8543C82-BEF2-4F7B-86C5-35526DFC6BFE}" srcOrd="0" destOrd="0" presId="urn:microsoft.com/office/officeart/2008/layout/HorizontalMultiLevelHierarchy"/>
    <dgm:cxn modelId="{08892444-9719-447E-AB2D-C36263BF437D}" type="presOf" srcId="{F3B235A2-07B7-469B-AEB5-221F81C32021}" destId="{E9030141-A37E-4E41-A9FA-CEAB39DEDEE6}" srcOrd="1" destOrd="0" presId="urn:microsoft.com/office/officeart/2008/layout/HorizontalMultiLevelHierarchy"/>
    <dgm:cxn modelId="{1A6C964D-8D24-4EE2-926B-8390608615E1}" srcId="{C9705193-F4A7-43C6-8872-D10C19386349}" destId="{4D959359-2782-428B-9012-4BCDC3389842}" srcOrd="3" destOrd="0" parTransId="{981BF1F5-EE7A-4A52-8F91-13C1D640FAA6}" sibTransId="{B7BF5F81-E38F-4C30-8F08-9503590CA3FF}"/>
    <dgm:cxn modelId="{6E11096F-3438-4C82-B471-170A995C5E89}" srcId="{C9705193-F4A7-43C6-8872-D10C19386349}" destId="{5AE485F3-C957-4618-AEA5-72185190E34E}" srcOrd="2" destOrd="0" parTransId="{CD034C9E-587F-43CE-BDF2-9DEFD3106FE9}" sibTransId="{9B482620-8515-4862-8FD5-F5F506CE4CD7}"/>
    <dgm:cxn modelId="{B20CF18C-2FB6-4652-A10F-E0C760F744F6}" srcId="{1AAEED2E-CC28-45CA-9C16-255A3A8C4C91}" destId="{C9705193-F4A7-43C6-8872-D10C19386349}" srcOrd="0" destOrd="0" parTransId="{D5380D5C-DCC6-4F78-BF4C-AD30DABF0F63}" sibTransId="{E593A72A-631D-42A7-A29A-574A38939BDF}"/>
    <dgm:cxn modelId="{A9B1E791-DCEA-41FF-9E3A-82268A485FC3}" type="presOf" srcId="{F3B235A2-07B7-469B-AEB5-221F81C32021}" destId="{8CD7F7DF-838A-42C7-A67A-252B1BD5229F}" srcOrd="0" destOrd="0" presId="urn:microsoft.com/office/officeart/2008/layout/HorizontalMultiLevelHierarchy"/>
    <dgm:cxn modelId="{C32D539B-3008-482F-8AE3-95F84F79F947}" type="presOf" srcId="{618CFD90-6F8B-464E-AE3E-1586B4318D70}" destId="{DC7B44BF-624A-41DE-AC12-5BF8B68C80EF}" srcOrd="1" destOrd="0" presId="urn:microsoft.com/office/officeart/2008/layout/HorizontalMultiLevelHierarchy"/>
    <dgm:cxn modelId="{234C73B7-29BC-4177-B52E-2E2C223E9DE9}" type="presOf" srcId="{CD034C9E-587F-43CE-BDF2-9DEFD3106FE9}" destId="{A8C3B80A-5CFE-4C05-B00C-DF63399D5FC2}" srcOrd="1" destOrd="0" presId="urn:microsoft.com/office/officeart/2008/layout/HorizontalMultiLevelHierarchy"/>
    <dgm:cxn modelId="{C4C0F4C9-C537-4233-9FA5-C75C7907DB93}" srcId="{C9705193-F4A7-43C6-8872-D10C19386349}" destId="{9B39F532-DFFF-4B88-A882-12E88D46FA94}" srcOrd="1" destOrd="0" parTransId="{618CFD90-6F8B-464E-AE3E-1586B4318D70}" sibTransId="{FF02F46C-CBB2-4E16-8E9B-2AD8C656B737}"/>
    <dgm:cxn modelId="{49D17BCE-555C-48B1-BB85-ABEB966A599C}" type="presOf" srcId="{5AE485F3-C957-4618-AEA5-72185190E34E}" destId="{554D2702-E3F3-4843-9FBE-E2A950F5445F}" srcOrd="0" destOrd="0" presId="urn:microsoft.com/office/officeart/2008/layout/HorizontalMultiLevelHierarchy"/>
    <dgm:cxn modelId="{82FEE5DE-A81B-46F9-9452-64787B31377B}" type="presOf" srcId="{981BF1F5-EE7A-4A52-8F91-13C1D640FAA6}" destId="{27EC9253-D2CE-4D14-9A1C-ABF582607FF0}" srcOrd="1" destOrd="0" presId="urn:microsoft.com/office/officeart/2008/layout/HorizontalMultiLevelHierarchy"/>
    <dgm:cxn modelId="{B363F2E2-933D-4257-9481-D5C74837AB4B}" type="presOf" srcId="{C9705193-F4A7-43C6-8872-D10C19386349}" destId="{F7830FF2-958A-4B69-B71D-779DA48EB52B}" srcOrd="0" destOrd="0" presId="urn:microsoft.com/office/officeart/2008/layout/HorizontalMultiLevelHierarchy"/>
    <dgm:cxn modelId="{415377E8-639B-4C2F-92EB-91BEB9B7C6D8}" type="presOf" srcId="{9B39F532-DFFF-4B88-A882-12E88D46FA94}" destId="{83B72ADA-231B-44E8-B927-26735F3FDEB5}" srcOrd="0" destOrd="0" presId="urn:microsoft.com/office/officeart/2008/layout/HorizontalMultiLevelHierarchy"/>
    <dgm:cxn modelId="{3C8E1EF1-C63E-4BF7-8BDD-F240DF0A8276}" type="presOf" srcId="{1AAEED2E-CC28-45CA-9C16-255A3A8C4C91}" destId="{02C4C588-FFA9-4164-8650-F0EB6ABF001A}" srcOrd="0" destOrd="0" presId="urn:microsoft.com/office/officeart/2008/layout/HorizontalMultiLevelHierarchy"/>
    <dgm:cxn modelId="{5878C8FA-EA74-4D67-9E86-215554F806B6}" type="presOf" srcId="{981BF1F5-EE7A-4A52-8F91-13C1D640FAA6}" destId="{B6336980-7F58-484E-B0FC-3D0D9EDAEAC8}" srcOrd="0" destOrd="0" presId="urn:microsoft.com/office/officeart/2008/layout/HorizontalMultiLevelHierarchy"/>
    <dgm:cxn modelId="{2C08E32A-1A58-423E-9C04-48F5AABCF907}" type="presParOf" srcId="{02C4C588-FFA9-4164-8650-F0EB6ABF001A}" destId="{43BD549F-0D4F-4936-9633-840C8139AD1E}" srcOrd="0" destOrd="0" presId="urn:microsoft.com/office/officeart/2008/layout/HorizontalMultiLevelHierarchy"/>
    <dgm:cxn modelId="{04FDDC72-AE47-436B-BC96-63E4D76A4DF9}" type="presParOf" srcId="{43BD549F-0D4F-4936-9633-840C8139AD1E}" destId="{F7830FF2-958A-4B69-B71D-779DA48EB52B}" srcOrd="0" destOrd="0" presId="urn:microsoft.com/office/officeart/2008/layout/HorizontalMultiLevelHierarchy"/>
    <dgm:cxn modelId="{2B2DB4EB-02EA-4B27-A8CB-51F12692C750}" type="presParOf" srcId="{43BD549F-0D4F-4936-9633-840C8139AD1E}" destId="{47FAD6DF-3A55-4056-85D5-885ABB071C17}" srcOrd="1" destOrd="0" presId="urn:microsoft.com/office/officeart/2008/layout/HorizontalMultiLevelHierarchy"/>
    <dgm:cxn modelId="{D6A4EA3F-0F25-4BA0-9202-C914479CAEE1}" type="presParOf" srcId="{47FAD6DF-3A55-4056-85D5-885ABB071C17}" destId="{8CD7F7DF-838A-42C7-A67A-252B1BD5229F}" srcOrd="0" destOrd="0" presId="urn:microsoft.com/office/officeart/2008/layout/HorizontalMultiLevelHierarchy"/>
    <dgm:cxn modelId="{C44A9800-B269-42B3-9258-9375EA499312}" type="presParOf" srcId="{8CD7F7DF-838A-42C7-A67A-252B1BD5229F}" destId="{E9030141-A37E-4E41-A9FA-CEAB39DEDEE6}" srcOrd="0" destOrd="0" presId="urn:microsoft.com/office/officeart/2008/layout/HorizontalMultiLevelHierarchy"/>
    <dgm:cxn modelId="{EB99E958-FC5B-4CA1-BB98-79CD9AAF786C}" type="presParOf" srcId="{47FAD6DF-3A55-4056-85D5-885ABB071C17}" destId="{478939EC-97B2-4635-BADC-F336F58B504C}" srcOrd="1" destOrd="0" presId="urn:microsoft.com/office/officeart/2008/layout/HorizontalMultiLevelHierarchy"/>
    <dgm:cxn modelId="{E6F114A5-9A3F-4C3A-9B45-92D448C89134}" type="presParOf" srcId="{478939EC-97B2-4635-BADC-F336F58B504C}" destId="{8F4B6463-4A29-4279-B4F6-E94EC57B979A}" srcOrd="0" destOrd="0" presId="urn:microsoft.com/office/officeart/2008/layout/HorizontalMultiLevelHierarchy"/>
    <dgm:cxn modelId="{C2E40B53-9A3F-4F06-9622-E861AF0A45FE}" type="presParOf" srcId="{478939EC-97B2-4635-BADC-F336F58B504C}" destId="{8C86B21B-260F-4845-90DA-9B7E0926B7ED}" srcOrd="1" destOrd="0" presId="urn:microsoft.com/office/officeart/2008/layout/HorizontalMultiLevelHierarchy"/>
    <dgm:cxn modelId="{3FEE1D68-A0BB-4C4E-B313-2109A0715B82}" type="presParOf" srcId="{47FAD6DF-3A55-4056-85D5-885ABB071C17}" destId="{E8543C82-BEF2-4F7B-86C5-35526DFC6BFE}" srcOrd="2" destOrd="0" presId="urn:microsoft.com/office/officeart/2008/layout/HorizontalMultiLevelHierarchy"/>
    <dgm:cxn modelId="{40AB0E0A-0DB1-43A3-B6E3-0DC1F497D905}" type="presParOf" srcId="{E8543C82-BEF2-4F7B-86C5-35526DFC6BFE}" destId="{DC7B44BF-624A-41DE-AC12-5BF8B68C80EF}" srcOrd="0" destOrd="0" presId="urn:microsoft.com/office/officeart/2008/layout/HorizontalMultiLevelHierarchy"/>
    <dgm:cxn modelId="{7B4A5BE9-F70F-4F89-A623-9163D3F34D2B}" type="presParOf" srcId="{47FAD6DF-3A55-4056-85D5-885ABB071C17}" destId="{F5B6213C-88B8-4CC6-8EA8-D4D2699EDDE2}" srcOrd="3" destOrd="0" presId="urn:microsoft.com/office/officeart/2008/layout/HorizontalMultiLevelHierarchy"/>
    <dgm:cxn modelId="{1156B9A6-96A2-4447-B3BF-29FAE0FF78CE}" type="presParOf" srcId="{F5B6213C-88B8-4CC6-8EA8-D4D2699EDDE2}" destId="{83B72ADA-231B-44E8-B927-26735F3FDEB5}" srcOrd="0" destOrd="0" presId="urn:microsoft.com/office/officeart/2008/layout/HorizontalMultiLevelHierarchy"/>
    <dgm:cxn modelId="{69240D68-E64F-4F0E-BF14-35D554DD934C}" type="presParOf" srcId="{F5B6213C-88B8-4CC6-8EA8-D4D2699EDDE2}" destId="{58AE9326-C93B-4718-A3F8-5F1CE10E4695}" srcOrd="1" destOrd="0" presId="urn:microsoft.com/office/officeart/2008/layout/HorizontalMultiLevelHierarchy"/>
    <dgm:cxn modelId="{71D2E2FB-9668-44F0-BF4E-6A4BDDAAA60B}" type="presParOf" srcId="{47FAD6DF-3A55-4056-85D5-885ABB071C17}" destId="{7BB13313-A1F0-45DD-8E88-4BA8E50B5324}" srcOrd="4" destOrd="0" presId="urn:microsoft.com/office/officeart/2008/layout/HorizontalMultiLevelHierarchy"/>
    <dgm:cxn modelId="{9B2D915C-720F-4938-8457-788EE7869412}" type="presParOf" srcId="{7BB13313-A1F0-45DD-8E88-4BA8E50B5324}" destId="{A8C3B80A-5CFE-4C05-B00C-DF63399D5FC2}" srcOrd="0" destOrd="0" presId="urn:microsoft.com/office/officeart/2008/layout/HorizontalMultiLevelHierarchy"/>
    <dgm:cxn modelId="{188FA951-7204-468C-95C5-B0EE8CC0E210}" type="presParOf" srcId="{47FAD6DF-3A55-4056-85D5-885ABB071C17}" destId="{CAD1E8E0-5A0B-4D1F-92FE-60398C6D599E}" srcOrd="5" destOrd="0" presId="urn:microsoft.com/office/officeart/2008/layout/HorizontalMultiLevelHierarchy"/>
    <dgm:cxn modelId="{9F556801-2A25-4797-8480-EFB0DB7F8A4E}" type="presParOf" srcId="{CAD1E8E0-5A0B-4D1F-92FE-60398C6D599E}" destId="{554D2702-E3F3-4843-9FBE-E2A950F5445F}" srcOrd="0" destOrd="0" presId="urn:microsoft.com/office/officeart/2008/layout/HorizontalMultiLevelHierarchy"/>
    <dgm:cxn modelId="{255052DF-6C3D-4698-A01D-6778AB1F33C0}" type="presParOf" srcId="{CAD1E8E0-5A0B-4D1F-92FE-60398C6D599E}" destId="{8E272BDC-2C09-429B-A715-0686CC2A4C98}" srcOrd="1" destOrd="0" presId="urn:microsoft.com/office/officeart/2008/layout/HorizontalMultiLevelHierarchy"/>
    <dgm:cxn modelId="{2F6DDE28-75E2-4CE4-A214-F6A216A47AA1}" type="presParOf" srcId="{47FAD6DF-3A55-4056-85D5-885ABB071C17}" destId="{B6336980-7F58-484E-B0FC-3D0D9EDAEAC8}" srcOrd="6" destOrd="0" presId="urn:microsoft.com/office/officeart/2008/layout/HorizontalMultiLevelHierarchy"/>
    <dgm:cxn modelId="{1B056A5D-977E-4735-94AD-14CDED3C2D88}" type="presParOf" srcId="{B6336980-7F58-484E-B0FC-3D0D9EDAEAC8}" destId="{27EC9253-D2CE-4D14-9A1C-ABF582607FF0}" srcOrd="0" destOrd="0" presId="urn:microsoft.com/office/officeart/2008/layout/HorizontalMultiLevelHierarchy"/>
    <dgm:cxn modelId="{3BF84D04-AE0D-4F7E-AEF8-DD7E99C5F8AA}" type="presParOf" srcId="{47FAD6DF-3A55-4056-85D5-885ABB071C17}" destId="{091C2C4E-503A-4C71-ABAF-44977B203183}" srcOrd="7" destOrd="0" presId="urn:microsoft.com/office/officeart/2008/layout/HorizontalMultiLevelHierarchy"/>
    <dgm:cxn modelId="{16B29D00-38A0-469F-8A6C-C0A2982E18EE}" type="presParOf" srcId="{091C2C4E-503A-4C71-ABAF-44977B203183}" destId="{DC91A48B-D8B0-4860-AFEF-06B82B17E8DE}" srcOrd="0" destOrd="0" presId="urn:microsoft.com/office/officeart/2008/layout/HorizontalMultiLevelHierarchy"/>
    <dgm:cxn modelId="{A11C77C6-5F0E-4277-BF5E-872543936641}" type="presParOf" srcId="{091C2C4E-503A-4C71-ABAF-44977B203183}" destId="{DDEFC9CD-2B67-46C9-AEF0-A1F8886E6295}"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AAEED2E-CC28-45CA-9C16-255A3A8C4C91}"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C9705193-F4A7-43C6-8872-D10C19386349}">
      <dgm:prSet phldrT="[Text]" custT="1"/>
      <dgm:spPr/>
      <dgm:t>
        <a:bodyPr/>
        <a:lstStyle/>
        <a:p>
          <a:r>
            <a:rPr lang="en-IN" sz="1800" dirty="0"/>
            <a:t>Types of Filter</a:t>
          </a:r>
        </a:p>
      </dgm:t>
    </dgm:pt>
    <dgm:pt modelId="{D5380D5C-DCC6-4F78-BF4C-AD30DABF0F63}" type="parTrans" cxnId="{B20CF18C-2FB6-4652-A10F-E0C760F744F6}">
      <dgm:prSet/>
      <dgm:spPr/>
      <dgm:t>
        <a:bodyPr/>
        <a:lstStyle/>
        <a:p>
          <a:endParaRPr lang="en-IN" sz="1800"/>
        </a:p>
      </dgm:t>
    </dgm:pt>
    <dgm:pt modelId="{E593A72A-631D-42A7-A29A-574A38939BDF}" type="sibTrans" cxnId="{B20CF18C-2FB6-4652-A10F-E0C760F744F6}">
      <dgm:prSet/>
      <dgm:spPr/>
      <dgm:t>
        <a:bodyPr/>
        <a:lstStyle/>
        <a:p>
          <a:endParaRPr lang="en-IN" sz="1800"/>
        </a:p>
      </dgm:t>
    </dgm:pt>
    <dgm:pt modelId="{CB02F1E0-2E11-4516-8650-2F67C16544B5}">
      <dgm:prSet phldrT="[Text]" custT="1"/>
      <dgm:spPr/>
      <dgm:t>
        <a:bodyPr/>
        <a:lstStyle/>
        <a:p>
          <a:r>
            <a:rPr lang="en-IN" sz="1800" b="0" i="0" dirty="0"/>
            <a:t>Authorization Filter</a:t>
          </a:r>
          <a:endParaRPr lang="en-IN" sz="1800" dirty="0"/>
        </a:p>
      </dgm:t>
    </dgm:pt>
    <dgm:pt modelId="{F3B235A2-07B7-469B-AEB5-221F81C32021}" type="parTrans" cxnId="{BCA4E92F-A7F2-425C-B7D8-F834EEBB5FBD}">
      <dgm:prSet custT="1"/>
      <dgm:spPr/>
      <dgm:t>
        <a:bodyPr/>
        <a:lstStyle/>
        <a:p>
          <a:endParaRPr lang="en-IN" sz="1800"/>
        </a:p>
      </dgm:t>
    </dgm:pt>
    <dgm:pt modelId="{82457C42-5E7B-4979-9369-3C3C96C189BB}" type="sibTrans" cxnId="{BCA4E92F-A7F2-425C-B7D8-F834EEBB5FBD}">
      <dgm:prSet/>
      <dgm:spPr/>
      <dgm:t>
        <a:bodyPr/>
        <a:lstStyle/>
        <a:p>
          <a:endParaRPr lang="en-IN" sz="1800"/>
        </a:p>
      </dgm:t>
    </dgm:pt>
    <dgm:pt modelId="{9B39F532-DFFF-4B88-A882-12E88D46FA94}">
      <dgm:prSet phldrT="[Text]" custT="1"/>
      <dgm:spPr/>
      <dgm:t>
        <a:bodyPr/>
        <a:lstStyle/>
        <a:p>
          <a:r>
            <a:rPr lang="en-IN" sz="1800" b="0" i="0" dirty="0"/>
            <a:t>Action Filter</a:t>
          </a:r>
          <a:endParaRPr lang="en-IN" sz="1800" dirty="0"/>
        </a:p>
      </dgm:t>
    </dgm:pt>
    <dgm:pt modelId="{618CFD90-6F8B-464E-AE3E-1586B4318D70}" type="parTrans" cxnId="{C4C0F4C9-C537-4233-9FA5-C75C7907DB93}">
      <dgm:prSet custT="1"/>
      <dgm:spPr/>
      <dgm:t>
        <a:bodyPr/>
        <a:lstStyle/>
        <a:p>
          <a:endParaRPr lang="en-IN" sz="1800"/>
        </a:p>
      </dgm:t>
    </dgm:pt>
    <dgm:pt modelId="{FF02F46C-CBB2-4E16-8E9B-2AD8C656B737}" type="sibTrans" cxnId="{C4C0F4C9-C537-4233-9FA5-C75C7907DB93}">
      <dgm:prSet/>
      <dgm:spPr/>
      <dgm:t>
        <a:bodyPr/>
        <a:lstStyle/>
        <a:p>
          <a:endParaRPr lang="en-IN" sz="1800"/>
        </a:p>
      </dgm:t>
    </dgm:pt>
    <dgm:pt modelId="{5AE485F3-C957-4618-AEA5-72185190E34E}">
      <dgm:prSet custT="1"/>
      <dgm:spPr/>
      <dgm:t>
        <a:bodyPr/>
        <a:lstStyle/>
        <a:p>
          <a:r>
            <a:rPr lang="en-IN" sz="1800" b="0" i="0" dirty="0"/>
            <a:t>Result Filter</a:t>
          </a:r>
          <a:endParaRPr lang="en-IN" sz="1800" dirty="0"/>
        </a:p>
      </dgm:t>
    </dgm:pt>
    <dgm:pt modelId="{CD034C9E-587F-43CE-BDF2-9DEFD3106FE9}" type="parTrans" cxnId="{6E11096F-3438-4C82-B471-170A995C5E89}">
      <dgm:prSet custT="1"/>
      <dgm:spPr/>
      <dgm:t>
        <a:bodyPr/>
        <a:lstStyle/>
        <a:p>
          <a:endParaRPr lang="en-IN" sz="1800"/>
        </a:p>
      </dgm:t>
    </dgm:pt>
    <dgm:pt modelId="{9B482620-8515-4862-8FD5-F5F506CE4CD7}" type="sibTrans" cxnId="{6E11096F-3438-4C82-B471-170A995C5E89}">
      <dgm:prSet/>
      <dgm:spPr/>
      <dgm:t>
        <a:bodyPr/>
        <a:lstStyle/>
        <a:p>
          <a:endParaRPr lang="en-IN" sz="1800"/>
        </a:p>
      </dgm:t>
    </dgm:pt>
    <dgm:pt modelId="{4D959359-2782-428B-9012-4BCDC3389842}">
      <dgm:prSet custT="1"/>
      <dgm:spPr/>
      <dgm:t>
        <a:bodyPr/>
        <a:lstStyle/>
        <a:p>
          <a:r>
            <a:rPr lang="en-IN" sz="1800" dirty="0"/>
            <a:t>Exception Filter</a:t>
          </a:r>
        </a:p>
      </dgm:t>
    </dgm:pt>
    <dgm:pt modelId="{981BF1F5-EE7A-4A52-8F91-13C1D640FAA6}" type="parTrans" cxnId="{1A6C964D-8D24-4EE2-926B-8390608615E1}">
      <dgm:prSet custT="1"/>
      <dgm:spPr/>
      <dgm:t>
        <a:bodyPr/>
        <a:lstStyle/>
        <a:p>
          <a:endParaRPr lang="en-IN" sz="1800"/>
        </a:p>
      </dgm:t>
    </dgm:pt>
    <dgm:pt modelId="{B7BF5F81-E38F-4C30-8F08-9503590CA3FF}" type="sibTrans" cxnId="{1A6C964D-8D24-4EE2-926B-8390608615E1}">
      <dgm:prSet/>
      <dgm:spPr/>
      <dgm:t>
        <a:bodyPr/>
        <a:lstStyle/>
        <a:p>
          <a:endParaRPr lang="en-IN" sz="1800"/>
        </a:p>
      </dgm:t>
    </dgm:pt>
    <dgm:pt modelId="{02C4C588-FFA9-4164-8650-F0EB6ABF001A}" type="pres">
      <dgm:prSet presAssocID="{1AAEED2E-CC28-45CA-9C16-255A3A8C4C91}" presName="Name0" presStyleCnt="0">
        <dgm:presLayoutVars>
          <dgm:chPref val="1"/>
          <dgm:dir/>
          <dgm:animOne val="branch"/>
          <dgm:animLvl val="lvl"/>
          <dgm:resizeHandles val="exact"/>
        </dgm:presLayoutVars>
      </dgm:prSet>
      <dgm:spPr/>
    </dgm:pt>
    <dgm:pt modelId="{43BD549F-0D4F-4936-9633-840C8139AD1E}" type="pres">
      <dgm:prSet presAssocID="{C9705193-F4A7-43C6-8872-D10C19386349}" presName="root1" presStyleCnt="0"/>
      <dgm:spPr/>
    </dgm:pt>
    <dgm:pt modelId="{F7830FF2-958A-4B69-B71D-779DA48EB52B}" type="pres">
      <dgm:prSet presAssocID="{C9705193-F4A7-43C6-8872-D10C19386349}" presName="LevelOneTextNode" presStyleLbl="node0" presStyleIdx="0" presStyleCnt="1">
        <dgm:presLayoutVars>
          <dgm:chPref val="3"/>
        </dgm:presLayoutVars>
      </dgm:prSet>
      <dgm:spPr/>
    </dgm:pt>
    <dgm:pt modelId="{47FAD6DF-3A55-4056-85D5-885ABB071C17}" type="pres">
      <dgm:prSet presAssocID="{C9705193-F4A7-43C6-8872-D10C19386349}" presName="level2hierChild" presStyleCnt="0"/>
      <dgm:spPr/>
    </dgm:pt>
    <dgm:pt modelId="{8CD7F7DF-838A-42C7-A67A-252B1BD5229F}" type="pres">
      <dgm:prSet presAssocID="{F3B235A2-07B7-469B-AEB5-221F81C32021}" presName="conn2-1" presStyleLbl="parChTrans1D2" presStyleIdx="0" presStyleCnt="4"/>
      <dgm:spPr/>
    </dgm:pt>
    <dgm:pt modelId="{E9030141-A37E-4E41-A9FA-CEAB39DEDEE6}" type="pres">
      <dgm:prSet presAssocID="{F3B235A2-07B7-469B-AEB5-221F81C32021}" presName="connTx" presStyleLbl="parChTrans1D2" presStyleIdx="0" presStyleCnt="4"/>
      <dgm:spPr/>
    </dgm:pt>
    <dgm:pt modelId="{478939EC-97B2-4635-BADC-F336F58B504C}" type="pres">
      <dgm:prSet presAssocID="{CB02F1E0-2E11-4516-8650-2F67C16544B5}" presName="root2" presStyleCnt="0"/>
      <dgm:spPr/>
    </dgm:pt>
    <dgm:pt modelId="{8F4B6463-4A29-4279-B4F6-E94EC57B979A}" type="pres">
      <dgm:prSet presAssocID="{CB02F1E0-2E11-4516-8650-2F67C16544B5}" presName="LevelTwoTextNode" presStyleLbl="node2" presStyleIdx="0" presStyleCnt="4">
        <dgm:presLayoutVars>
          <dgm:chPref val="3"/>
        </dgm:presLayoutVars>
      </dgm:prSet>
      <dgm:spPr/>
    </dgm:pt>
    <dgm:pt modelId="{8C86B21B-260F-4845-90DA-9B7E0926B7ED}" type="pres">
      <dgm:prSet presAssocID="{CB02F1E0-2E11-4516-8650-2F67C16544B5}" presName="level3hierChild" presStyleCnt="0"/>
      <dgm:spPr/>
    </dgm:pt>
    <dgm:pt modelId="{E8543C82-BEF2-4F7B-86C5-35526DFC6BFE}" type="pres">
      <dgm:prSet presAssocID="{618CFD90-6F8B-464E-AE3E-1586B4318D70}" presName="conn2-1" presStyleLbl="parChTrans1D2" presStyleIdx="1" presStyleCnt="4"/>
      <dgm:spPr/>
    </dgm:pt>
    <dgm:pt modelId="{DC7B44BF-624A-41DE-AC12-5BF8B68C80EF}" type="pres">
      <dgm:prSet presAssocID="{618CFD90-6F8B-464E-AE3E-1586B4318D70}" presName="connTx" presStyleLbl="parChTrans1D2" presStyleIdx="1" presStyleCnt="4"/>
      <dgm:spPr/>
    </dgm:pt>
    <dgm:pt modelId="{F5B6213C-88B8-4CC6-8EA8-D4D2699EDDE2}" type="pres">
      <dgm:prSet presAssocID="{9B39F532-DFFF-4B88-A882-12E88D46FA94}" presName="root2" presStyleCnt="0"/>
      <dgm:spPr/>
    </dgm:pt>
    <dgm:pt modelId="{83B72ADA-231B-44E8-B927-26735F3FDEB5}" type="pres">
      <dgm:prSet presAssocID="{9B39F532-DFFF-4B88-A882-12E88D46FA94}" presName="LevelTwoTextNode" presStyleLbl="node2" presStyleIdx="1" presStyleCnt="4">
        <dgm:presLayoutVars>
          <dgm:chPref val="3"/>
        </dgm:presLayoutVars>
      </dgm:prSet>
      <dgm:spPr/>
    </dgm:pt>
    <dgm:pt modelId="{58AE9326-C93B-4718-A3F8-5F1CE10E4695}" type="pres">
      <dgm:prSet presAssocID="{9B39F532-DFFF-4B88-A882-12E88D46FA94}" presName="level3hierChild" presStyleCnt="0"/>
      <dgm:spPr/>
    </dgm:pt>
    <dgm:pt modelId="{7BB13313-A1F0-45DD-8E88-4BA8E50B5324}" type="pres">
      <dgm:prSet presAssocID="{CD034C9E-587F-43CE-BDF2-9DEFD3106FE9}" presName="conn2-1" presStyleLbl="parChTrans1D2" presStyleIdx="2" presStyleCnt="4"/>
      <dgm:spPr/>
    </dgm:pt>
    <dgm:pt modelId="{A8C3B80A-5CFE-4C05-B00C-DF63399D5FC2}" type="pres">
      <dgm:prSet presAssocID="{CD034C9E-587F-43CE-BDF2-9DEFD3106FE9}" presName="connTx" presStyleLbl="parChTrans1D2" presStyleIdx="2" presStyleCnt="4"/>
      <dgm:spPr/>
    </dgm:pt>
    <dgm:pt modelId="{CAD1E8E0-5A0B-4D1F-92FE-60398C6D599E}" type="pres">
      <dgm:prSet presAssocID="{5AE485F3-C957-4618-AEA5-72185190E34E}" presName="root2" presStyleCnt="0"/>
      <dgm:spPr/>
    </dgm:pt>
    <dgm:pt modelId="{554D2702-E3F3-4843-9FBE-E2A950F5445F}" type="pres">
      <dgm:prSet presAssocID="{5AE485F3-C957-4618-AEA5-72185190E34E}" presName="LevelTwoTextNode" presStyleLbl="node2" presStyleIdx="2" presStyleCnt="4">
        <dgm:presLayoutVars>
          <dgm:chPref val="3"/>
        </dgm:presLayoutVars>
      </dgm:prSet>
      <dgm:spPr/>
    </dgm:pt>
    <dgm:pt modelId="{8E272BDC-2C09-429B-A715-0686CC2A4C98}" type="pres">
      <dgm:prSet presAssocID="{5AE485F3-C957-4618-AEA5-72185190E34E}" presName="level3hierChild" presStyleCnt="0"/>
      <dgm:spPr/>
    </dgm:pt>
    <dgm:pt modelId="{B6336980-7F58-484E-B0FC-3D0D9EDAEAC8}" type="pres">
      <dgm:prSet presAssocID="{981BF1F5-EE7A-4A52-8F91-13C1D640FAA6}" presName="conn2-1" presStyleLbl="parChTrans1D2" presStyleIdx="3" presStyleCnt="4"/>
      <dgm:spPr/>
    </dgm:pt>
    <dgm:pt modelId="{27EC9253-D2CE-4D14-9A1C-ABF582607FF0}" type="pres">
      <dgm:prSet presAssocID="{981BF1F5-EE7A-4A52-8F91-13C1D640FAA6}" presName="connTx" presStyleLbl="parChTrans1D2" presStyleIdx="3" presStyleCnt="4"/>
      <dgm:spPr/>
    </dgm:pt>
    <dgm:pt modelId="{091C2C4E-503A-4C71-ABAF-44977B203183}" type="pres">
      <dgm:prSet presAssocID="{4D959359-2782-428B-9012-4BCDC3389842}" presName="root2" presStyleCnt="0"/>
      <dgm:spPr/>
    </dgm:pt>
    <dgm:pt modelId="{DC91A48B-D8B0-4860-AFEF-06B82B17E8DE}" type="pres">
      <dgm:prSet presAssocID="{4D959359-2782-428B-9012-4BCDC3389842}" presName="LevelTwoTextNode" presStyleLbl="node2" presStyleIdx="3" presStyleCnt="4">
        <dgm:presLayoutVars>
          <dgm:chPref val="3"/>
        </dgm:presLayoutVars>
      </dgm:prSet>
      <dgm:spPr/>
    </dgm:pt>
    <dgm:pt modelId="{DDEFC9CD-2B67-46C9-AEF0-A1F8886E6295}" type="pres">
      <dgm:prSet presAssocID="{4D959359-2782-428B-9012-4BCDC3389842}" presName="level3hierChild" presStyleCnt="0"/>
      <dgm:spPr/>
    </dgm:pt>
  </dgm:ptLst>
  <dgm:cxnLst>
    <dgm:cxn modelId="{BDADB005-2CDD-4DBD-A3A8-26F78CA8811F}" type="presOf" srcId="{CD034C9E-587F-43CE-BDF2-9DEFD3106FE9}" destId="{7BB13313-A1F0-45DD-8E88-4BA8E50B5324}" srcOrd="0" destOrd="0" presId="urn:microsoft.com/office/officeart/2008/layout/HorizontalMultiLevelHierarchy"/>
    <dgm:cxn modelId="{3C1DF71B-32CC-48D3-97B7-9CDBD44A9857}" type="presOf" srcId="{CB02F1E0-2E11-4516-8650-2F67C16544B5}" destId="{8F4B6463-4A29-4279-B4F6-E94EC57B979A}" srcOrd="0" destOrd="0" presId="urn:microsoft.com/office/officeart/2008/layout/HorizontalMultiLevelHierarchy"/>
    <dgm:cxn modelId="{BCA4E92F-A7F2-425C-B7D8-F834EEBB5FBD}" srcId="{C9705193-F4A7-43C6-8872-D10C19386349}" destId="{CB02F1E0-2E11-4516-8650-2F67C16544B5}" srcOrd="0" destOrd="0" parTransId="{F3B235A2-07B7-469B-AEB5-221F81C32021}" sibTransId="{82457C42-5E7B-4979-9369-3C3C96C189BB}"/>
    <dgm:cxn modelId="{BDEAB337-D599-44FC-9457-B407BB03A73D}" type="presOf" srcId="{4D959359-2782-428B-9012-4BCDC3389842}" destId="{DC91A48B-D8B0-4860-AFEF-06B82B17E8DE}" srcOrd="0" destOrd="0" presId="urn:microsoft.com/office/officeart/2008/layout/HorizontalMultiLevelHierarchy"/>
    <dgm:cxn modelId="{2D511238-3104-4065-81A8-74B519A0DB6B}" type="presOf" srcId="{618CFD90-6F8B-464E-AE3E-1586B4318D70}" destId="{E8543C82-BEF2-4F7B-86C5-35526DFC6BFE}" srcOrd="0" destOrd="0" presId="urn:microsoft.com/office/officeart/2008/layout/HorizontalMultiLevelHierarchy"/>
    <dgm:cxn modelId="{08892444-9719-447E-AB2D-C36263BF437D}" type="presOf" srcId="{F3B235A2-07B7-469B-AEB5-221F81C32021}" destId="{E9030141-A37E-4E41-A9FA-CEAB39DEDEE6}" srcOrd="1" destOrd="0" presId="urn:microsoft.com/office/officeart/2008/layout/HorizontalMultiLevelHierarchy"/>
    <dgm:cxn modelId="{1A6C964D-8D24-4EE2-926B-8390608615E1}" srcId="{C9705193-F4A7-43C6-8872-D10C19386349}" destId="{4D959359-2782-428B-9012-4BCDC3389842}" srcOrd="3" destOrd="0" parTransId="{981BF1F5-EE7A-4A52-8F91-13C1D640FAA6}" sibTransId="{B7BF5F81-E38F-4C30-8F08-9503590CA3FF}"/>
    <dgm:cxn modelId="{6E11096F-3438-4C82-B471-170A995C5E89}" srcId="{C9705193-F4A7-43C6-8872-D10C19386349}" destId="{5AE485F3-C957-4618-AEA5-72185190E34E}" srcOrd="2" destOrd="0" parTransId="{CD034C9E-587F-43CE-BDF2-9DEFD3106FE9}" sibTransId="{9B482620-8515-4862-8FD5-F5F506CE4CD7}"/>
    <dgm:cxn modelId="{B20CF18C-2FB6-4652-A10F-E0C760F744F6}" srcId="{1AAEED2E-CC28-45CA-9C16-255A3A8C4C91}" destId="{C9705193-F4A7-43C6-8872-D10C19386349}" srcOrd="0" destOrd="0" parTransId="{D5380D5C-DCC6-4F78-BF4C-AD30DABF0F63}" sibTransId="{E593A72A-631D-42A7-A29A-574A38939BDF}"/>
    <dgm:cxn modelId="{A9B1E791-DCEA-41FF-9E3A-82268A485FC3}" type="presOf" srcId="{F3B235A2-07B7-469B-AEB5-221F81C32021}" destId="{8CD7F7DF-838A-42C7-A67A-252B1BD5229F}" srcOrd="0" destOrd="0" presId="urn:microsoft.com/office/officeart/2008/layout/HorizontalMultiLevelHierarchy"/>
    <dgm:cxn modelId="{C32D539B-3008-482F-8AE3-95F84F79F947}" type="presOf" srcId="{618CFD90-6F8B-464E-AE3E-1586B4318D70}" destId="{DC7B44BF-624A-41DE-AC12-5BF8B68C80EF}" srcOrd="1" destOrd="0" presId="urn:microsoft.com/office/officeart/2008/layout/HorizontalMultiLevelHierarchy"/>
    <dgm:cxn modelId="{234C73B7-29BC-4177-B52E-2E2C223E9DE9}" type="presOf" srcId="{CD034C9E-587F-43CE-BDF2-9DEFD3106FE9}" destId="{A8C3B80A-5CFE-4C05-B00C-DF63399D5FC2}" srcOrd="1" destOrd="0" presId="urn:microsoft.com/office/officeart/2008/layout/HorizontalMultiLevelHierarchy"/>
    <dgm:cxn modelId="{C4C0F4C9-C537-4233-9FA5-C75C7907DB93}" srcId="{C9705193-F4A7-43C6-8872-D10C19386349}" destId="{9B39F532-DFFF-4B88-A882-12E88D46FA94}" srcOrd="1" destOrd="0" parTransId="{618CFD90-6F8B-464E-AE3E-1586B4318D70}" sibTransId="{FF02F46C-CBB2-4E16-8E9B-2AD8C656B737}"/>
    <dgm:cxn modelId="{49D17BCE-555C-48B1-BB85-ABEB966A599C}" type="presOf" srcId="{5AE485F3-C957-4618-AEA5-72185190E34E}" destId="{554D2702-E3F3-4843-9FBE-E2A950F5445F}" srcOrd="0" destOrd="0" presId="urn:microsoft.com/office/officeart/2008/layout/HorizontalMultiLevelHierarchy"/>
    <dgm:cxn modelId="{82FEE5DE-A81B-46F9-9452-64787B31377B}" type="presOf" srcId="{981BF1F5-EE7A-4A52-8F91-13C1D640FAA6}" destId="{27EC9253-D2CE-4D14-9A1C-ABF582607FF0}" srcOrd="1" destOrd="0" presId="urn:microsoft.com/office/officeart/2008/layout/HorizontalMultiLevelHierarchy"/>
    <dgm:cxn modelId="{B363F2E2-933D-4257-9481-D5C74837AB4B}" type="presOf" srcId="{C9705193-F4A7-43C6-8872-D10C19386349}" destId="{F7830FF2-958A-4B69-B71D-779DA48EB52B}" srcOrd="0" destOrd="0" presId="urn:microsoft.com/office/officeart/2008/layout/HorizontalMultiLevelHierarchy"/>
    <dgm:cxn modelId="{415377E8-639B-4C2F-92EB-91BEB9B7C6D8}" type="presOf" srcId="{9B39F532-DFFF-4B88-A882-12E88D46FA94}" destId="{83B72ADA-231B-44E8-B927-26735F3FDEB5}" srcOrd="0" destOrd="0" presId="urn:microsoft.com/office/officeart/2008/layout/HorizontalMultiLevelHierarchy"/>
    <dgm:cxn modelId="{3C8E1EF1-C63E-4BF7-8BDD-F240DF0A8276}" type="presOf" srcId="{1AAEED2E-CC28-45CA-9C16-255A3A8C4C91}" destId="{02C4C588-FFA9-4164-8650-F0EB6ABF001A}" srcOrd="0" destOrd="0" presId="urn:microsoft.com/office/officeart/2008/layout/HorizontalMultiLevelHierarchy"/>
    <dgm:cxn modelId="{5878C8FA-EA74-4D67-9E86-215554F806B6}" type="presOf" srcId="{981BF1F5-EE7A-4A52-8F91-13C1D640FAA6}" destId="{B6336980-7F58-484E-B0FC-3D0D9EDAEAC8}" srcOrd="0" destOrd="0" presId="urn:microsoft.com/office/officeart/2008/layout/HorizontalMultiLevelHierarchy"/>
    <dgm:cxn modelId="{2C08E32A-1A58-423E-9C04-48F5AABCF907}" type="presParOf" srcId="{02C4C588-FFA9-4164-8650-F0EB6ABF001A}" destId="{43BD549F-0D4F-4936-9633-840C8139AD1E}" srcOrd="0" destOrd="0" presId="urn:microsoft.com/office/officeart/2008/layout/HorizontalMultiLevelHierarchy"/>
    <dgm:cxn modelId="{04FDDC72-AE47-436B-BC96-63E4D76A4DF9}" type="presParOf" srcId="{43BD549F-0D4F-4936-9633-840C8139AD1E}" destId="{F7830FF2-958A-4B69-B71D-779DA48EB52B}" srcOrd="0" destOrd="0" presId="urn:microsoft.com/office/officeart/2008/layout/HorizontalMultiLevelHierarchy"/>
    <dgm:cxn modelId="{2B2DB4EB-02EA-4B27-A8CB-51F12692C750}" type="presParOf" srcId="{43BD549F-0D4F-4936-9633-840C8139AD1E}" destId="{47FAD6DF-3A55-4056-85D5-885ABB071C17}" srcOrd="1" destOrd="0" presId="urn:microsoft.com/office/officeart/2008/layout/HorizontalMultiLevelHierarchy"/>
    <dgm:cxn modelId="{D6A4EA3F-0F25-4BA0-9202-C914479CAEE1}" type="presParOf" srcId="{47FAD6DF-3A55-4056-85D5-885ABB071C17}" destId="{8CD7F7DF-838A-42C7-A67A-252B1BD5229F}" srcOrd="0" destOrd="0" presId="urn:microsoft.com/office/officeart/2008/layout/HorizontalMultiLevelHierarchy"/>
    <dgm:cxn modelId="{C44A9800-B269-42B3-9258-9375EA499312}" type="presParOf" srcId="{8CD7F7DF-838A-42C7-A67A-252B1BD5229F}" destId="{E9030141-A37E-4E41-A9FA-CEAB39DEDEE6}" srcOrd="0" destOrd="0" presId="urn:microsoft.com/office/officeart/2008/layout/HorizontalMultiLevelHierarchy"/>
    <dgm:cxn modelId="{EB99E958-FC5B-4CA1-BB98-79CD9AAF786C}" type="presParOf" srcId="{47FAD6DF-3A55-4056-85D5-885ABB071C17}" destId="{478939EC-97B2-4635-BADC-F336F58B504C}" srcOrd="1" destOrd="0" presId="urn:microsoft.com/office/officeart/2008/layout/HorizontalMultiLevelHierarchy"/>
    <dgm:cxn modelId="{E6F114A5-9A3F-4C3A-9B45-92D448C89134}" type="presParOf" srcId="{478939EC-97B2-4635-BADC-F336F58B504C}" destId="{8F4B6463-4A29-4279-B4F6-E94EC57B979A}" srcOrd="0" destOrd="0" presId="urn:microsoft.com/office/officeart/2008/layout/HorizontalMultiLevelHierarchy"/>
    <dgm:cxn modelId="{C2E40B53-9A3F-4F06-9622-E861AF0A45FE}" type="presParOf" srcId="{478939EC-97B2-4635-BADC-F336F58B504C}" destId="{8C86B21B-260F-4845-90DA-9B7E0926B7ED}" srcOrd="1" destOrd="0" presId="urn:microsoft.com/office/officeart/2008/layout/HorizontalMultiLevelHierarchy"/>
    <dgm:cxn modelId="{3FEE1D68-A0BB-4C4E-B313-2109A0715B82}" type="presParOf" srcId="{47FAD6DF-3A55-4056-85D5-885ABB071C17}" destId="{E8543C82-BEF2-4F7B-86C5-35526DFC6BFE}" srcOrd="2" destOrd="0" presId="urn:microsoft.com/office/officeart/2008/layout/HorizontalMultiLevelHierarchy"/>
    <dgm:cxn modelId="{40AB0E0A-0DB1-43A3-B6E3-0DC1F497D905}" type="presParOf" srcId="{E8543C82-BEF2-4F7B-86C5-35526DFC6BFE}" destId="{DC7B44BF-624A-41DE-AC12-5BF8B68C80EF}" srcOrd="0" destOrd="0" presId="urn:microsoft.com/office/officeart/2008/layout/HorizontalMultiLevelHierarchy"/>
    <dgm:cxn modelId="{7B4A5BE9-F70F-4F89-A623-9163D3F34D2B}" type="presParOf" srcId="{47FAD6DF-3A55-4056-85D5-885ABB071C17}" destId="{F5B6213C-88B8-4CC6-8EA8-D4D2699EDDE2}" srcOrd="3" destOrd="0" presId="urn:microsoft.com/office/officeart/2008/layout/HorizontalMultiLevelHierarchy"/>
    <dgm:cxn modelId="{1156B9A6-96A2-4447-B3BF-29FAE0FF78CE}" type="presParOf" srcId="{F5B6213C-88B8-4CC6-8EA8-D4D2699EDDE2}" destId="{83B72ADA-231B-44E8-B927-26735F3FDEB5}" srcOrd="0" destOrd="0" presId="urn:microsoft.com/office/officeart/2008/layout/HorizontalMultiLevelHierarchy"/>
    <dgm:cxn modelId="{69240D68-E64F-4F0E-BF14-35D554DD934C}" type="presParOf" srcId="{F5B6213C-88B8-4CC6-8EA8-D4D2699EDDE2}" destId="{58AE9326-C93B-4718-A3F8-5F1CE10E4695}" srcOrd="1" destOrd="0" presId="urn:microsoft.com/office/officeart/2008/layout/HorizontalMultiLevelHierarchy"/>
    <dgm:cxn modelId="{71D2E2FB-9668-44F0-BF4E-6A4BDDAAA60B}" type="presParOf" srcId="{47FAD6DF-3A55-4056-85D5-885ABB071C17}" destId="{7BB13313-A1F0-45DD-8E88-4BA8E50B5324}" srcOrd="4" destOrd="0" presId="urn:microsoft.com/office/officeart/2008/layout/HorizontalMultiLevelHierarchy"/>
    <dgm:cxn modelId="{9B2D915C-720F-4938-8457-788EE7869412}" type="presParOf" srcId="{7BB13313-A1F0-45DD-8E88-4BA8E50B5324}" destId="{A8C3B80A-5CFE-4C05-B00C-DF63399D5FC2}" srcOrd="0" destOrd="0" presId="urn:microsoft.com/office/officeart/2008/layout/HorizontalMultiLevelHierarchy"/>
    <dgm:cxn modelId="{188FA951-7204-468C-95C5-B0EE8CC0E210}" type="presParOf" srcId="{47FAD6DF-3A55-4056-85D5-885ABB071C17}" destId="{CAD1E8E0-5A0B-4D1F-92FE-60398C6D599E}" srcOrd="5" destOrd="0" presId="urn:microsoft.com/office/officeart/2008/layout/HorizontalMultiLevelHierarchy"/>
    <dgm:cxn modelId="{9F556801-2A25-4797-8480-EFB0DB7F8A4E}" type="presParOf" srcId="{CAD1E8E0-5A0B-4D1F-92FE-60398C6D599E}" destId="{554D2702-E3F3-4843-9FBE-E2A950F5445F}" srcOrd="0" destOrd="0" presId="urn:microsoft.com/office/officeart/2008/layout/HorizontalMultiLevelHierarchy"/>
    <dgm:cxn modelId="{255052DF-6C3D-4698-A01D-6778AB1F33C0}" type="presParOf" srcId="{CAD1E8E0-5A0B-4D1F-92FE-60398C6D599E}" destId="{8E272BDC-2C09-429B-A715-0686CC2A4C98}" srcOrd="1" destOrd="0" presId="urn:microsoft.com/office/officeart/2008/layout/HorizontalMultiLevelHierarchy"/>
    <dgm:cxn modelId="{2F6DDE28-75E2-4CE4-A214-F6A216A47AA1}" type="presParOf" srcId="{47FAD6DF-3A55-4056-85D5-885ABB071C17}" destId="{B6336980-7F58-484E-B0FC-3D0D9EDAEAC8}" srcOrd="6" destOrd="0" presId="urn:microsoft.com/office/officeart/2008/layout/HorizontalMultiLevelHierarchy"/>
    <dgm:cxn modelId="{1B056A5D-977E-4735-94AD-14CDED3C2D88}" type="presParOf" srcId="{B6336980-7F58-484E-B0FC-3D0D9EDAEAC8}" destId="{27EC9253-D2CE-4D14-9A1C-ABF582607FF0}" srcOrd="0" destOrd="0" presId="urn:microsoft.com/office/officeart/2008/layout/HorizontalMultiLevelHierarchy"/>
    <dgm:cxn modelId="{3BF84D04-AE0D-4F7E-AEF8-DD7E99C5F8AA}" type="presParOf" srcId="{47FAD6DF-3A55-4056-85D5-885ABB071C17}" destId="{091C2C4E-503A-4C71-ABAF-44977B203183}" srcOrd="7" destOrd="0" presId="urn:microsoft.com/office/officeart/2008/layout/HorizontalMultiLevelHierarchy"/>
    <dgm:cxn modelId="{16B29D00-38A0-469F-8A6C-C0A2982E18EE}" type="presParOf" srcId="{091C2C4E-503A-4C71-ABAF-44977B203183}" destId="{DC91A48B-D8B0-4860-AFEF-06B82B17E8DE}" srcOrd="0" destOrd="0" presId="urn:microsoft.com/office/officeart/2008/layout/HorizontalMultiLevelHierarchy"/>
    <dgm:cxn modelId="{A11C77C6-5F0E-4277-BF5E-872543936641}" type="presParOf" srcId="{091C2C4E-503A-4C71-ABAF-44977B203183}" destId="{DDEFC9CD-2B67-46C9-AEF0-A1F8886E6295}"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AAEED2E-CC28-45CA-9C16-255A3A8C4C91}"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C9705193-F4A7-43C6-8872-D10C19386349}">
      <dgm:prSet phldrT="[Text]" custT="1"/>
      <dgm:spPr/>
      <dgm:t>
        <a:bodyPr/>
        <a:lstStyle/>
        <a:p>
          <a:r>
            <a:rPr lang="en-IN" sz="1800" dirty="0"/>
            <a:t>Types of Filter</a:t>
          </a:r>
        </a:p>
      </dgm:t>
    </dgm:pt>
    <dgm:pt modelId="{D5380D5C-DCC6-4F78-BF4C-AD30DABF0F63}" type="parTrans" cxnId="{B20CF18C-2FB6-4652-A10F-E0C760F744F6}">
      <dgm:prSet/>
      <dgm:spPr/>
      <dgm:t>
        <a:bodyPr/>
        <a:lstStyle/>
        <a:p>
          <a:endParaRPr lang="en-IN" sz="1800"/>
        </a:p>
      </dgm:t>
    </dgm:pt>
    <dgm:pt modelId="{E593A72A-631D-42A7-A29A-574A38939BDF}" type="sibTrans" cxnId="{B20CF18C-2FB6-4652-A10F-E0C760F744F6}">
      <dgm:prSet/>
      <dgm:spPr/>
      <dgm:t>
        <a:bodyPr/>
        <a:lstStyle/>
        <a:p>
          <a:endParaRPr lang="en-IN" sz="1800"/>
        </a:p>
      </dgm:t>
    </dgm:pt>
    <dgm:pt modelId="{CB02F1E0-2E11-4516-8650-2F67C16544B5}">
      <dgm:prSet phldrT="[Text]" custT="1"/>
      <dgm:spPr/>
      <dgm:t>
        <a:bodyPr/>
        <a:lstStyle/>
        <a:p>
          <a:r>
            <a:rPr lang="en-IN" sz="1800" b="0" i="0" dirty="0"/>
            <a:t>Authorization Filter</a:t>
          </a:r>
          <a:endParaRPr lang="en-IN" sz="1800" dirty="0"/>
        </a:p>
      </dgm:t>
    </dgm:pt>
    <dgm:pt modelId="{F3B235A2-07B7-469B-AEB5-221F81C32021}" type="parTrans" cxnId="{BCA4E92F-A7F2-425C-B7D8-F834EEBB5FBD}">
      <dgm:prSet custT="1"/>
      <dgm:spPr/>
      <dgm:t>
        <a:bodyPr/>
        <a:lstStyle/>
        <a:p>
          <a:endParaRPr lang="en-IN" sz="1800"/>
        </a:p>
      </dgm:t>
    </dgm:pt>
    <dgm:pt modelId="{82457C42-5E7B-4979-9369-3C3C96C189BB}" type="sibTrans" cxnId="{BCA4E92F-A7F2-425C-B7D8-F834EEBB5FBD}">
      <dgm:prSet/>
      <dgm:spPr/>
      <dgm:t>
        <a:bodyPr/>
        <a:lstStyle/>
        <a:p>
          <a:endParaRPr lang="en-IN" sz="1800"/>
        </a:p>
      </dgm:t>
    </dgm:pt>
    <dgm:pt modelId="{9B39F532-DFFF-4B88-A882-12E88D46FA94}">
      <dgm:prSet phldrT="[Text]" custT="1"/>
      <dgm:spPr/>
      <dgm:t>
        <a:bodyPr/>
        <a:lstStyle/>
        <a:p>
          <a:r>
            <a:rPr lang="en-IN" sz="1800" b="0" i="0" dirty="0"/>
            <a:t>Action Filter</a:t>
          </a:r>
          <a:endParaRPr lang="en-IN" sz="1800" dirty="0"/>
        </a:p>
      </dgm:t>
    </dgm:pt>
    <dgm:pt modelId="{618CFD90-6F8B-464E-AE3E-1586B4318D70}" type="parTrans" cxnId="{C4C0F4C9-C537-4233-9FA5-C75C7907DB93}">
      <dgm:prSet custT="1"/>
      <dgm:spPr/>
      <dgm:t>
        <a:bodyPr/>
        <a:lstStyle/>
        <a:p>
          <a:endParaRPr lang="en-IN" sz="1800"/>
        </a:p>
      </dgm:t>
    </dgm:pt>
    <dgm:pt modelId="{FF02F46C-CBB2-4E16-8E9B-2AD8C656B737}" type="sibTrans" cxnId="{C4C0F4C9-C537-4233-9FA5-C75C7907DB93}">
      <dgm:prSet/>
      <dgm:spPr/>
      <dgm:t>
        <a:bodyPr/>
        <a:lstStyle/>
        <a:p>
          <a:endParaRPr lang="en-IN" sz="1800"/>
        </a:p>
      </dgm:t>
    </dgm:pt>
    <dgm:pt modelId="{5AE485F3-C957-4618-AEA5-72185190E34E}">
      <dgm:prSet custT="1"/>
      <dgm:spPr/>
      <dgm:t>
        <a:bodyPr/>
        <a:lstStyle/>
        <a:p>
          <a:r>
            <a:rPr lang="en-IN" sz="1800" b="0" i="0" dirty="0"/>
            <a:t>Result Filter</a:t>
          </a:r>
          <a:endParaRPr lang="en-IN" sz="1800" dirty="0"/>
        </a:p>
      </dgm:t>
    </dgm:pt>
    <dgm:pt modelId="{CD034C9E-587F-43CE-BDF2-9DEFD3106FE9}" type="parTrans" cxnId="{6E11096F-3438-4C82-B471-170A995C5E89}">
      <dgm:prSet custT="1"/>
      <dgm:spPr/>
      <dgm:t>
        <a:bodyPr/>
        <a:lstStyle/>
        <a:p>
          <a:endParaRPr lang="en-IN" sz="1800"/>
        </a:p>
      </dgm:t>
    </dgm:pt>
    <dgm:pt modelId="{9B482620-8515-4862-8FD5-F5F506CE4CD7}" type="sibTrans" cxnId="{6E11096F-3438-4C82-B471-170A995C5E89}">
      <dgm:prSet/>
      <dgm:spPr/>
      <dgm:t>
        <a:bodyPr/>
        <a:lstStyle/>
        <a:p>
          <a:endParaRPr lang="en-IN" sz="1800"/>
        </a:p>
      </dgm:t>
    </dgm:pt>
    <dgm:pt modelId="{4D959359-2782-428B-9012-4BCDC3389842}">
      <dgm:prSet custT="1"/>
      <dgm:spPr/>
      <dgm:t>
        <a:bodyPr/>
        <a:lstStyle/>
        <a:p>
          <a:r>
            <a:rPr lang="en-IN" sz="1800" dirty="0"/>
            <a:t>Exception Filter</a:t>
          </a:r>
        </a:p>
      </dgm:t>
    </dgm:pt>
    <dgm:pt modelId="{981BF1F5-EE7A-4A52-8F91-13C1D640FAA6}" type="parTrans" cxnId="{1A6C964D-8D24-4EE2-926B-8390608615E1}">
      <dgm:prSet custT="1"/>
      <dgm:spPr/>
      <dgm:t>
        <a:bodyPr/>
        <a:lstStyle/>
        <a:p>
          <a:endParaRPr lang="en-IN" sz="1800"/>
        </a:p>
      </dgm:t>
    </dgm:pt>
    <dgm:pt modelId="{B7BF5F81-E38F-4C30-8F08-9503590CA3FF}" type="sibTrans" cxnId="{1A6C964D-8D24-4EE2-926B-8390608615E1}">
      <dgm:prSet/>
      <dgm:spPr/>
      <dgm:t>
        <a:bodyPr/>
        <a:lstStyle/>
        <a:p>
          <a:endParaRPr lang="en-IN" sz="1800"/>
        </a:p>
      </dgm:t>
    </dgm:pt>
    <dgm:pt modelId="{02C4C588-FFA9-4164-8650-F0EB6ABF001A}" type="pres">
      <dgm:prSet presAssocID="{1AAEED2E-CC28-45CA-9C16-255A3A8C4C91}" presName="Name0" presStyleCnt="0">
        <dgm:presLayoutVars>
          <dgm:chPref val="1"/>
          <dgm:dir/>
          <dgm:animOne val="branch"/>
          <dgm:animLvl val="lvl"/>
          <dgm:resizeHandles val="exact"/>
        </dgm:presLayoutVars>
      </dgm:prSet>
      <dgm:spPr/>
    </dgm:pt>
    <dgm:pt modelId="{43BD549F-0D4F-4936-9633-840C8139AD1E}" type="pres">
      <dgm:prSet presAssocID="{C9705193-F4A7-43C6-8872-D10C19386349}" presName="root1" presStyleCnt="0"/>
      <dgm:spPr/>
    </dgm:pt>
    <dgm:pt modelId="{F7830FF2-958A-4B69-B71D-779DA48EB52B}" type="pres">
      <dgm:prSet presAssocID="{C9705193-F4A7-43C6-8872-D10C19386349}" presName="LevelOneTextNode" presStyleLbl="node0" presStyleIdx="0" presStyleCnt="1">
        <dgm:presLayoutVars>
          <dgm:chPref val="3"/>
        </dgm:presLayoutVars>
      </dgm:prSet>
      <dgm:spPr/>
    </dgm:pt>
    <dgm:pt modelId="{47FAD6DF-3A55-4056-85D5-885ABB071C17}" type="pres">
      <dgm:prSet presAssocID="{C9705193-F4A7-43C6-8872-D10C19386349}" presName="level2hierChild" presStyleCnt="0"/>
      <dgm:spPr/>
    </dgm:pt>
    <dgm:pt modelId="{8CD7F7DF-838A-42C7-A67A-252B1BD5229F}" type="pres">
      <dgm:prSet presAssocID="{F3B235A2-07B7-469B-AEB5-221F81C32021}" presName="conn2-1" presStyleLbl="parChTrans1D2" presStyleIdx="0" presStyleCnt="4"/>
      <dgm:spPr/>
    </dgm:pt>
    <dgm:pt modelId="{E9030141-A37E-4E41-A9FA-CEAB39DEDEE6}" type="pres">
      <dgm:prSet presAssocID="{F3B235A2-07B7-469B-AEB5-221F81C32021}" presName="connTx" presStyleLbl="parChTrans1D2" presStyleIdx="0" presStyleCnt="4"/>
      <dgm:spPr/>
    </dgm:pt>
    <dgm:pt modelId="{478939EC-97B2-4635-BADC-F336F58B504C}" type="pres">
      <dgm:prSet presAssocID="{CB02F1E0-2E11-4516-8650-2F67C16544B5}" presName="root2" presStyleCnt="0"/>
      <dgm:spPr/>
    </dgm:pt>
    <dgm:pt modelId="{8F4B6463-4A29-4279-B4F6-E94EC57B979A}" type="pres">
      <dgm:prSet presAssocID="{CB02F1E0-2E11-4516-8650-2F67C16544B5}" presName="LevelTwoTextNode" presStyleLbl="node2" presStyleIdx="0" presStyleCnt="4">
        <dgm:presLayoutVars>
          <dgm:chPref val="3"/>
        </dgm:presLayoutVars>
      </dgm:prSet>
      <dgm:spPr/>
    </dgm:pt>
    <dgm:pt modelId="{8C86B21B-260F-4845-90DA-9B7E0926B7ED}" type="pres">
      <dgm:prSet presAssocID="{CB02F1E0-2E11-4516-8650-2F67C16544B5}" presName="level3hierChild" presStyleCnt="0"/>
      <dgm:spPr/>
    </dgm:pt>
    <dgm:pt modelId="{E8543C82-BEF2-4F7B-86C5-35526DFC6BFE}" type="pres">
      <dgm:prSet presAssocID="{618CFD90-6F8B-464E-AE3E-1586B4318D70}" presName="conn2-1" presStyleLbl="parChTrans1D2" presStyleIdx="1" presStyleCnt="4"/>
      <dgm:spPr/>
    </dgm:pt>
    <dgm:pt modelId="{DC7B44BF-624A-41DE-AC12-5BF8B68C80EF}" type="pres">
      <dgm:prSet presAssocID="{618CFD90-6F8B-464E-AE3E-1586B4318D70}" presName="connTx" presStyleLbl="parChTrans1D2" presStyleIdx="1" presStyleCnt="4"/>
      <dgm:spPr/>
    </dgm:pt>
    <dgm:pt modelId="{F5B6213C-88B8-4CC6-8EA8-D4D2699EDDE2}" type="pres">
      <dgm:prSet presAssocID="{9B39F532-DFFF-4B88-A882-12E88D46FA94}" presName="root2" presStyleCnt="0"/>
      <dgm:spPr/>
    </dgm:pt>
    <dgm:pt modelId="{83B72ADA-231B-44E8-B927-26735F3FDEB5}" type="pres">
      <dgm:prSet presAssocID="{9B39F532-DFFF-4B88-A882-12E88D46FA94}" presName="LevelTwoTextNode" presStyleLbl="node2" presStyleIdx="1" presStyleCnt="4">
        <dgm:presLayoutVars>
          <dgm:chPref val="3"/>
        </dgm:presLayoutVars>
      </dgm:prSet>
      <dgm:spPr/>
    </dgm:pt>
    <dgm:pt modelId="{58AE9326-C93B-4718-A3F8-5F1CE10E4695}" type="pres">
      <dgm:prSet presAssocID="{9B39F532-DFFF-4B88-A882-12E88D46FA94}" presName="level3hierChild" presStyleCnt="0"/>
      <dgm:spPr/>
    </dgm:pt>
    <dgm:pt modelId="{7BB13313-A1F0-45DD-8E88-4BA8E50B5324}" type="pres">
      <dgm:prSet presAssocID="{CD034C9E-587F-43CE-BDF2-9DEFD3106FE9}" presName="conn2-1" presStyleLbl="parChTrans1D2" presStyleIdx="2" presStyleCnt="4"/>
      <dgm:spPr/>
    </dgm:pt>
    <dgm:pt modelId="{A8C3B80A-5CFE-4C05-B00C-DF63399D5FC2}" type="pres">
      <dgm:prSet presAssocID="{CD034C9E-587F-43CE-BDF2-9DEFD3106FE9}" presName="connTx" presStyleLbl="parChTrans1D2" presStyleIdx="2" presStyleCnt="4"/>
      <dgm:spPr/>
    </dgm:pt>
    <dgm:pt modelId="{CAD1E8E0-5A0B-4D1F-92FE-60398C6D599E}" type="pres">
      <dgm:prSet presAssocID="{5AE485F3-C957-4618-AEA5-72185190E34E}" presName="root2" presStyleCnt="0"/>
      <dgm:spPr/>
    </dgm:pt>
    <dgm:pt modelId="{554D2702-E3F3-4843-9FBE-E2A950F5445F}" type="pres">
      <dgm:prSet presAssocID="{5AE485F3-C957-4618-AEA5-72185190E34E}" presName="LevelTwoTextNode" presStyleLbl="node2" presStyleIdx="2" presStyleCnt="4">
        <dgm:presLayoutVars>
          <dgm:chPref val="3"/>
        </dgm:presLayoutVars>
      </dgm:prSet>
      <dgm:spPr/>
    </dgm:pt>
    <dgm:pt modelId="{8E272BDC-2C09-429B-A715-0686CC2A4C98}" type="pres">
      <dgm:prSet presAssocID="{5AE485F3-C957-4618-AEA5-72185190E34E}" presName="level3hierChild" presStyleCnt="0"/>
      <dgm:spPr/>
    </dgm:pt>
    <dgm:pt modelId="{B6336980-7F58-484E-B0FC-3D0D9EDAEAC8}" type="pres">
      <dgm:prSet presAssocID="{981BF1F5-EE7A-4A52-8F91-13C1D640FAA6}" presName="conn2-1" presStyleLbl="parChTrans1D2" presStyleIdx="3" presStyleCnt="4"/>
      <dgm:spPr/>
    </dgm:pt>
    <dgm:pt modelId="{27EC9253-D2CE-4D14-9A1C-ABF582607FF0}" type="pres">
      <dgm:prSet presAssocID="{981BF1F5-EE7A-4A52-8F91-13C1D640FAA6}" presName="connTx" presStyleLbl="parChTrans1D2" presStyleIdx="3" presStyleCnt="4"/>
      <dgm:spPr/>
    </dgm:pt>
    <dgm:pt modelId="{091C2C4E-503A-4C71-ABAF-44977B203183}" type="pres">
      <dgm:prSet presAssocID="{4D959359-2782-428B-9012-4BCDC3389842}" presName="root2" presStyleCnt="0"/>
      <dgm:spPr/>
    </dgm:pt>
    <dgm:pt modelId="{DC91A48B-D8B0-4860-AFEF-06B82B17E8DE}" type="pres">
      <dgm:prSet presAssocID="{4D959359-2782-428B-9012-4BCDC3389842}" presName="LevelTwoTextNode" presStyleLbl="node2" presStyleIdx="3" presStyleCnt="4">
        <dgm:presLayoutVars>
          <dgm:chPref val="3"/>
        </dgm:presLayoutVars>
      </dgm:prSet>
      <dgm:spPr/>
    </dgm:pt>
    <dgm:pt modelId="{DDEFC9CD-2B67-46C9-AEF0-A1F8886E6295}" type="pres">
      <dgm:prSet presAssocID="{4D959359-2782-428B-9012-4BCDC3389842}" presName="level3hierChild" presStyleCnt="0"/>
      <dgm:spPr/>
    </dgm:pt>
  </dgm:ptLst>
  <dgm:cxnLst>
    <dgm:cxn modelId="{BDADB005-2CDD-4DBD-A3A8-26F78CA8811F}" type="presOf" srcId="{CD034C9E-587F-43CE-BDF2-9DEFD3106FE9}" destId="{7BB13313-A1F0-45DD-8E88-4BA8E50B5324}" srcOrd="0" destOrd="0" presId="urn:microsoft.com/office/officeart/2008/layout/HorizontalMultiLevelHierarchy"/>
    <dgm:cxn modelId="{3C1DF71B-32CC-48D3-97B7-9CDBD44A9857}" type="presOf" srcId="{CB02F1E0-2E11-4516-8650-2F67C16544B5}" destId="{8F4B6463-4A29-4279-B4F6-E94EC57B979A}" srcOrd="0" destOrd="0" presId="urn:microsoft.com/office/officeart/2008/layout/HorizontalMultiLevelHierarchy"/>
    <dgm:cxn modelId="{BCA4E92F-A7F2-425C-B7D8-F834EEBB5FBD}" srcId="{C9705193-F4A7-43C6-8872-D10C19386349}" destId="{CB02F1E0-2E11-4516-8650-2F67C16544B5}" srcOrd="0" destOrd="0" parTransId="{F3B235A2-07B7-469B-AEB5-221F81C32021}" sibTransId="{82457C42-5E7B-4979-9369-3C3C96C189BB}"/>
    <dgm:cxn modelId="{BDEAB337-D599-44FC-9457-B407BB03A73D}" type="presOf" srcId="{4D959359-2782-428B-9012-4BCDC3389842}" destId="{DC91A48B-D8B0-4860-AFEF-06B82B17E8DE}" srcOrd="0" destOrd="0" presId="urn:microsoft.com/office/officeart/2008/layout/HorizontalMultiLevelHierarchy"/>
    <dgm:cxn modelId="{2D511238-3104-4065-81A8-74B519A0DB6B}" type="presOf" srcId="{618CFD90-6F8B-464E-AE3E-1586B4318D70}" destId="{E8543C82-BEF2-4F7B-86C5-35526DFC6BFE}" srcOrd="0" destOrd="0" presId="urn:microsoft.com/office/officeart/2008/layout/HorizontalMultiLevelHierarchy"/>
    <dgm:cxn modelId="{08892444-9719-447E-AB2D-C36263BF437D}" type="presOf" srcId="{F3B235A2-07B7-469B-AEB5-221F81C32021}" destId="{E9030141-A37E-4E41-A9FA-CEAB39DEDEE6}" srcOrd="1" destOrd="0" presId="urn:microsoft.com/office/officeart/2008/layout/HorizontalMultiLevelHierarchy"/>
    <dgm:cxn modelId="{1A6C964D-8D24-4EE2-926B-8390608615E1}" srcId="{C9705193-F4A7-43C6-8872-D10C19386349}" destId="{4D959359-2782-428B-9012-4BCDC3389842}" srcOrd="3" destOrd="0" parTransId="{981BF1F5-EE7A-4A52-8F91-13C1D640FAA6}" sibTransId="{B7BF5F81-E38F-4C30-8F08-9503590CA3FF}"/>
    <dgm:cxn modelId="{6E11096F-3438-4C82-B471-170A995C5E89}" srcId="{C9705193-F4A7-43C6-8872-D10C19386349}" destId="{5AE485F3-C957-4618-AEA5-72185190E34E}" srcOrd="2" destOrd="0" parTransId="{CD034C9E-587F-43CE-BDF2-9DEFD3106FE9}" sibTransId="{9B482620-8515-4862-8FD5-F5F506CE4CD7}"/>
    <dgm:cxn modelId="{B20CF18C-2FB6-4652-A10F-E0C760F744F6}" srcId="{1AAEED2E-CC28-45CA-9C16-255A3A8C4C91}" destId="{C9705193-F4A7-43C6-8872-D10C19386349}" srcOrd="0" destOrd="0" parTransId="{D5380D5C-DCC6-4F78-BF4C-AD30DABF0F63}" sibTransId="{E593A72A-631D-42A7-A29A-574A38939BDF}"/>
    <dgm:cxn modelId="{A9B1E791-DCEA-41FF-9E3A-82268A485FC3}" type="presOf" srcId="{F3B235A2-07B7-469B-AEB5-221F81C32021}" destId="{8CD7F7DF-838A-42C7-A67A-252B1BD5229F}" srcOrd="0" destOrd="0" presId="urn:microsoft.com/office/officeart/2008/layout/HorizontalMultiLevelHierarchy"/>
    <dgm:cxn modelId="{C32D539B-3008-482F-8AE3-95F84F79F947}" type="presOf" srcId="{618CFD90-6F8B-464E-AE3E-1586B4318D70}" destId="{DC7B44BF-624A-41DE-AC12-5BF8B68C80EF}" srcOrd="1" destOrd="0" presId="urn:microsoft.com/office/officeart/2008/layout/HorizontalMultiLevelHierarchy"/>
    <dgm:cxn modelId="{234C73B7-29BC-4177-B52E-2E2C223E9DE9}" type="presOf" srcId="{CD034C9E-587F-43CE-BDF2-9DEFD3106FE9}" destId="{A8C3B80A-5CFE-4C05-B00C-DF63399D5FC2}" srcOrd="1" destOrd="0" presId="urn:microsoft.com/office/officeart/2008/layout/HorizontalMultiLevelHierarchy"/>
    <dgm:cxn modelId="{C4C0F4C9-C537-4233-9FA5-C75C7907DB93}" srcId="{C9705193-F4A7-43C6-8872-D10C19386349}" destId="{9B39F532-DFFF-4B88-A882-12E88D46FA94}" srcOrd="1" destOrd="0" parTransId="{618CFD90-6F8B-464E-AE3E-1586B4318D70}" sibTransId="{FF02F46C-CBB2-4E16-8E9B-2AD8C656B737}"/>
    <dgm:cxn modelId="{49D17BCE-555C-48B1-BB85-ABEB966A599C}" type="presOf" srcId="{5AE485F3-C957-4618-AEA5-72185190E34E}" destId="{554D2702-E3F3-4843-9FBE-E2A950F5445F}" srcOrd="0" destOrd="0" presId="urn:microsoft.com/office/officeart/2008/layout/HorizontalMultiLevelHierarchy"/>
    <dgm:cxn modelId="{82FEE5DE-A81B-46F9-9452-64787B31377B}" type="presOf" srcId="{981BF1F5-EE7A-4A52-8F91-13C1D640FAA6}" destId="{27EC9253-D2CE-4D14-9A1C-ABF582607FF0}" srcOrd="1" destOrd="0" presId="urn:microsoft.com/office/officeart/2008/layout/HorizontalMultiLevelHierarchy"/>
    <dgm:cxn modelId="{B363F2E2-933D-4257-9481-D5C74837AB4B}" type="presOf" srcId="{C9705193-F4A7-43C6-8872-D10C19386349}" destId="{F7830FF2-958A-4B69-B71D-779DA48EB52B}" srcOrd="0" destOrd="0" presId="urn:microsoft.com/office/officeart/2008/layout/HorizontalMultiLevelHierarchy"/>
    <dgm:cxn modelId="{415377E8-639B-4C2F-92EB-91BEB9B7C6D8}" type="presOf" srcId="{9B39F532-DFFF-4B88-A882-12E88D46FA94}" destId="{83B72ADA-231B-44E8-B927-26735F3FDEB5}" srcOrd="0" destOrd="0" presId="urn:microsoft.com/office/officeart/2008/layout/HorizontalMultiLevelHierarchy"/>
    <dgm:cxn modelId="{3C8E1EF1-C63E-4BF7-8BDD-F240DF0A8276}" type="presOf" srcId="{1AAEED2E-CC28-45CA-9C16-255A3A8C4C91}" destId="{02C4C588-FFA9-4164-8650-F0EB6ABF001A}" srcOrd="0" destOrd="0" presId="urn:microsoft.com/office/officeart/2008/layout/HorizontalMultiLevelHierarchy"/>
    <dgm:cxn modelId="{5878C8FA-EA74-4D67-9E86-215554F806B6}" type="presOf" srcId="{981BF1F5-EE7A-4A52-8F91-13C1D640FAA6}" destId="{B6336980-7F58-484E-B0FC-3D0D9EDAEAC8}" srcOrd="0" destOrd="0" presId="urn:microsoft.com/office/officeart/2008/layout/HorizontalMultiLevelHierarchy"/>
    <dgm:cxn modelId="{2C08E32A-1A58-423E-9C04-48F5AABCF907}" type="presParOf" srcId="{02C4C588-FFA9-4164-8650-F0EB6ABF001A}" destId="{43BD549F-0D4F-4936-9633-840C8139AD1E}" srcOrd="0" destOrd="0" presId="urn:microsoft.com/office/officeart/2008/layout/HorizontalMultiLevelHierarchy"/>
    <dgm:cxn modelId="{04FDDC72-AE47-436B-BC96-63E4D76A4DF9}" type="presParOf" srcId="{43BD549F-0D4F-4936-9633-840C8139AD1E}" destId="{F7830FF2-958A-4B69-B71D-779DA48EB52B}" srcOrd="0" destOrd="0" presId="urn:microsoft.com/office/officeart/2008/layout/HorizontalMultiLevelHierarchy"/>
    <dgm:cxn modelId="{2B2DB4EB-02EA-4B27-A8CB-51F12692C750}" type="presParOf" srcId="{43BD549F-0D4F-4936-9633-840C8139AD1E}" destId="{47FAD6DF-3A55-4056-85D5-885ABB071C17}" srcOrd="1" destOrd="0" presId="urn:microsoft.com/office/officeart/2008/layout/HorizontalMultiLevelHierarchy"/>
    <dgm:cxn modelId="{D6A4EA3F-0F25-4BA0-9202-C914479CAEE1}" type="presParOf" srcId="{47FAD6DF-3A55-4056-85D5-885ABB071C17}" destId="{8CD7F7DF-838A-42C7-A67A-252B1BD5229F}" srcOrd="0" destOrd="0" presId="urn:microsoft.com/office/officeart/2008/layout/HorizontalMultiLevelHierarchy"/>
    <dgm:cxn modelId="{C44A9800-B269-42B3-9258-9375EA499312}" type="presParOf" srcId="{8CD7F7DF-838A-42C7-A67A-252B1BD5229F}" destId="{E9030141-A37E-4E41-A9FA-CEAB39DEDEE6}" srcOrd="0" destOrd="0" presId="urn:microsoft.com/office/officeart/2008/layout/HorizontalMultiLevelHierarchy"/>
    <dgm:cxn modelId="{EB99E958-FC5B-4CA1-BB98-79CD9AAF786C}" type="presParOf" srcId="{47FAD6DF-3A55-4056-85D5-885ABB071C17}" destId="{478939EC-97B2-4635-BADC-F336F58B504C}" srcOrd="1" destOrd="0" presId="urn:microsoft.com/office/officeart/2008/layout/HorizontalMultiLevelHierarchy"/>
    <dgm:cxn modelId="{E6F114A5-9A3F-4C3A-9B45-92D448C89134}" type="presParOf" srcId="{478939EC-97B2-4635-BADC-F336F58B504C}" destId="{8F4B6463-4A29-4279-B4F6-E94EC57B979A}" srcOrd="0" destOrd="0" presId="urn:microsoft.com/office/officeart/2008/layout/HorizontalMultiLevelHierarchy"/>
    <dgm:cxn modelId="{C2E40B53-9A3F-4F06-9622-E861AF0A45FE}" type="presParOf" srcId="{478939EC-97B2-4635-BADC-F336F58B504C}" destId="{8C86B21B-260F-4845-90DA-9B7E0926B7ED}" srcOrd="1" destOrd="0" presId="urn:microsoft.com/office/officeart/2008/layout/HorizontalMultiLevelHierarchy"/>
    <dgm:cxn modelId="{3FEE1D68-A0BB-4C4E-B313-2109A0715B82}" type="presParOf" srcId="{47FAD6DF-3A55-4056-85D5-885ABB071C17}" destId="{E8543C82-BEF2-4F7B-86C5-35526DFC6BFE}" srcOrd="2" destOrd="0" presId="urn:microsoft.com/office/officeart/2008/layout/HorizontalMultiLevelHierarchy"/>
    <dgm:cxn modelId="{40AB0E0A-0DB1-43A3-B6E3-0DC1F497D905}" type="presParOf" srcId="{E8543C82-BEF2-4F7B-86C5-35526DFC6BFE}" destId="{DC7B44BF-624A-41DE-AC12-5BF8B68C80EF}" srcOrd="0" destOrd="0" presId="urn:microsoft.com/office/officeart/2008/layout/HorizontalMultiLevelHierarchy"/>
    <dgm:cxn modelId="{7B4A5BE9-F70F-4F89-A623-9163D3F34D2B}" type="presParOf" srcId="{47FAD6DF-3A55-4056-85D5-885ABB071C17}" destId="{F5B6213C-88B8-4CC6-8EA8-D4D2699EDDE2}" srcOrd="3" destOrd="0" presId="urn:microsoft.com/office/officeart/2008/layout/HorizontalMultiLevelHierarchy"/>
    <dgm:cxn modelId="{1156B9A6-96A2-4447-B3BF-29FAE0FF78CE}" type="presParOf" srcId="{F5B6213C-88B8-4CC6-8EA8-D4D2699EDDE2}" destId="{83B72ADA-231B-44E8-B927-26735F3FDEB5}" srcOrd="0" destOrd="0" presId="urn:microsoft.com/office/officeart/2008/layout/HorizontalMultiLevelHierarchy"/>
    <dgm:cxn modelId="{69240D68-E64F-4F0E-BF14-35D554DD934C}" type="presParOf" srcId="{F5B6213C-88B8-4CC6-8EA8-D4D2699EDDE2}" destId="{58AE9326-C93B-4718-A3F8-5F1CE10E4695}" srcOrd="1" destOrd="0" presId="urn:microsoft.com/office/officeart/2008/layout/HorizontalMultiLevelHierarchy"/>
    <dgm:cxn modelId="{71D2E2FB-9668-44F0-BF4E-6A4BDDAAA60B}" type="presParOf" srcId="{47FAD6DF-3A55-4056-85D5-885ABB071C17}" destId="{7BB13313-A1F0-45DD-8E88-4BA8E50B5324}" srcOrd="4" destOrd="0" presId="urn:microsoft.com/office/officeart/2008/layout/HorizontalMultiLevelHierarchy"/>
    <dgm:cxn modelId="{9B2D915C-720F-4938-8457-788EE7869412}" type="presParOf" srcId="{7BB13313-A1F0-45DD-8E88-4BA8E50B5324}" destId="{A8C3B80A-5CFE-4C05-B00C-DF63399D5FC2}" srcOrd="0" destOrd="0" presId="urn:microsoft.com/office/officeart/2008/layout/HorizontalMultiLevelHierarchy"/>
    <dgm:cxn modelId="{188FA951-7204-468C-95C5-B0EE8CC0E210}" type="presParOf" srcId="{47FAD6DF-3A55-4056-85D5-885ABB071C17}" destId="{CAD1E8E0-5A0B-4D1F-92FE-60398C6D599E}" srcOrd="5" destOrd="0" presId="urn:microsoft.com/office/officeart/2008/layout/HorizontalMultiLevelHierarchy"/>
    <dgm:cxn modelId="{9F556801-2A25-4797-8480-EFB0DB7F8A4E}" type="presParOf" srcId="{CAD1E8E0-5A0B-4D1F-92FE-60398C6D599E}" destId="{554D2702-E3F3-4843-9FBE-E2A950F5445F}" srcOrd="0" destOrd="0" presId="urn:microsoft.com/office/officeart/2008/layout/HorizontalMultiLevelHierarchy"/>
    <dgm:cxn modelId="{255052DF-6C3D-4698-A01D-6778AB1F33C0}" type="presParOf" srcId="{CAD1E8E0-5A0B-4D1F-92FE-60398C6D599E}" destId="{8E272BDC-2C09-429B-A715-0686CC2A4C98}" srcOrd="1" destOrd="0" presId="urn:microsoft.com/office/officeart/2008/layout/HorizontalMultiLevelHierarchy"/>
    <dgm:cxn modelId="{2F6DDE28-75E2-4CE4-A214-F6A216A47AA1}" type="presParOf" srcId="{47FAD6DF-3A55-4056-85D5-885ABB071C17}" destId="{B6336980-7F58-484E-B0FC-3D0D9EDAEAC8}" srcOrd="6" destOrd="0" presId="urn:microsoft.com/office/officeart/2008/layout/HorizontalMultiLevelHierarchy"/>
    <dgm:cxn modelId="{1B056A5D-977E-4735-94AD-14CDED3C2D88}" type="presParOf" srcId="{B6336980-7F58-484E-B0FC-3D0D9EDAEAC8}" destId="{27EC9253-D2CE-4D14-9A1C-ABF582607FF0}" srcOrd="0" destOrd="0" presId="urn:microsoft.com/office/officeart/2008/layout/HorizontalMultiLevelHierarchy"/>
    <dgm:cxn modelId="{3BF84D04-AE0D-4F7E-AEF8-DD7E99C5F8AA}" type="presParOf" srcId="{47FAD6DF-3A55-4056-85D5-885ABB071C17}" destId="{091C2C4E-503A-4C71-ABAF-44977B203183}" srcOrd="7" destOrd="0" presId="urn:microsoft.com/office/officeart/2008/layout/HorizontalMultiLevelHierarchy"/>
    <dgm:cxn modelId="{16B29D00-38A0-469F-8A6C-C0A2982E18EE}" type="presParOf" srcId="{091C2C4E-503A-4C71-ABAF-44977B203183}" destId="{DC91A48B-D8B0-4860-AFEF-06B82B17E8DE}" srcOrd="0" destOrd="0" presId="urn:microsoft.com/office/officeart/2008/layout/HorizontalMultiLevelHierarchy"/>
    <dgm:cxn modelId="{A11C77C6-5F0E-4277-BF5E-872543936641}" type="presParOf" srcId="{091C2C4E-503A-4C71-ABAF-44977B203183}" destId="{DDEFC9CD-2B67-46C9-AEF0-A1F8886E6295}"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AAEED2E-CC28-45CA-9C16-255A3A8C4C91}" type="doc">
      <dgm:prSet loTypeId="urn:microsoft.com/office/officeart/2005/8/layout/orgChart1" loCatId="hierarchy" qsTypeId="urn:microsoft.com/office/officeart/2005/8/quickstyle/simple3" qsCatId="simple" csTypeId="urn:microsoft.com/office/officeart/2005/8/colors/colorful3" csCatId="colorful" phldr="1"/>
      <dgm:spPr/>
      <dgm:t>
        <a:bodyPr/>
        <a:lstStyle/>
        <a:p>
          <a:endParaRPr lang="en-IN"/>
        </a:p>
      </dgm:t>
    </dgm:pt>
    <dgm:pt modelId="{C9705193-F4A7-43C6-8872-D10C19386349}">
      <dgm:prSet phldrT="[Text]" custT="1"/>
      <dgm:spPr/>
      <dgm:t>
        <a:bodyPr/>
        <a:lstStyle/>
        <a:p>
          <a:r>
            <a:rPr lang="en-IN" sz="1800" dirty="0"/>
            <a:t>State Management in ASP.NET</a:t>
          </a:r>
        </a:p>
      </dgm:t>
    </dgm:pt>
    <dgm:pt modelId="{D5380D5C-DCC6-4F78-BF4C-AD30DABF0F63}" type="parTrans" cxnId="{B20CF18C-2FB6-4652-A10F-E0C760F744F6}">
      <dgm:prSet/>
      <dgm:spPr/>
      <dgm:t>
        <a:bodyPr/>
        <a:lstStyle/>
        <a:p>
          <a:endParaRPr lang="en-IN" sz="1800"/>
        </a:p>
      </dgm:t>
    </dgm:pt>
    <dgm:pt modelId="{E593A72A-631D-42A7-A29A-574A38939BDF}" type="sibTrans" cxnId="{B20CF18C-2FB6-4652-A10F-E0C760F744F6}">
      <dgm:prSet/>
      <dgm:spPr/>
      <dgm:t>
        <a:bodyPr/>
        <a:lstStyle/>
        <a:p>
          <a:endParaRPr lang="en-IN" sz="1800"/>
        </a:p>
      </dgm:t>
    </dgm:pt>
    <dgm:pt modelId="{CB02F1E0-2E11-4516-8650-2F67C16544B5}">
      <dgm:prSet phldrT="[Text]" custT="1"/>
      <dgm:spPr/>
      <dgm:t>
        <a:bodyPr/>
        <a:lstStyle/>
        <a:p>
          <a:r>
            <a:rPr lang="en-IN" sz="1800" dirty="0"/>
            <a:t>Client Side</a:t>
          </a:r>
        </a:p>
      </dgm:t>
    </dgm:pt>
    <dgm:pt modelId="{F3B235A2-07B7-469B-AEB5-221F81C32021}" type="parTrans" cxnId="{BCA4E92F-A7F2-425C-B7D8-F834EEBB5FBD}">
      <dgm:prSet/>
      <dgm:spPr/>
      <dgm:t>
        <a:bodyPr/>
        <a:lstStyle/>
        <a:p>
          <a:endParaRPr lang="en-IN" sz="1800"/>
        </a:p>
      </dgm:t>
    </dgm:pt>
    <dgm:pt modelId="{82457C42-5E7B-4979-9369-3C3C96C189BB}" type="sibTrans" cxnId="{BCA4E92F-A7F2-425C-B7D8-F834EEBB5FBD}">
      <dgm:prSet/>
      <dgm:spPr/>
      <dgm:t>
        <a:bodyPr/>
        <a:lstStyle/>
        <a:p>
          <a:endParaRPr lang="en-IN" sz="1800"/>
        </a:p>
      </dgm:t>
    </dgm:pt>
    <dgm:pt modelId="{9B39F532-DFFF-4B88-A882-12E88D46FA94}">
      <dgm:prSet phldrT="[Text]" custT="1"/>
      <dgm:spPr/>
      <dgm:t>
        <a:bodyPr/>
        <a:lstStyle/>
        <a:p>
          <a:r>
            <a:rPr lang="en-IN" sz="1800" dirty="0"/>
            <a:t>Server Side</a:t>
          </a:r>
        </a:p>
      </dgm:t>
    </dgm:pt>
    <dgm:pt modelId="{618CFD90-6F8B-464E-AE3E-1586B4318D70}" type="parTrans" cxnId="{C4C0F4C9-C537-4233-9FA5-C75C7907DB93}">
      <dgm:prSet/>
      <dgm:spPr/>
      <dgm:t>
        <a:bodyPr/>
        <a:lstStyle/>
        <a:p>
          <a:endParaRPr lang="en-IN" sz="1800"/>
        </a:p>
      </dgm:t>
    </dgm:pt>
    <dgm:pt modelId="{FF02F46C-CBB2-4E16-8E9B-2AD8C656B737}" type="sibTrans" cxnId="{C4C0F4C9-C537-4233-9FA5-C75C7907DB93}">
      <dgm:prSet/>
      <dgm:spPr/>
      <dgm:t>
        <a:bodyPr/>
        <a:lstStyle/>
        <a:p>
          <a:endParaRPr lang="en-IN" sz="1800"/>
        </a:p>
      </dgm:t>
    </dgm:pt>
    <dgm:pt modelId="{D4DD2724-6C10-42E4-A46F-85026AC28E41}">
      <dgm:prSet custT="1"/>
      <dgm:spPr/>
      <dgm:t>
        <a:bodyPr/>
        <a:lstStyle/>
        <a:p>
          <a:r>
            <a:rPr lang="en-IN" sz="1800" dirty="0"/>
            <a:t>Cookies</a:t>
          </a:r>
        </a:p>
      </dgm:t>
    </dgm:pt>
    <dgm:pt modelId="{EEC5980E-2076-4AA0-8701-B98DFADDA181}" type="parTrans" cxnId="{66595EB3-BCB9-4DF8-88D9-8F6348C1650B}">
      <dgm:prSet/>
      <dgm:spPr/>
      <dgm:t>
        <a:bodyPr/>
        <a:lstStyle/>
        <a:p>
          <a:endParaRPr lang="en-IN" sz="1800"/>
        </a:p>
      </dgm:t>
    </dgm:pt>
    <dgm:pt modelId="{EFA89548-5F39-4ECC-9C1A-FBD794A7538F}" type="sibTrans" cxnId="{66595EB3-BCB9-4DF8-88D9-8F6348C1650B}">
      <dgm:prSet/>
      <dgm:spPr/>
      <dgm:t>
        <a:bodyPr/>
        <a:lstStyle/>
        <a:p>
          <a:endParaRPr lang="en-IN" sz="1800"/>
        </a:p>
      </dgm:t>
    </dgm:pt>
    <dgm:pt modelId="{0C15B092-E41C-4006-95A7-88C23AAF7E3D}">
      <dgm:prSet custT="1"/>
      <dgm:spPr/>
      <dgm:t>
        <a:bodyPr/>
        <a:lstStyle/>
        <a:p>
          <a:r>
            <a:rPr lang="en-IN" sz="1800" dirty="0"/>
            <a:t>Hidden Field</a:t>
          </a:r>
        </a:p>
      </dgm:t>
    </dgm:pt>
    <dgm:pt modelId="{09AC7AA7-B72A-4A00-B732-AB77964F5E10}" type="parTrans" cxnId="{1E62DA32-9DA3-4F6D-B04C-003209C67C60}">
      <dgm:prSet/>
      <dgm:spPr/>
      <dgm:t>
        <a:bodyPr/>
        <a:lstStyle/>
        <a:p>
          <a:endParaRPr lang="en-IN" sz="1800"/>
        </a:p>
      </dgm:t>
    </dgm:pt>
    <dgm:pt modelId="{64DDE694-0440-4178-A55B-63137A5581A1}" type="sibTrans" cxnId="{1E62DA32-9DA3-4F6D-B04C-003209C67C60}">
      <dgm:prSet/>
      <dgm:spPr/>
      <dgm:t>
        <a:bodyPr/>
        <a:lstStyle/>
        <a:p>
          <a:endParaRPr lang="en-IN" sz="1800"/>
        </a:p>
      </dgm:t>
    </dgm:pt>
    <dgm:pt modelId="{A49AAD62-FD7D-49F5-91A1-2D79A104A59A}">
      <dgm:prSet custT="1"/>
      <dgm:spPr/>
      <dgm:t>
        <a:bodyPr/>
        <a:lstStyle/>
        <a:p>
          <a:r>
            <a:rPr lang="en-IN" sz="1800" dirty="0" err="1"/>
            <a:t>ViewState</a:t>
          </a:r>
          <a:endParaRPr lang="en-IN" sz="1800" dirty="0"/>
        </a:p>
      </dgm:t>
    </dgm:pt>
    <dgm:pt modelId="{207C5014-F88A-4B0F-A70A-C0CE52E1F0BE}" type="parTrans" cxnId="{F8FABDAE-856D-423A-A360-6BBD5B841B55}">
      <dgm:prSet/>
      <dgm:spPr/>
      <dgm:t>
        <a:bodyPr/>
        <a:lstStyle/>
        <a:p>
          <a:endParaRPr lang="en-IN" sz="1800"/>
        </a:p>
      </dgm:t>
    </dgm:pt>
    <dgm:pt modelId="{5063A4A3-D712-446D-A636-5A52695C45EE}" type="sibTrans" cxnId="{F8FABDAE-856D-423A-A360-6BBD5B841B55}">
      <dgm:prSet/>
      <dgm:spPr/>
      <dgm:t>
        <a:bodyPr/>
        <a:lstStyle/>
        <a:p>
          <a:endParaRPr lang="en-IN" sz="1800"/>
        </a:p>
      </dgm:t>
    </dgm:pt>
    <dgm:pt modelId="{7A56FA32-F088-473D-8EC5-E81CB0BE74EE}">
      <dgm:prSet custT="1"/>
      <dgm:spPr/>
      <dgm:t>
        <a:bodyPr/>
        <a:lstStyle/>
        <a:p>
          <a:r>
            <a:rPr lang="en-IN" sz="1800" dirty="0"/>
            <a:t>Query String</a:t>
          </a:r>
        </a:p>
      </dgm:t>
    </dgm:pt>
    <dgm:pt modelId="{7F35AB53-A8E2-4A8B-996F-D1BD784C9D82}" type="parTrans" cxnId="{E0F9BDBB-CC15-4151-A59D-E43205913F6A}">
      <dgm:prSet/>
      <dgm:spPr/>
      <dgm:t>
        <a:bodyPr/>
        <a:lstStyle/>
        <a:p>
          <a:endParaRPr lang="en-IN" sz="1800"/>
        </a:p>
      </dgm:t>
    </dgm:pt>
    <dgm:pt modelId="{41E33309-7602-4236-AB82-E8474C727291}" type="sibTrans" cxnId="{E0F9BDBB-CC15-4151-A59D-E43205913F6A}">
      <dgm:prSet/>
      <dgm:spPr/>
      <dgm:t>
        <a:bodyPr/>
        <a:lstStyle/>
        <a:p>
          <a:endParaRPr lang="en-IN" sz="1800"/>
        </a:p>
      </dgm:t>
    </dgm:pt>
    <dgm:pt modelId="{6A79ED1C-3031-4013-9757-8A9E1B48AF13}">
      <dgm:prSet custT="1"/>
      <dgm:spPr/>
      <dgm:t>
        <a:bodyPr/>
        <a:lstStyle/>
        <a:p>
          <a:r>
            <a:rPr lang="en-IN" sz="1800" dirty="0"/>
            <a:t>Session State</a:t>
          </a:r>
        </a:p>
      </dgm:t>
    </dgm:pt>
    <dgm:pt modelId="{7076AC0B-3960-4A50-BBFE-2B5A5AE206CA}" type="parTrans" cxnId="{9BAD3AC6-03B4-4EF7-8811-77C9F859C365}">
      <dgm:prSet/>
      <dgm:spPr/>
      <dgm:t>
        <a:bodyPr/>
        <a:lstStyle/>
        <a:p>
          <a:endParaRPr lang="en-IN" sz="1800"/>
        </a:p>
      </dgm:t>
    </dgm:pt>
    <dgm:pt modelId="{D4E23800-97F7-4787-9B9B-7202F2BB88A1}" type="sibTrans" cxnId="{9BAD3AC6-03B4-4EF7-8811-77C9F859C365}">
      <dgm:prSet/>
      <dgm:spPr/>
      <dgm:t>
        <a:bodyPr/>
        <a:lstStyle/>
        <a:p>
          <a:endParaRPr lang="en-IN"/>
        </a:p>
      </dgm:t>
    </dgm:pt>
    <dgm:pt modelId="{05022D89-795F-4CC3-B23E-26508F018D8F}">
      <dgm:prSet custT="1"/>
      <dgm:spPr/>
      <dgm:t>
        <a:bodyPr/>
        <a:lstStyle/>
        <a:p>
          <a:r>
            <a:rPr lang="en-IN" sz="1800" dirty="0"/>
            <a:t>Application State</a:t>
          </a:r>
        </a:p>
      </dgm:t>
    </dgm:pt>
    <dgm:pt modelId="{EDB937A3-208C-43CF-AC7E-19EDFA8475A9}" type="parTrans" cxnId="{DD0A0A9E-9F86-4E10-BDD9-CDE8DB7D7D27}">
      <dgm:prSet/>
      <dgm:spPr/>
      <dgm:t>
        <a:bodyPr/>
        <a:lstStyle/>
        <a:p>
          <a:endParaRPr lang="en-IN" sz="1800"/>
        </a:p>
      </dgm:t>
    </dgm:pt>
    <dgm:pt modelId="{BD6AA981-E208-4D44-9003-0438E2552476}" type="sibTrans" cxnId="{DD0A0A9E-9F86-4E10-BDD9-CDE8DB7D7D27}">
      <dgm:prSet/>
      <dgm:spPr/>
      <dgm:t>
        <a:bodyPr/>
        <a:lstStyle/>
        <a:p>
          <a:endParaRPr lang="en-IN"/>
        </a:p>
      </dgm:t>
    </dgm:pt>
    <dgm:pt modelId="{973AFF5E-EC15-48DC-811C-2510E37B940C}">
      <dgm:prSet custT="1"/>
      <dgm:spPr/>
      <dgm:t>
        <a:bodyPr/>
        <a:lstStyle/>
        <a:p>
          <a:r>
            <a:rPr lang="en-IN" sz="1800" dirty="0"/>
            <a:t>Caching</a:t>
          </a:r>
        </a:p>
      </dgm:t>
    </dgm:pt>
    <dgm:pt modelId="{270FB5A3-2EB8-40B7-A99A-C5DCEB0F6C85}" type="parTrans" cxnId="{82927803-F771-4B5C-BD04-C1B792AB08B9}">
      <dgm:prSet/>
      <dgm:spPr/>
      <dgm:t>
        <a:bodyPr/>
        <a:lstStyle/>
        <a:p>
          <a:endParaRPr lang="en-IN" sz="1800"/>
        </a:p>
      </dgm:t>
    </dgm:pt>
    <dgm:pt modelId="{5C37EF88-C980-43B9-A315-1EACF9AF0774}" type="sibTrans" cxnId="{82927803-F771-4B5C-BD04-C1B792AB08B9}">
      <dgm:prSet/>
      <dgm:spPr/>
      <dgm:t>
        <a:bodyPr/>
        <a:lstStyle/>
        <a:p>
          <a:endParaRPr lang="en-IN"/>
        </a:p>
      </dgm:t>
    </dgm:pt>
    <dgm:pt modelId="{13B80978-C703-4DC3-8EAB-5FD0BB4725BD}" type="pres">
      <dgm:prSet presAssocID="{1AAEED2E-CC28-45CA-9C16-255A3A8C4C91}" presName="hierChild1" presStyleCnt="0">
        <dgm:presLayoutVars>
          <dgm:orgChart val="1"/>
          <dgm:chPref val="1"/>
          <dgm:dir/>
          <dgm:animOne val="branch"/>
          <dgm:animLvl val="lvl"/>
          <dgm:resizeHandles/>
        </dgm:presLayoutVars>
      </dgm:prSet>
      <dgm:spPr/>
    </dgm:pt>
    <dgm:pt modelId="{229D1FC8-A59A-4B7D-AFF6-E249D3604A19}" type="pres">
      <dgm:prSet presAssocID="{C9705193-F4A7-43C6-8872-D10C19386349}" presName="hierRoot1" presStyleCnt="0">
        <dgm:presLayoutVars>
          <dgm:hierBranch val="init"/>
        </dgm:presLayoutVars>
      </dgm:prSet>
      <dgm:spPr/>
    </dgm:pt>
    <dgm:pt modelId="{D974537E-81BA-4075-99D6-5CB7511C31CF}" type="pres">
      <dgm:prSet presAssocID="{C9705193-F4A7-43C6-8872-D10C19386349}" presName="rootComposite1" presStyleCnt="0"/>
      <dgm:spPr/>
    </dgm:pt>
    <dgm:pt modelId="{470A57C9-0843-492E-9035-FAF460490FBC}" type="pres">
      <dgm:prSet presAssocID="{C9705193-F4A7-43C6-8872-D10C19386349}" presName="rootText1" presStyleLbl="node0" presStyleIdx="0" presStyleCnt="1" custScaleX="280079">
        <dgm:presLayoutVars>
          <dgm:chPref val="3"/>
        </dgm:presLayoutVars>
      </dgm:prSet>
      <dgm:spPr/>
    </dgm:pt>
    <dgm:pt modelId="{BD8C79CE-AE39-4CFD-A37F-5D728BF02159}" type="pres">
      <dgm:prSet presAssocID="{C9705193-F4A7-43C6-8872-D10C19386349}" presName="rootConnector1" presStyleLbl="node1" presStyleIdx="0" presStyleCnt="0"/>
      <dgm:spPr/>
    </dgm:pt>
    <dgm:pt modelId="{2C44788B-5AFB-4FB7-A339-8581D2384DB0}" type="pres">
      <dgm:prSet presAssocID="{C9705193-F4A7-43C6-8872-D10C19386349}" presName="hierChild2" presStyleCnt="0"/>
      <dgm:spPr/>
    </dgm:pt>
    <dgm:pt modelId="{2373EA31-B6C2-4C7E-9684-B72630AA08BC}" type="pres">
      <dgm:prSet presAssocID="{F3B235A2-07B7-469B-AEB5-221F81C32021}" presName="Name37" presStyleLbl="parChTrans1D2" presStyleIdx="0" presStyleCnt="2"/>
      <dgm:spPr/>
    </dgm:pt>
    <dgm:pt modelId="{30624929-9A9D-414E-A7FF-16B5F11ADE49}" type="pres">
      <dgm:prSet presAssocID="{CB02F1E0-2E11-4516-8650-2F67C16544B5}" presName="hierRoot2" presStyleCnt="0">
        <dgm:presLayoutVars>
          <dgm:hierBranch val="init"/>
        </dgm:presLayoutVars>
      </dgm:prSet>
      <dgm:spPr/>
    </dgm:pt>
    <dgm:pt modelId="{3169E3C8-0A5E-4471-821B-9B9906949FA6}" type="pres">
      <dgm:prSet presAssocID="{CB02F1E0-2E11-4516-8650-2F67C16544B5}" presName="rootComposite" presStyleCnt="0"/>
      <dgm:spPr/>
    </dgm:pt>
    <dgm:pt modelId="{C70CFCC2-F5CF-4D3E-B77E-38FF20ED9D33}" type="pres">
      <dgm:prSet presAssocID="{CB02F1E0-2E11-4516-8650-2F67C16544B5}" presName="rootText" presStyleLbl="node2" presStyleIdx="0" presStyleCnt="2" custLinFactNeighborX="-38804" custLinFactNeighborY="-1848">
        <dgm:presLayoutVars>
          <dgm:chPref val="3"/>
        </dgm:presLayoutVars>
      </dgm:prSet>
      <dgm:spPr/>
    </dgm:pt>
    <dgm:pt modelId="{E8CF9E4C-F747-46CE-9E5A-8D61D83C4DD8}" type="pres">
      <dgm:prSet presAssocID="{CB02F1E0-2E11-4516-8650-2F67C16544B5}" presName="rootConnector" presStyleLbl="node2" presStyleIdx="0" presStyleCnt="2"/>
      <dgm:spPr/>
    </dgm:pt>
    <dgm:pt modelId="{4DB1F1A6-8C76-4177-A7EE-09F74A32F51A}" type="pres">
      <dgm:prSet presAssocID="{CB02F1E0-2E11-4516-8650-2F67C16544B5}" presName="hierChild4" presStyleCnt="0"/>
      <dgm:spPr/>
    </dgm:pt>
    <dgm:pt modelId="{6639D482-4032-4E76-B2A9-63BF9AF9626A}" type="pres">
      <dgm:prSet presAssocID="{EEC5980E-2076-4AA0-8701-B98DFADDA181}" presName="Name37" presStyleLbl="parChTrans1D3" presStyleIdx="0" presStyleCnt="7"/>
      <dgm:spPr/>
    </dgm:pt>
    <dgm:pt modelId="{3F036FEF-2A5C-440F-B6F8-150E1408BCF0}" type="pres">
      <dgm:prSet presAssocID="{D4DD2724-6C10-42E4-A46F-85026AC28E41}" presName="hierRoot2" presStyleCnt="0">
        <dgm:presLayoutVars>
          <dgm:hierBranch val="init"/>
        </dgm:presLayoutVars>
      </dgm:prSet>
      <dgm:spPr/>
    </dgm:pt>
    <dgm:pt modelId="{151262BF-947C-4D02-9DF2-F14E9DC258A2}" type="pres">
      <dgm:prSet presAssocID="{D4DD2724-6C10-42E4-A46F-85026AC28E41}" presName="rootComposite" presStyleCnt="0"/>
      <dgm:spPr/>
    </dgm:pt>
    <dgm:pt modelId="{E96DBB00-6F99-4057-8ED1-35D11FE372EC}" type="pres">
      <dgm:prSet presAssocID="{D4DD2724-6C10-42E4-A46F-85026AC28E41}" presName="rootText" presStyleLbl="node3" presStyleIdx="0" presStyleCnt="7">
        <dgm:presLayoutVars>
          <dgm:chPref val="3"/>
        </dgm:presLayoutVars>
      </dgm:prSet>
      <dgm:spPr/>
    </dgm:pt>
    <dgm:pt modelId="{4C4D735F-1996-42EE-B687-9504AEDD41AB}" type="pres">
      <dgm:prSet presAssocID="{D4DD2724-6C10-42E4-A46F-85026AC28E41}" presName="rootConnector" presStyleLbl="node3" presStyleIdx="0" presStyleCnt="7"/>
      <dgm:spPr/>
    </dgm:pt>
    <dgm:pt modelId="{0E53B5BB-E58C-45E2-A1E3-0AE77B46FD03}" type="pres">
      <dgm:prSet presAssocID="{D4DD2724-6C10-42E4-A46F-85026AC28E41}" presName="hierChild4" presStyleCnt="0"/>
      <dgm:spPr/>
    </dgm:pt>
    <dgm:pt modelId="{A52D716B-00A0-4B7D-8FEE-0611D4566796}" type="pres">
      <dgm:prSet presAssocID="{D4DD2724-6C10-42E4-A46F-85026AC28E41}" presName="hierChild5" presStyleCnt="0"/>
      <dgm:spPr/>
    </dgm:pt>
    <dgm:pt modelId="{F988B7F9-36D6-404F-BDF8-27C34030E79F}" type="pres">
      <dgm:prSet presAssocID="{09AC7AA7-B72A-4A00-B732-AB77964F5E10}" presName="Name37" presStyleLbl="parChTrans1D3" presStyleIdx="1" presStyleCnt="7"/>
      <dgm:spPr/>
    </dgm:pt>
    <dgm:pt modelId="{87548F52-F6F3-4B4F-B604-61066B853B0B}" type="pres">
      <dgm:prSet presAssocID="{0C15B092-E41C-4006-95A7-88C23AAF7E3D}" presName="hierRoot2" presStyleCnt="0">
        <dgm:presLayoutVars>
          <dgm:hierBranch val="init"/>
        </dgm:presLayoutVars>
      </dgm:prSet>
      <dgm:spPr/>
    </dgm:pt>
    <dgm:pt modelId="{E859E219-29CF-46E6-BE71-3E6AF318B14D}" type="pres">
      <dgm:prSet presAssocID="{0C15B092-E41C-4006-95A7-88C23AAF7E3D}" presName="rootComposite" presStyleCnt="0"/>
      <dgm:spPr/>
    </dgm:pt>
    <dgm:pt modelId="{9A36AF1A-2C40-4631-84A3-F789A8FB4F2B}" type="pres">
      <dgm:prSet presAssocID="{0C15B092-E41C-4006-95A7-88C23AAF7E3D}" presName="rootText" presStyleLbl="node3" presStyleIdx="1" presStyleCnt="7">
        <dgm:presLayoutVars>
          <dgm:chPref val="3"/>
        </dgm:presLayoutVars>
      </dgm:prSet>
      <dgm:spPr/>
    </dgm:pt>
    <dgm:pt modelId="{3838038D-D8FF-4F18-ADCD-1B443A231FB1}" type="pres">
      <dgm:prSet presAssocID="{0C15B092-E41C-4006-95A7-88C23AAF7E3D}" presName="rootConnector" presStyleLbl="node3" presStyleIdx="1" presStyleCnt="7"/>
      <dgm:spPr/>
    </dgm:pt>
    <dgm:pt modelId="{F05EA44D-22FD-4934-ADC3-0D5585BDCB7A}" type="pres">
      <dgm:prSet presAssocID="{0C15B092-E41C-4006-95A7-88C23AAF7E3D}" presName="hierChild4" presStyleCnt="0"/>
      <dgm:spPr/>
    </dgm:pt>
    <dgm:pt modelId="{AC24BF7C-A525-413B-9873-088799EA22ED}" type="pres">
      <dgm:prSet presAssocID="{0C15B092-E41C-4006-95A7-88C23AAF7E3D}" presName="hierChild5" presStyleCnt="0"/>
      <dgm:spPr/>
    </dgm:pt>
    <dgm:pt modelId="{31C6EF2E-0D8A-4BF8-A48C-9D9A53F3E631}" type="pres">
      <dgm:prSet presAssocID="{207C5014-F88A-4B0F-A70A-C0CE52E1F0BE}" presName="Name37" presStyleLbl="parChTrans1D3" presStyleIdx="2" presStyleCnt="7"/>
      <dgm:spPr/>
    </dgm:pt>
    <dgm:pt modelId="{D6788C49-A629-45BB-8C48-62D509BFBCC9}" type="pres">
      <dgm:prSet presAssocID="{A49AAD62-FD7D-49F5-91A1-2D79A104A59A}" presName="hierRoot2" presStyleCnt="0">
        <dgm:presLayoutVars>
          <dgm:hierBranch val="init"/>
        </dgm:presLayoutVars>
      </dgm:prSet>
      <dgm:spPr/>
    </dgm:pt>
    <dgm:pt modelId="{8F207536-45CF-4E0F-BDA5-C528F6125553}" type="pres">
      <dgm:prSet presAssocID="{A49AAD62-FD7D-49F5-91A1-2D79A104A59A}" presName="rootComposite" presStyleCnt="0"/>
      <dgm:spPr/>
    </dgm:pt>
    <dgm:pt modelId="{7389E77C-C437-44A5-9203-A1DAC196DBBB}" type="pres">
      <dgm:prSet presAssocID="{A49AAD62-FD7D-49F5-91A1-2D79A104A59A}" presName="rootText" presStyleLbl="node3" presStyleIdx="2" presStyleCnt="7">
        <dgm:presLayoutVars>
          <dgm:chPref val="3"/>
        </dgm:presLayoutVars>
      </dgm:prSet>
      <dgm:spPr/>
    </dgm:pt>
    <dgm:pt modelId="{A1E2927C-7FCA-4D2A-80F4-A336B16E3CCC}" type="pres">
      <dgm:prSet presAssocID="{A49AAD62-FD7D-49F5-91A1-2D79A104A59A}" presName="rootConnector" presStyleLbl="node3" presStyleIdx="2" presStyleCnt="7"/>
      <dgm:spPr/>
    </dgm:pt>
    <dgm:pt modelId="{981218DD-04D7-4B73-AB0E-18DD6C991102}" type="pres">
      <dgm:prSet presAssocID="{A49AAD62-FD7D-49F5-91A1-2D79A104A59A}" presName="hierChild4" presStyleCnt="0"/>
      <dgm:spPr/>
    </dgm:pt>
    <dgm:pt modelId="{01263067-6F5E-4A81-8A51-6FA8B970BF04}" type="pres">
      <dgm:prSet presAssocID="{A49AAD62-FD7D-49F5-91A1-2D79A104A59A}" presName="hierChild5" presStyleCnt="0"/>
      <dgm:spPr/>
    </dgm:pt>
    <dgm:pt modelId="{67C416D9-022D-41F4-B263-04E623B99773}" type="pres">
      <dgm:prSet presAssocID="{7F35AB53-A8E2-4A8B-996F-D1BD784C9D82}" presName="Name37" presStyleLbl="parChTrans1D3" presStyleIdx="3" presStyleCnt="7"/>
      <dgm:spPr/>
    </dgm:pt>
    <dgm:pt modelId="{CC711837-0EA1-44A5-8B3E-7A81FDE6A0C2}" type="pres">
      <dgm:prSet presAssocID="{7A56FA32-F088-473D-8EC5-E81CB0BE74EE}" presName="hierRoot2" presStyleCnt="0">
        <dgm:presLayoutVars>
          <dgm:hierBranch val="init"/>
        </dgm:presLayoutVars>
      </dgm:prSet>
      <dgm:spPr/>
    </dgm:pt>
    <dgm:pt modelId="{3A08FB05-4206-4A5F-A240-63835C32D8B3}" type="pres">
      <dgm:prSet presAssocID="{7A56FA32-F088-473D-8EC5-E81CB0BE74EE}" presName="rootComposite" presStyleCnt="0"/>
      <dgm:spPr/>
    </dgm:pt>
    <dgm:pt modelId="{9D1575DE-22F7-407E-AE79-7ADDDF57C3F7}" type="pres">
      <dgm:prSet presAssocID="{7A56FA32-F088-473D-8EC5-E81CB0BE74EE}" presName="rootText" presStyleLbl="node3" presStyleIdx="3" presStyleCnt="7" custLinFactNeighborX="1330">
        <dgm:presLayoutVars>
          <dgm:chPref val="3"/>
        </dgm:presLayoutVars>
      </dgm:prSet>
      <dgm:spPr/>
    </dgm:pt>
    <dgm:pt modelId="{90CE604D-236E-4FDF-A81E-D728BB6C504A}" type="pres">
      <dgm:prSet presAssocID="{7A56FA32-F088-473D-8EC5-E81CB0BE74EE}" presName="rootConnector" presStyleLbl="node3" presStyleIdx="3" presStyleCnt="7"/>
      <dgm:spPr/>
    </dgm:pt>
    <dgm:pt modelId="{08957BDA-B26D-405D-91B5-24782635840F}" type="pres">
      <dgm:prSet presAssocID="{7A56FA32-F088-473D-8EC5-E81CB0BE74EE}" presName="hierChild4" presStyleCnt="0"/>
      <dgm:spPr/>
    </dgm:pt>
    <dgm:pt modelId="{F15E68DE-D8E7-4E5F-AFF1-462AAFADE988}" type="pres">
      <dgm:prSet presAssocID="{7A56FA32-F088-473D-8EC5-E81CB0BE74EE}" presName="hierChild5" presStyleCnt="0"/>
      <dgm:spPr/>
    </dgm:pt>
    <dgm:pt modelId="{E1D3502F-0CEF-4628-B1AF-D281ABFD0F11}" type="pres">
      <dgm:prSet presAssocID="{CB02F1E0-2E11-4516-8650-2F67C16544B5}" presName="hierChild5" presStyleCnt="0"/>
      <dgm:spPr/>
    </dgm:pt>
    <dgm:pt modelId="{EFF5BC64-F89E-492F-8009-21B6C5351B4D}" type="pres">
      <dgm:prSet presAssocID="{618CFD90-6F8B-464E-AE3E-1586B4318D70}" presName="Name37" presStyleLbl="parChTrans1D2" presStyleIdx="1" presStyleCnt="2"/>
      <dgm:spPr/>
    </dgm:pt>
    <dgm:pt modelId="{56B9B037-7DD0-47C4-80B1-2ECC22E4B8DA}" type="pres">
      <dgm:prSet presAssocID="{9B39F532-DFFF-4B88-A882-12E88D46FA94}" presName="hierRoot2" presStyleCnt="0">
        <dgm:presLayoutVars>
          <dgm:hierBranch val="init"/>
        </dgm:presLayoutVars>
      </dgm:prSet>
      <dgm:spPr/>
    </dgm:pt>
    <dgm:pt modelId="{798F27FD-FAA9-437C-97D1-EC1886BB37D6}" type="pres">
      <dgm:prSet presAssocID="{9B39F532-DFFF-4B88-A882-12E88D46FA94}" presName="rootComposite" presStyleCnt="0"/>
      <dgm:spPr/>
    </dgm:pt>
    <dgm:pt modelId="{B8CC60AB-E0B5-4DF9-A2BE-C45BBA67234A}" type="pres">
      <dgm:prSet presAssocID="{9B39F532-DFFF-4B88-A882-12E88D46FA94}" presName="rootText" presStyleLbl="node2" presStyleIdx="1" presStyleCnt="2" custLinFactNeighborX="43448" custLinFactNeighborY="-1845">
        <dgm:presLayoutVars>
          <dgm:chPref val="3"/>
        </dgm:presLayoutVars>
      </dgm:prSet>
      <dgm:spPr/>
    </dgm:pt>
    <dgm:pt modelId="{79FAEEBE-7144-4FBE-8D9F-7AAA0F0CE78C}" type="pres">
      <dgm:prSet presAssocID="{9B39F532-DFFF-4B88-A882-12E88D46FA94}" presName="rootConnector" presStyleLbl="node2" presStyleIdx="1" presStyleCnt="2"/>
      <dgm:spPr/>
    </dgm:pt>
    <dgm:pt modelId="{397E1CC8-18C1-4927-8AF9-65F6D5184726}" type="pres">
      <dgm:prSet presAssocID="{9B39F532-DFFF-4B88-A882-12E88D46FA94}" presName="hierChild4" presStyleCnt="0"/>
      <dgm:spPr/>
    </dgm:pt>
    <dgm:pt modelId="{956CDBE5-84FD-455C-A8D5-D67765C1A6B5}" type="pres">
      <dgm:prSet presAssocID="{7076AC0B-3960-4A50-BBFE-2B5A5AE206CA}" presName="Name37" presStyleLbl="parChTrans1D3" presStyleIdx="4" presStyleCnt="7"/>
      <dgm:spPr/>
    </dgm:pt>
    <dgm:pt modelId="{46A91F7A-EDDE-49D2-9FF2-0EA64BF55B83}" type="pres">
      <dgm:prSet presAssocID="{6A79ED1C-3031-4013-9757-8A9E1B48AF13}" presName="hierRoot2" presStyleCnt="0">
        <dgm:presLayoutVars>
          <dgm:hierBranch val="init"/>
        </dgm:presLayoutVars>
      </dgm:prSet>
      <dgm:spPr/>
    </dgm:pt>
    <dgm:pt modelId="{1DB64FEE-8C56-4ACE-8D4C-04680033504E}" type="pres">
      <dgm:prSet presAssocID="{6A79ED1C-3031-4013-9757-8A9E1B48AF13}" presName="rootComposite" presStyleCnt="0"/>
      <dgm:spPr/>
    </dgm:pt>
    <dgm:pt modelId="{C4A5AD8A-44D7-4EFA-AC0E-079B81D035F0}" type="pres">
      <dgm:prSet presAssocID="{6A79ED1C-3031-4013-9757-8A9E1B48AF13}" presName="rootText" presStyleLbl="node3" presStyleIdx="4" presStyleCnt="7" custLinFactNeighborX="73739" custLinFactNeighborY="-644">
        <dgm:presLayoutVars>
          <dgm:chPref val="3"/>
        </dgm:presLayoutVars>
      </dgm:prSet>
      <dgm:spPr/>
    </dgm:pt>
    <dgm:pt modelId="{70D5443E-A4E6-49C3-9E59-0C63C4B08DB6}" type="pres">
      <dgm:prSet presAssocID="{6A79ED1C-3031-4013-9757-8A9E1B48AF13}" presName="rootConnector" presStyleLbl="node3" presStyleIdx="4" presStyleCnt="7"/>
      <dgm:spPr/>
    </dgm:pt>
    <dgm:pt modelId="{A6EE047F-F416-4861-A5C8-92C0D388F758}" type="pres">
      <dgm:prSet presAssocID="{6A79ED1C-3031-4013-9757-8A9E1B48AF13}" presName="hierChild4" presStyleCnt="0"/>
      <dgm:spPr/>
    </dgm:pt>
    <dgm:pt modelId="{E4BBC013-22E3-4FBB-913F-9BF9EAD89E44}" type="pres">
      <dgm:prSet presAssocID="{6A79ED1C-3031-4013-9757-8A9E1B48AF13}" presName="hierChild5" presStyleCnt="0"/>
      <dgm:spPr/>
    </dgm:pt>
    <dgm:pt modelId="{43680901-CFC0-47B5-9E74-EDAC69D58B30}" type="pres">
      <dgm:prSet presAssocID="{EDB937A3-208C-43CF-AC7E-19EDFA8475A9}" presName="Name37" presStyleLbl="parChTrans1D3" presStyleIdx="5" presStyleCnt="7"/>
      <dgm:spPr/>
    </dgm:pt>
    <dgm:pt modelId="{E97B5C79-E499-4871-9AE7-32BC1EBDBE06}" type="pres">
      <dgm:prSet presAssocID="{05022D89-795F-4CC3-B23E-26508F018D8F}" presName="hierRoot2" presStyleCnt="0">
        <dgm:presLayoutVars>
          <dgm:hierBranch val="init"/>
        </dgm:presLayoutVars>
      </dgm:prSet>
      <dgm:spPr/>
    </dgm:pt>
    <dgm:pt modelId="{84B19B46-D960-414C-8F31-6A1BA0FBBCE6}" type="pres">
      <dgm:prSet presAssocID="{05022D89-795F-4CC3-B23E-26508F018D8F}" presName="rootComposite" presStyleCnt="0"/>
      <dgm:spPr/>
    </dgm:pt>
    <dgm:pt modelId="{2716F032-FE27-4AC3-82D9-0F5263C095AD}" type="pres">
      <dgm:prSet presAssocID="{05022D89-795F-4CC3-B23E-26508F018D8F}" presName="rootText" presStyleLbl="node3" presStyleIdx="5" presStyleCnt="7" custLinFactNeighborX="73739" custLinFactNeighborY="-644">
        <dgm:presLayoutVars>
          <dgm:chPref val="3"/>
        </dgm:presLayoutVars>
      </dgm:prSet>
      <dgm:spPr/>
    </dgm:pt>
    <dgm:pt modelId="{EFD20B63-79C9-4E12-B548-F7458BE19ADE}" type="pres">
      <dgm:prSet presAssocID="{05022D89-795F-4CC3-B23E-26508F018D8F}" presName="rootConnector" presStyleLbl="node3" presStyleIdx="5" presStyleCnt="7"/>
      <dgm:spPr/>
    </dgm:pt>
    <dgm:pt modelId="{82C59A6B-3755-40AA-8663-E2AA2B45ED79}" type="pres">
      <dgm:prSet presAssocID="{05022D89-795F-4CC3-B23E-26508F018D8F}" presName="hierChild4" presStyleCnt="0"/>
      <dgm:spPr/>
    </dgm:pt>
    <dgm:pt modelId="{DE8E785B-D292-4D00-A3C6-CC03979797CA}" type="pres">
      <dgm:prSet presAssocID="{05022D89-795F-4CC3-B23E-26508F018D8F}" presName="hierChild5" presStyleCnt="0"/>
      <dgm:spPr/>
    </dgm:pt>
    <dgm:pt modelId="{69AE1E5F-43D5-4029-9C85-90997D6060A2}" type="pres">
      <dgm:prSet presAssocID="{270FB5A3-2EB8-40B7-A99A-C5DCEB0F6C85}" presName="Name37" presStyleLbl="parChTrans1D3" presStyleIdx="6" presStyleCnt="7"/>
      <dgm:spPr/>
    </dgm:pt>
    <dgm:pt modelId="{F25A78EA-D037-4769-BEFF-EFA5AF7609F5}" type="pres">
      <dgm:prSet presAssocID="{973AFF5E-EC15-48DC-811C-2510E37B940C}" presName="hierRoot2" presStyleCnt="0">
        <dgm:presLayoutVars>
          <dgm:hierBranch val="init"/>
        </dgm:presLayoutVars>
      </dgm:prSet>
      <dgm:spPr/>
    </dgm:pt>
    <dgm:pt modelId="{EAD7E2FC-7CEB-4065-B751-89557611DBA5}" type="pres">
      <dgm:prSet presAssocID="{973AFF5E-EC15-48DC-811C-2510E37B940C}" presName="rootComposite" presStyleCnt="0"/>
      <dgm:spPr/>
    </dgm:pt>
    <dgm:pt modelId="{E549B817-9F4B-4445-96C1-2E1288260D30}" type="pres">
      <dgm:prSet presAssocID="{973AFF5E-EC15-48DC-811C-2510E37B940C}" presName="rootText" presStyleLbl="node3" presStyleIdx="6" presStyleCnt="7" custLinFactNeighborX="73739" custLinFactNeighborY="-644">
        <dgm:presLayoutVars>
          <dgm:chPref val="3"/>
        </dgm:presLayoutVars>
      </dgm:prSet>
      <dgm:spPr/>
    </dgm:pt>
    <dgm:pt modelId="{17966FB6-BE69-4E33-B6AA-F5A98C2D6814}" type="pres">
      <dgm:prSet presAssocID="{973AFF5E-EC15-48DC-811C-2510E37B940C}" presName="rootConnector" presStyleLbl="node3" presStyleIdx="6" presStyleCnt="7"/>
      <dgm:spPr/>
    </dgm:pt>
    <dgm:pt modelId="{8A6BBF05-6404-4242-B5D5-5C6297D1EFDB}" type="pres">
      <dgm:prSet presAssocID="{973AFF5E-EC15-48DC-811C-2510E37B940C}" presName="hierChild4" presStyleCnt="0"/>
      <dgm:spPr/>
    </dgm:pt>
    <dgm:pt modelId="{C372953E-8538-481C-940D-F2185F90035E}" type="pres">
      <dgm:prSet presAssocID="{973AFF5E-EC15-48DC-811C-2510E37B940C}" presName="hierChild5" presStyleCnt="0"/>
      <dgm:spPr/>
    </dgm:pt>
    <dgm:pt modelId="{87BF5C3A-6EC8-49E5-A311-87B41983A212}" type="pres">
      <dgm:prSet presAssocID="{9B39F532-DFFF-4B88-A882-12E88D46FA94}" presName="hierChild5" presStyleCnt="0"/>
      <dgm:spPr/>
    </dgm:pt>
    <dgm:pt modelId="{107BD901-B546-41F1-8BBF-B8ED5DCFCAC5}" type="pres">
      <dgm:prSet presAssocID="{C9705193-F4A7-43C6-8872-D10C19386349}" presName="hierChild3" presStyleCnt="0"/>
      <dgm:spPr/>
    </dgm:pt>
  </dgm:ptLst>
  <dgm:cxnLst>
    <dgm:cxn modelId="{8DF3F402-6278-4CD6-B70D-C32F08D728C3}" type="presOf" srcId="{A49AAD62-FD7D-49F5-91A1-2D79A104A59A}" destId="{A1E2927C-7FCA-4D2A-80F4-A336B16E3CCC}" srcOrd="1" destOrd="0" presId="urn:microsoft.com/office/officeart/2005/8/layout/orgChart1"/>
    <dgm:cxn modelId="{82927803-F771-4B5C-BD04-C1B792AB08B9}" srcId="{9B39F532-DFFF-4B88-A882-12E88D46FA94}" destId="{973AFF5E-EC15-48DC-811C-2510E37B940C}" srcOrd="2" destOrd="0" parTransId="{270FB5A3-2EB8-40B7-A99A-C5DCEB0F6C85}" sibTransId="{5C37EF88-C980-43B9-A315-1EACF9AF0774}"/>
    <dgm:cxn modelId="{3BA1BD03-9C76-48E6-A6DB-BD507591D642}" type="presOf" srcId="{C9705193-F4A7-43C6-8872-D10C19386349}" destId="{BD8C79CE-AE39-4CFD-A37F-5D728BF02159}" srcOrd="1" destOrd="0" presId="urn:microsoft.com/office/officeart/2005/8/layout/orgChart1"/>
    <dgm:cxn modelId="{CB389E05-77C2-4391-B36B-FD30E6EA4124}" type="presOf" srcId="{D4DD2724-6C10-42E4-A46F-85026AC28E41}" destId="{4C4D735F-1996-42EE-B687-9504AEDD41AB}" srcOrd="1" destOrd="0" presId="urn:microsoft.com/office/officeart/2005/8/layout/orgChart1"/>
    <dgm:cxn modelId="{AB77E80A-BA74-4A92-BDAE-AD2E990174EE}" type="presOf" srcId="{0C15B092-E41C-4006-95A7-88C23AAF7E3D}" destId="{9A36AF1A-2C40-4631-84A3-F789A8FB4F2B}" srcOrd="0" destOrd="0" presId="urn:microsoft.com/office/officeart/2005/8/layout/orgChart1"/>
    <dgm:cxn modelId="{A5DDA618-93DE-46B1-A61A-3B88CBCC2D86}" type="presOf" srcId="{7A56FA32-F088-473D-8EC5-E81CB0BE74EE}" destId="{90CE604D-236E-4FDF-A81E-D728BB6C504A}" srcOrd="1" destOrd="0" presId="urn:microsoft.com/office/officeart/2005/8/layout/orgChart1"/>
    <dgm:cxn modelId="{A045C424-1995-438A-A774-6057E9B46504}" type="presOf" srcId="{618CFD90-6F8B-464E-AE3E-1586B4318D70}" destId="{EFF5BC64-F89E-492F-8009-21B6C5351B4D}" srcOrd="0" destOrd="0" presId="urn:microsoft.com/office/officeart/2005/8/layout/orgChart1"/>
    <dgm:cxn modelId="{BCA4E92F-A7F2-425C-B7D8-F834EEBB5FBD}" srcId="{C9705193-F4A7-43C6-8872-D10C19386349}" destId="{CB02F1E0-2E11-4516-8650-2F67C16544B5}" srcOrd="0" destOrd="0" parTransId="{F3B235A2-07B7-469B-AEB5-221F81C32021}" sibTransId="{82457C42-5E7B-4979-9369-3C3C96C189BB}"/>
    <dgm:cxn modelId="{1E62DA32-9DA3-4F6D-B04C-003209C67C60}" srcId="{CB02F1E0-2E11-4516-8650-2F67C16544B5}" destId="{0C15B092-E41C-4006-95A7-88C23AAF7E3D}" srcOrd="1" destOrd="0" parTransId="{09AC7AA7-B72A-4A00-B732-AB77964F5E10}" sibTransId="{64DDE694-0440-4178-A55B-63137A5581A1}"/>
    <dgm:cxn modelId="{62BCF633-0052-46D0-8618-EB32C3B9CC50}" type="presOf" srcId="{7076AC0B-3960-4A50-BBFE-2B5A5AE206CA}" destId="{956CDBE5-84FD-455C-A8D5-D67765C1A6B5}" srcOrd="0" destOrd="0" presId="urn:microsoft.com/office/officeart/2005/8/layout/orgChart1"/>
    <dgm:cxn modelId="{D213D45E-E3D9-4B91-A30C-1689271C80B2}" type="presOf" srcId="{EDB937A3-208C-43CF-AC7E-19EDFA8475A9}" destId="{43680901-CFC0-47B5-9E74-EDAC69D58B30}" srcOrd="0" destOrd="0" presId="urn:microsoft.com/office/officeart/2005/8/layout/orgChart1"/>
    <dgm:cxn modelId="{49F80C62-8758-404D-A2D4-22D1D58BCD45}" type="presOf" srcId="{0C15B092-E41C-4006-95A7-88C23AAF7E3D}" destId="{3838038D-D8FF-4F18-ADCD-1B443A231FB1}" srcOrd="1" destOrd="0" presId="urn:microsoft.com/office/officeart/2005/8/layout/orgChart1"/>
    <dgm:cxn modelId="{70220D65-8D04-4850-A9DD-A463006C30FA}" type="presOf" srcId="{05022D89-795F-4CC3-B23E-26508F018D8F}" destId="{2716F032-FE27-4AC3-82D9-0F5263C095AD}" srcOrd="0" destOrd="0" presId="urn:microsoft.com/office/officeart/2005/8/layout/orgChart1"/>
    <dgm:cxn modelId="{FD419E49-F145-45A6-AFAE-456D250254A5}" type="presOf" srcId="{9B39F532-DFFF-4B88-A882-12E88D46FA94}" destId="{79FAEEBE-7144-4FBE-8D9F-7AAA0F0CE78C}" srcOrd="1" destOrd="0" presId="urn:microsoft.com/office/officeart/2005/8/layout/orgChart1"/>
    <dgm:cxn modelId="{148A0959-1321-4573-A23A-8A67F1D9B714}" type="presOf" srcId="{F3B235A2-07B7-469B-AEB5-221F81C32021}" destId="{2373EA31-B6C2-4C7E-9684-B72630AA08BC}" srcOrd="0" destOrd="0" presId="urn:microsoft.com/office/officeart/2005/8/layout/orgChart1"/>
    <dgm:cxn modelId="{DFE6DB8B-E9D6-4B7B-9395-6C6891D2783B}" type="presOf" srcId="{CB02F1E0-2E11-4516-8650-2F67C16544B5}" destId="{C70CFCC2-F5CF-4D3E-B77E-38FF20ED9D33}" srcOrd="0" destOrd="0" presId="urn:microsoft.com/office/officeart/2005/8/layout/orgChart1"/>
    <dgm:cxn modelId="{B20CF18C-2FB6-4652-A10F-E0C760F744F6}" srcId="{1AAEED2E-CC28-45CA-9C16-255A3A8C4C91}" destId="{C9705193-F4A7-43C6-8872-D10C19386349}" srcOrd="0" destOrd="0" parTransId="{D5380D5C-DCC6-4F78-BF4C-AD30DABF0F63}" sibTransId="{E593A72A-631D-42A7-A29A-574A38939BDF}"/>
    <dgm:cxn modelId="{4CE8AF91-1E0A-4F4C-8CB5-7533653F5845}" type="presOf" srcId="{973AFF5E-EC15-48DC-811C-2510E37B940C}" destId="{17966FB6-BE69-4E33-B6AA-F5A98C2D6814}" srcOrd="1" destOrd="0" presId="urn:microsoft.com/office/officeart/2005/8/layout/orgChart1"/>
    <dgm:cxn modelId="{19026892-59C9-4300-9F9B-5EA8E55DCE01}" type="presOf" srcId="{1AAEED2E-CC28-45CA-9C16-255A3A8C4C91}" destId="{13B80978-C703-4DC3-8EAB-5FD0BB4725BD}" srcOrd="0" destOrd="0" presId="urn:microsoft.com/office/officeart/2005/8/layout/orgChart1"/>
    <dgm:cxn modelId="{803CB492-9D8B-44C5-A5A5-0EE05D61C9A0}" type="presOf" srcId="{7A56FA32-F088-473D-8EC5-E81CB0BE74EE}" destId="{9D1575DE-22F7-407E-AE79-7ADDDF57C3F7}" srcOrd="0" destOrd="0" presId="urn:microsoft.com/office/officeart/2005/8/layout/orgChart1"/>
    <dgm:cxn modelId="{C771E395-2C7D-42F6-B634-D71CDDCFFD4B}" type="presOf" srcId="{CB02F1E0-2E11-4516-8650-2F67C16544B5}" destId="{E8CF9E4C-F747-46CE-9E5A-8D61D83C4DD8}" srcOrd="1" destOrd="0" presId="urn:microsoft.com/office/officeart/2005/8/layout/orgChart1"/>
    <dgm:cxn modelId="{685EB798-E719-4264-85BF-98A1CB51AE44}" type="presOf" srcId="{6A79ED1C-3031-4013-9757-8A9E1B48AF13}" destId="{C4A5AD8A-44D7-4EFA-AC0E-079B81D035F0}" srcOrd="0" destOrd="0" presId="urn:microsoft.com/office/officeart/2005/8/layout/orgChart1"/>
    <dgm:cxn modelId="{DD0A0A9E-9F86-4E10-BDD9-CDE8DB7D7D27}" srcId="{9B39F532-DFFF-4B88-A882-12E88D46FA94}" destId="{05022D89-795F-4CC3-B23E-26508F018D8F}" srcOrd="1" destOrd="0" parTransId="{EDB937A3-208C-43CF-AC7E-19EDFA8475A9}" sibTransId="{BD6AA981-E208-4D44-9003-0438E2552476}"/>
    <dgm:cxn modelId="{F303EFAD-F6C2-4127-944F-5E22142BB0BB}" type="presOf" srcId="{6A79ED1C-3031-4013-9757-8A9E1B48AF13}" destId="{70D5443E-A4E6-49C3-9E59-0C63C4B08DB6}" srcOrd="1" destOrd="0" presId="urn:microsoft.com/office/officeart/2005/8/layout/orgChart1"/>
    <dgm:cxn modelId="{F8FABDAE-856D-423A-A360-6BBD5B841B55}" srcId="{CB02F1E0-2E11-4516-8650-2F67C16544B5}" destId="{A49AAD62-FD7D-49F5-91A1-2D79A104A59A}" srcOrd="2" destOrd="0" parTransId="{207C5014-F88A-4B0F-A70A-C0CE52E1F0BE}" sibTransId="{5063A4A3-D712-446D-A636-5A52695C45EE}"/>
    <dgm:cxn modelId="{60EB5AB0-4084-48F5-8735-DAA1F3F1DBF1}" type="presOf" srcId="{973AFF5E-EC15-48DC-811C-2510E37B940C}" destId="{E549B817-9F4B-4445-96C1-2E1288260D30}" srcOrd="0" destOrd="0" presId="urn:microsoft.com/office/officeart/2005/8/layout/orgChart1"/>
    <dgm:cxn modelId="{E1EF3EB1-6406-431F-852A-9BE4736429B9}" type="presOf" srcId="{05022D89-795F-4CC3-B23E-26508F018D8F}" destId="{EFD20B63-79C9-4E12-B548-F7458BE19ADE}" srcOrd="1" destOrd="0" presId="urn:microsoft.com/office/officeart/2005/8/layout/orgChart1"/>
    <dgm:cxn modelId="{5F2C5EB2-1D6E-424E-8ABD-0699DD502DB4}" type="presOf" srcId="{270FB5A3-2EB8-40B7-A99A-C5DCEB0F6C85}" destId="{69AE1E5F-43D5-4029-9C85-90997D6060A2}" srcOrd="0" destOrd="0" presId="urn:microsoft.com/office/officeart/2005/8/layout/orgChart1"/>
    <dgm:cxn modelId="{66595EB3-BCB9-4DF8-88D9-8F6348C1650B}" srcId="{CB02F1E0-2E11-4516-8650-2F67C16544B5}" destId="{D4DD2724-6C10-42E4-A46F-85026AC28E41}" srcOrd="0" destOrd="0" parTransId="{EEC5980E-2076-4AA0-8701-B98DFADDA181}" sibTransId="{EFA89548-5F39-4ECC-9C1A-FBD794A7538F}"/>
    <dgm:cxn modelId="{77690FBA-E472-48F1-99DB-6C72D1B7ADD9}" type="presOf" srcId="{9B39F532-DFFF-4B88-A882-12E88D46FA94}" destId="{B8CC60AB-E0B5-4DF9-A2BE-C45BBA67234A}" srcOrd="0" destOrd="0" presId="urn:microsoft.com/office/officeart/2005/8/layout/orgChart1"/>
    <dgm:cxn modelId="{E0F9BDBB-CC15-4151-A59D-E43205913F6A}" srcId="{CB02F1E0-2E11-4516-8650-2F67C16544B5}" destId="{7A56FA32-F088-473D-8EC5-E81CB0BE74EE}" srcOrd="3" destOrd="0" parTransId="{7F35AB53-A8E2-4A8B-996F-D1BD784C9D82}" sibTransId="{41E33309-7602-4236-AB82-E8474C727291}"/>
    <dgm:cxn modelId="{9BAD3AC6-03B4-4EF7-8811-77C9F859C365}" srcId="{9B39F532-DFFF-4B88-A882-12E88D46FA94}" destId="{6A79ED1C-3031-4013-9757-8A9E1B48AF13}" srcOrd="0" destOrd="0" parTransId="{7076AC0B-3960-4A50-BBFE-2B5A5AE206CA}" sibTransId="{D4E23800-97F7-4787-9B9B-7202F2BB88A1}"/>
    <dgm:cxn modelId="{C4C0F4C9-C537-4233-9FA5-C75C7907DB93}" srcId="{C9705193-F4A7-43C6-8872-D10C19386349}" destId="{9B39F532-DFFF-4B88-A882-12E88D46FA94}" srcOrd="1" destOrd="0" parTransId="{618CFD90-6F8B-464E-AE3E-1586B4318D70}" sibTransId="{FF02F46C-CBB2-4E16-8E9B-2AD8C656B737}"/>
    <dgm:cxn modelId="{61221BCD-422B-49BC-917C-4BB6BC48CD8D}" type="presOf" srcId="{C9705193-F4A7-43C6-8872-D10C19386349}" destId="{470A57C9-0843-492E-9035-FAF460490FBC}" srcOrd="0" destOrd="0" presId="urn:microsoft.com/office/officeart/2005/8/layout/orgChart1"/>
    <dgm:cxn modelId="{F594CAD6-0B21-40E9-97CA-AC47E0296E03}" type="presOf" srcId="{09AC7AA7-B72A-4A00-B732-AB77964F5E10}" destId="{F988B7F9-36D6-404F-BDF8-27C34030E79F}" srcOrd="0" destOrd="0" presId="urn:microsoft.com/office/officeart/2005/8/layout/orgChart1"/>
    <dgm:cxn modelId="{5A057EE9-CFA3-4D1A-B61F-6F15497AF054}" type="presOf" srcId="{7F35AB53-A8E2-4A8B-996F-D1BD784C9D82}" destId="{67C416D9-022D-41F4-B263-04E623B99773}" srcOrd="0" destOrd="0" presId="urn:microsoft.com/office/officeart/2005/8/layout/orgChart1"/>
    <dgm:cxn modelId="{6CDCBEED-352C-46D4-BBD8-1210F9652D6C}" type="presOf" srcId="{207C5014-F88A-4B0F-A70A-C0CE52E1F0BE}" destId="{31C6EF2E-0D8A-4BF8-A48C-9D9A53F3E631}" srcOrd="0" destOrd="0" presId="urn:microsoft.com/office/officeart/2005/8/layout/orgChart1"/>
    <dgm:cxn modelId="{75C580F1-62B8-41B1-B768-10CB366C5345}" type="presOf" srcId="{EEC5980E-2076-4AA0-8701-B98DFADDA181}" destId="{6639D482-4032-4E76-B2A9-63BF9AF9626A}" srcOrd="0" destOrd="0" presId="urn:microsoft.com/office/officeart/2005/8/layout/orgChart1"/>
    <dgm:cxn modelId="{5BE529F6-E68E-4260-8FC4-390EC8A94881}" type="presOf" srcId="{D4DD2724-6C10-42E4-A46F-85026AC28E41}" destId="{E96DBB00-6F99-4057-8ED1-35D11FE372EC}" srcOrd="0" destOrd="0" presId="urn:microsoft.com/office/officeart/2005/8/layout/orgChart1"/>
    <dgm:cxn modelId="{4402EFFB-6A80-4419-8BD0-768EA8ECC74C}" type="presOf" srcId="{A49AAD62-FD7D-49F5-91A1-2D79A104A59A}" destId="{7389E77C-C437-44A5-9203-A1DAC196DBBB}" srcOrd="0" destOrd="0" presId="urn:microsoft.com/office/officeart/2005/8/layout/orgChart1"/>
    <dgm:cxn modelId="{79EB5BE7-80BF-4BC9-B984-91DD0FE3FDB0}" type="presParOf" srcId="{13B80978-C703-4DC3-8EAB-5FD0BB4725BD}" destId="{229D1FC8-A59A-4B7D-AFF6-E249D3604A19}" srcOrd="0" destOrd="0" presId="urn:microsoft.com/office/officeart/2005/8/layout/orgChart1"/>
    <dgm:cxn modelId="{8D0CD67A-2B53-4A96-8B79-C80AB2F787E6}" type="presParOf" srcId="{229D1FC8-A59A-4B7D-AFF6-E249D3604A19}" destId="{D974537E-81BA-4075-99D6-5CB7511C31CF}" srcOrd="0" destOrd="0" presId="urn:microsoft.com/office/officeart/2005/8/layout/orgChart1"/>
    <dgm:cxn modelId="{7D8A3566-8FFE-4CAD-ACF9-E90837F2F579}" type="presParOf" srcId="{D974537E-81BA-4075-99D6-5CB7511C31CF}" destId="{470A57C9-0843-492E-9035-FAF460490FBC}" srcOrd="0" destOrd="0" presId="urn:microsoft.com/office/officeart/2005/8/layout/orgChart1"/>
    <dgm:cxn modelId="{094A9246-7931-473B-B0E1-C3CFA40E4E8E}" type="presParOf" srcId="{D974537E-81BA-4075-99D6-5CB7511C31CF}" destId="{BD8C79CE-AE39-4CFD-A37F-5D728BF02159}" srcOrd="1" destOrd="0" presId="urn:microsoft.com/office/officeart/2005/8/layout/orgChart1"/>
    <dgm:cxn modelId="{82D34522-E2D2-4199-BF0B-3D74FC35B7CB}" type="presParOf" srcId="{229D1FC8-A59A-4B7D-AFF6-E249D3604A19}" destId="{2C44788B-5AFB-4FB7-A339-8581D2384DB0}" srcOrd="1" destOrd="0" presId="urn:microsoft.com/office/officeart/2005/8/layout/orgChart1"/>
    <dgm:cxn modelId="{9D8563B5-1134-46D6-9930-627B2ABC2B71}" type="presParOf" srcId="{2C44788B-5AFB-4FB7-A339-8581D2384DB0}" destId="{2373EA31-B6C2-4C7E-9684-B72630AA08BC}" srcOrd="0" destOrd="0" presId="urn:microsoft.com/office/officeart/2005/8/layout/orgChart1"/>
    <dgm:cxn modelId="{B612AA64-B01F-4449-AFDF-7110FE987460}" type="presParOf" srcId="{2C44788B-5AFB-4FB7-A339-8581D2384DB0}" destId="{30624929-9A9D-414E-A7FF-16B5F11ADE49}" srcOrd="1" destOrd="0" presId="urn:microsoft.com/office/officeart/2005/8/layout/orgChart1"/>
    <dgm:cxn modelId="{7D4CFF4B-4ECE-4CD1-9AA0-4C80DA00C3A1}" type="presParOf" srcId="{30624929-9A9D-414E-A7FF-16B5F11ADE49}" destId="{3169E3C8-0A5E-4471-821B-9B9906949FA6}" srcOrd="0" destOrd="0" presId="urn:microsoft.com/office/officeart/2005/8/layout/orgChart1"/>
    <dgm:cxn modelId="{0F68BF7C-6382-444B-9FD4-D2F3B7DDA4EF}" type="presParOf" srcId="{3169E3C8-0A5E-4471-821B-9B9906949FA6}" destId="{C70CFCC2-F5CF-4D3E-B77E-38FF20ED9D33}" srcOrd="0" destOrd="0" presId="urn:microsoft.com/office/officeart/2005/8/layout/orgChart1"/>
    <dgm:cxn modelId="{37391710-3EE3-455F-9441-38936D2A3D58}" type="presParOf" srcId="{3169E3C8-0A5E-4471-821B-9B9906949FA6}" destId="{E8CF9E4C-F747-46CE-9E5A-8D61D83C4DD8}" srcOrd="1" destOrd="0" presId="urn:microsoft.com/office/officeart/2005/8/layout/orgChart1"/>
    <dgm:cxn modelId="{452101E9-47A3-4352-A0DC-DBB3BAD88C09}" type="presParOf" srcId="{30624929-9A9D-414E-A7FF-16B5F11ADE49}" destId="{4DB1F1A6-8C76-4177-A7EE-09F74A32F51A}" srcOrd="1" destOrd="0" presId="urn:microsoft.com/office/officeart/2005/8/layout/orgChart1"/>
    <dgm:cxn modelId="{A7AE9CE7-8BBB-4818-AC36-A0866E626D64}" type="presParOf" srcId="{4DB1F1A6-8C76-4177-A7EE-09F74A32F51A}" destId="{6639D482-4032-4E76-B2A9-63BF9AF9626A}" srcOrd="0" destOrd="0" presId="urn:microsoft.com/office/officeart/2005/8/layout/orgChart1"/>
    <dgm:cxn modelId="{1678F40C-EEF6-4DE4-8740-72CCEEB83D17}" type="presParOf" srcId="{4DB1F1A6-8C76-4177-A7EE-09F74A32F51A}" destId="{3F036FEF-2A5C-440F-B6F8-150E1408BCF0}" srcOrd="1" destOrd="0" presId="urn:microsoft.com/office/officeart/2005/8/layout/orgChart1"/>
    <dgm:cxn modelId="{FB6416EA-7C40-4377-9B51-3CA62A4BD8D5}" type="presParOf" srcId="{3F036FEF-2A5C-440F-B6F8-150E1408BCF0}" destId="{151262BF-947C-4D02-9DF2-F14E9DC258A2}" srcOrd="0" destOrd="0" presId="urn:microsoft.com/office/officeart/2005/8/layout/orgChart1"/>
    <dgm:cxn modelId="{87F511CC-A636-4C67-88F7-D973762032CB}" type="presParOf" srcId="{151262BF-947C-4D02-9DF2-F14E9DC258A2}" destId="{E96DBB00-6F99-4057-8ED1-35D11FE372EC}" srcOrd="0" destOrd="0" presId="urn:microsoft.com/office/officeart/2005/8/layout/orgChart1"/>
    <dgm:cxn modelId="{FB7DA9B2-118B-4ADE-B2D6-5C52E2E4CCA1}" type="presParOf" srcId="{151262BF-947C-4D02-9DF2-F14E9DC258A2}" destId="{4C4D735F-1996-42EE-B687-9504AEDD41AB}" srcOrd="1" destOrd="0" presId="urn:microsoft.com/office/officeart/2005/8/layout/orgChart1"/>
    <dgm:cxn modelId="{65000060-6FB0-4BE4-9F3D-3FBD253EF31A}" type="presParOf" srcId="{3F036FEF-2A5C-440F-B6F8-150E1408BCF0}" destId="{0E53B5BB-E58C-45E2-A1E3-0AE77B46FD03}" srcOrd="1" destOrd="0" presId="urn:microsoft.com/office/officeart/2005/8/layout/orgChart1"/>
    <dgm:cxn modelId="{8B2BF020-18FD-42C2-867E-E115AEC1D0E6}" type="presParOf" srcId="{3F036FEF-2A5C-440F-B6F8-150E1408BCF0}" destId="{A52D716B-00A0-4B7D-8FEE-0611D4566796}" srcOrd="2" destOrd="0" presId="urn:microsoft.com/office/officeart/2005/8/layout/orgChart1"/>
    <dgm:cxn modelId="{CC631ACF-55D2-4368-BB40-9E0E46337DC1}" type="presParOf" srcId="{4DB1F1A6-8C76-4177-A7EE-09F74A32F51A}" destId="{F988B7F9-36D6-404F-BDF8-27C34030E79F}" srcOrd="2" destOrd="0" presId="urn:microsoft.com/office/officeart/2005/8/layout/orgChart1"/>
    <dgm:cxn modelId="{48BB32A1-E185-4BC5-9563-5BA2709C88DA}" type="presParOf" srcId="{4DB1F1A6-8C76-4177-A7EE-09F74A32F51A}" destId="{87548F52-F6F3-4B4F-B604-61066B853B0B}" srcOrd="3" destOrd="0" presId="urn:microsoft.com/office/officeart/2005/8/layout/orgChart1"/>
    <dgm:cxn modelId="{9B12C92B-98DE-42A3-804A-09AD3047BF39}" type="presParOf" srcId="{87548F52-F6F3-4B4F-B604-61066B853B0B}" destId="{E859E219-29CF-46E6-BE71-3E6AF318B14D}" srcOrd="0" destOrd="0" presId="urn:microsoft.com/office/officeart/2005/8/layout/orgChart1"/>
    <dgm:cxn modelId="{F65DBC33-1339-4C92-91C4-601415DB909F}" type="presParOf" srcId="{E859E219-29CF-46E6-BE71-3E6AF318B14D}" destId="{9A36AF1A-2C40-4631-84A3-F789A8FB4F2B}" srcOrd="0" destOrd="0" presId="urn:microsoft.com/office/officeart/2005/8/layout/orgChart1"/>
    <dgm:cxn modelId="{1A88CDBE-E2F1-4C7A-822F-C3C77A40102D}" type="presParOf" srcId="{E859E219-29CF-46E6-BE71-3E6AF318B14D}" destId="{3838038D-D8FF-4F18-ADCD-1B443A231FB1}" srcOrd="1" destOrd="0" presId="urn:microsoft.com/office/officeart/2005/8/layout/orgChart1"/>
    <dgm:cxn modelId="{6EA649FE-6F7F-4D78-B364-899522E2997F}" type="presParOf" srcId="{87548F52-F6F3-4B4F-B604-61066B853B0B}" destId="{F05EA44D-22FD-4934-ADC3-0D5585BDCB7A}" srcOrd="1" destOrd="0" presId="urn:microsoft.com/office/officeart/2005/8/layout/orgChart1"/>
    <dgm:cxn modelId="{E54E1F13-876F-4810-977D-96CF1D3891E9}" type="presParOf" srcId="{87548F52-F6F3-4B4F-B604-61066B853B0B}" destId="{AC24BF7C-A525-413B-9873-088799EA22ED}" srcOrd="2" destOrd="0" presId="urn:microsoft.com/office/officeart/2005/8/layout/orgChart1"/>
    <dgm:cxn modelId="{6AF3DE5F-01CE-4D3C-A42E-6E6F9E04D6ED}" type="presParOf" srcId="{4DB1F1A6-8C76-4177-A7EE-09F74A32F51A}" destId="{31C6EF2E-0D8A-4BF8-A48C-9D9A53F3E631}" srcOrd="4" destOrd="0" presId="urn:microsoft.com/office/officeart/2005/8/layout/orgChart1"/>
    <dgm:cxn modelId="{F4EFBE16-B92E-4C66-A025-DD86FF7462D6}" type="presParOf" srcId="{4DB1F1A6-8C76-4177-A7EE-09F74A32F51A}" destId="{D6788C49-A629-45BB-8C48-62D509BFBCC9}" srcOrd="5" destOrd="0" presId="urn:microsoft.com/office/officeart/2005/8/layout/orgChart1"/>
    <dgm:cxn modelId="{CDC08D6C-F2F2-42CF-98EA-37A879F6E522}" type="presParOf" srcId="{D6788C49-A629-45BB-8C48-62D509BFBCC9}" destId="{8F207536-45CF-4E0F-BDA5-C528F6125553}" srcOrd="0" destOrd="0" presId="urn:microsoft.com/office/officeart/2005/8/layout/orgChart1"/>
    <dgm:cxn modelId="{D141508A-61C6-4567-ADAB-43D30E7A1FAA}" type="presParOf" srcId="{8F207536-45CF-4E0F-BDA5-C528F6125553}" destId="{7389E77C-C437-44A5-9203-A1DAC196DBBB}" srcOrd="0" destOrd="0" presId="urn:microsoft.com/office/officeart/2005/8/layout/orgChart1"/>
    <dgm:cxn modelId="{29B6D0CC-ADF7-46C5-A0A1-98E2F512F644}" type="presParOf" srcId="{8F207536-45CF-4E0F-BDA5-C528F6125553}" destId="{A1E2927C-7FCA-4D2A-80F4-A336B16E3CCC}" srcOrd="1" destOrd="0" presId="urn:microsoft.com/office/officeart/2005/8/layout/orgChart1"/>
    <dgm:cxn modelId="{B1E369F3-E501-4CD6-8BDE-DB9331B635A7}" type="presParOf" srcId="{D6788C49-A629-45BB-8C48-62D509BFBCC9}" destId="{981218DD-04D7-4B73-AB0E-18DD6C991102}" srcOrd="1" destOrd="0" presId="urn:microsoft.com/office/officeart/2005/8/layout/orgChart1"/>
    <dgm:cxn modelId="{F7D21FE6-54A3-42DA-A93B-57116F85BDE1}" type="presParOf" srcId="{D6788C49-A629-45BB-8C48-62D509BFBCC9}" destId="{01263067-6F5E-4A81-8A51-6FA8B970BF04}" srcOrd="2" destOrd="0" presId="urn:microsoft.com/office/officeart/2005/8/layout/orgChart1"/>
    <dgm:cxn modelId="{1A6AD45D-368D-46C7-845F-E6C0A930DE27}" type="presParOf" srcId="{4DB1F1A6-8C76-4177-A7EE-09F74A32F51A}" destId="{67C416D9-022D-41F4-B263-04E623B99773}" srcOrd="6" destOrd="0" presId="urn:microsoft.com/office/officeart/2005/8/layout/orgChart1"/>
    <dgm:cxn modelId="{B5C33430-EC63-4C39-A634-385BB2626B02}" type="presParOf" srcId="{4DB1F1A6-8C76-4177-A7EE-09F74A32F51A}" destId="{CC711837-0EA1-44A5-8B3E-7A81FDE6A0C2}" srcOrd="7" destOrd="0" presId="urn:microsoft.com/office/officeart/2005/8/layout/orgChart1"/>
    <dgm:cxn modelId="{CC82C602-6A98-4CA2-9CB3-599B72222DAE}" type="presParOf" srcId="{CC711837-0EA1-44A5-8B3E-7A81FDE6A0C2}" destId="{3A08FB05-4206-4A5F-A240-63835C32D8B3}" srcOrd="0" destOrd="0" presId="urn:microsoft.com/office/officeart/2005/8/layout/orgChart1"/>
    <dgm:cxn modelId="{8AEC0C0D-241C-4F9E-9C7C-C520D921FAD5}" type="presParOf" srcId="{3A08FB05-4206-4A5F-A240-63835C32D8B3}" destId="{9D1575DE-22F7-407E-AE79-7ADDDF57C3F7}" srcOrd="0" destOrd="0" presId="urn:microsoft.com/office/officeart/2005/8/layout/orgChart1"/>
    <dgm:cxn modelId="{C7EEEC0F-E334-458E-8273-AF6D305A125C}" type="presParOf" srcId="{3A08FB05-4206-4A5F-A240-63835C32D8B3}" destId="{90CE604D-236E-4FDF-A81E-D728BB6C504A}" srcOrd="1" destOrd="0" presId="urn:microsoft.com/office/officeart/2005/8/layout/orgChart1"/>
    <dgm:cxn modelId="{6F2128CE-A307-4A5B-978F-E4246AFDF14E}" type="presParOf" srcId="{CC711837-0EA1-44A5-8B3E-7A81FDE6A0C2}" destId="{08957BDA-B26D-405D-91B5-24782635840F}" srcOrd="1" destOrd="0" presId="urn:microsoft.com/office/officeart/2005/8/layout/orgChart1"/>
    <dgm:cxn modelId="{2C4BBD77-41C4-42F1-B141-33936650E877}" type="presParOf" srcId="{CC711837-0EA1-44A5-8B3E-7A81FDE6A0C2}" destId="{F15E68DE-D8E7-4E5F-AFF1-462AAFADE988}" srcOrd="2" destOrd="0" presId="urn:microsoft.com/office/officeart/2005/8/layout/orgChart1"/>
    <dgm:cxn modelId="{CEDFA404-B628-482B-B523-20780F3E06F3}" type="presParOf" srcId="{30624929-9A9D-414E-A7FF-16B5F11ADE49}" destId="{E1D3502F-0CEF-4628-B1AF-D281ABFD0F11}" srcOrd="2" destOrd="0" presId="urn:microsoft.com/office/officeart/2005/8/layout/orgChart1"/>
    <dgm:cxn modelId="{2C69D86A-5B4E-4625-85C4-3A6CD7FB8F54}" type="presParOf" srcId="{2C44788B-5AFB-4FB7-A339-8581D2384DB0}" destId="{EFF5BC64-F89E-492F-8009-21B6C5351B4D}" srcOrd="2" destOrd="0" presId="urn:microsoft.com/office/officeart/2005/8/layout/orgChart1"/>
    <dgm:cxn modelId="{850297E9-EA34-4761-A850-EBA8C9C09B62}" type="presParOf" srcId="{2C44788B-5AFB-4FB7-A339-8581D2384DB0}" destId="{56B9B037-7DD0-47C4-80B1-2ECC22E4B8DA}" srcOrd="3" destOrd="0" presId="urn:microsoft.com/office/officeart/2005/8/layout/orgChart1"/>
    <dgm:cxn modelId="{3066B21F-1F98-4952-AA77-0EFB48EB4950}" type="presParOf" srcId="{56B9B037-7DD0-47C4-80B1-2ECC22E4B8DA}" destId="{798F27FD-FAA9-437C-97D1-EC1886BB37D6}" srcOrd="0" destOrd="0" presId="urn:microsoft.com/office/officeart/2005/8/layout/orgChart1"/>
    <dgm:cxn modelId="{29B1260E-68FA-41CA-B9EF-F7ACE8FA9F24}" type="presParOf" srcId="{798F27FD-FAA9-437C-97D1-EC1886BB37D6}" destId="{B8CC60AB-E0B5-4DF9-A2BE-C45BBA67234A}" srcOrd="0" destOrd="0" presId="urn:microsoft.com/office/officeart/2005/8/layout/orgChart1"/>
    <dgm:cxn modelId="{3116C18B-A449-45A1-B874-383158ACF9E8}" type="presParOf" srcId="{798F27FD-FAA9-437C-97D1-EC1886BB37D6}" destId="{79FAEEBE-7144-4FBE-8D9F-7AAA0F0CE78C}" srcOrd="1" destOrd="0" presId="urn:microsoft.com/office/officeart/2005/8/layout/orgChart1"/>
    <dgm:cxn modelId="{29120601-FD7B-4E43-B68C-B234A74394EC}" type="presParOf" srcId="{56B9B037-7DD0-47C4-80B1-2ECC22E4B8DA}" destId="{397E1CC8-18C1-4927-8AF9-65F6D5184726}" srcOrd="1" destOrd="0" presId="urn:microsoft.com/office/officeart/2005/8/layout/orgChart1"/>
    <dgm:cxn modelId="{424FFD64-3D6A-469D-A81C-DC037CDF9ED8}" type="presParOf" srcId="{397E1CC8-18C1-4927-8AF9-65F6D5184726}" destId="{956CDBE5-84FD-455C-A8D5-D67765C1A6B5}" srcOrd="0" destOrd="0" presId="urn:microsoft.com/office/officeart/2005/8/layout/orgChart1"/>
    <dgm:cxn modelId="{F43AA4B9-A0B3-40BF-BB7E-E9A266143F76}" type="presParOf" srcId="{397E1CC8-18C1-4927-8AF9-65F6D5184726}" destId="{46A91F7A-EDDE-49D2-9FF2-0EA64BF55B83}" srcOrd="1" destOrd="0" presId="urn:microsoft.com/office/officeart/2005/8/layout/orgChart1"/>
    <dgm:cxn modelId="{44FEBD81-79C3-480C-B853-02B0BB52A8DB}" type="presParOf" srcId="{46A91F7A-EDDE-49D2-9FF2-0EA64BF55B83}" destId="{1DB64FEE-8C56-4ACE-8D4C-04680033504E}" srcOrd="0" destOrd="0" presId="urn:microsoft.com/office/officeart/2005/8/layout/orgChart1"/>
    <dgm:cxn modelId="{6C323E6E-8A70-4F95-9EAB-3232E2033AE7}" type="presParOf" srcId="{1DB64FEE-8C56-4ACE-8D4C-04680033504E}" destId="{C4A5AD8A-44D7-4EFA-AC0E-079B81D035F0}" srcOrd="0" destOrd="0" presId="urn:microsoft.com/office/officeart/2005/8/layout/orgChart1"/>
    <dgm:cxn modelId="{8BDF5588-2E40-4F0D-97CA-578E47AFD6A0}" type="presParOf" srcId="{1DB64FEE-8C56-4ACE-8D4C-04680033504E}" destId="{70D5443E-A4E6-49C3-9E59-0C63C4B08DB6}" srcOrd="1" destOrd="0" presId="urn:microsoft.com/office/officeart/2005/8/layout/orgChart1"/>
    <dgm:cxn modelId="{A055AA37-6978-446E-88A8-620440227DEC}" type="presParOf" srcId="{46A91F7A-EDDE-49D2-9FF2-0EA64BF55B83}" destId="{A6EE047F-F416-4861-A5C8-92C0D388F758}" srcOrd="1" destOrd="0" presId="urn:microsoft.com/office/officeart/2005/8/layout/orgChart1"/>
    <dgm:cxn modelId="{C2D15CA9-B8B9-4857-B896-37C9719BA105}" type="presParOf" srcId="{46A91F7A-EDDE-49D2-9FF2-0EA64BF55B83}" destId="{E4BBC013-22E3-4FBB-913F-9BF9EAD89E44}" srcOrd="2" destOrd="0" presId="urn:microsoft.com/office/officeart/2005/8/layout/orgChart1"/>
    <dgm:cxn modelId="{60D873FF-4E4A-4687-BB91-A19C9F1A2B0E}" type="presParOf" srcId="{397E1CC8-18C1-4927-8AF9-65F6D5184726}" destId="{43680901-CFC0-47B5-9E74-EDAC69D58B30}" srcOrd="2" destOrd="0" presId="urn:microsoft.com/office/officeart/2005/8/layout/orgChart1"/>
    <dgm:cxn modelId="{A381B503-A2AC-4C01-A13F-B1040DC8086A}" type="presParOf" srcId="{397E1CC8-18C1-4927-8AF9-65F6D5184726}" destId="{E97B5C79-E499-4871-9AE7-32BC1EBDBE06}" srcOrd="3" destOrd="0" presId="urn:microsoft.com/office/officeart/2005/8/layout/orgChart1"/>
    <dgm:cxn modelId="{C0A1D1EE-11D1-4924-AC25-F25947A92699}" type="presParOf" srcId="{E97B5C79-E499-4871-9AE7-32BC1EBDBE06}" destId="{84B19B46-D960-414C-8F31-6A1BA0FBBCE6}" srcOrd="0" destOrd="0" presId="urn:microsoft.com/office/officeart/2005/8/layout/orgChart1"/>
    <dgm:cxn modelId="{45EBBE82-C8EE-4433-9F07-166E9EEC9D3D}" type="presParOf" srcId="{84B19B46-D960-414C-8F31-6A1BA0FBBCE6}" destId="{2716F032-FE27-4AC3-82D9-0F5263C095AD}" srcOrd="0" destOrd="0" presId="urn:microsoft.com/office/officeart/2005/8/layout/orgChart1"/>
    <dgm:cxn modelId="{60A0F235-8DD8-40E8-9750-8C3AD4E74AFE}" type="presParOf" srcId="{84B19B46-D960-414C-8F31-6A1BA0FBBCE6}" destId="{EFD20B63-79C9-4E12-B548-F7458BE19ADE}" srcOrd="1" destOrd="0" presId="urn:microsoft.com/office/officeart/2005/8/layout/orgChart1"/>
    <dgm:cxn modelId="{2895A711-1A88-4831-92E0-1D27AB6B2EAF}" type="presParOf" srcId="{E97B5C79-E499-4871-9AE7-32BC1EBDBE06}" destId="{82C59A6B-3755-40AA-8663-E2AA2B45ED79}" srcOrd="1" destOrd="0" presId="urn:microsoft.com/office/officeart/2005/8/layout/orgChart1"/>
    <dgm:cxn modelId="{F44BACB4-A2BD-4DD5-8609-181F965C9B1D}" type="presParOf" srcId="{E97B5C79-E499-4871-9AE7-32BC1EBDBE06}" destId="{DE8E785B-D292-4D00-A3C6-CC03979797CA}" srcOrd="2" destOrd="0" presId="urn:microsoft.com/office/officeart/2005/8/layout/orgChart1"/>
    <dgm:cxn modelId="{E8B12E25-A158-45CC-878B-A4F68CEB05EA}" type="presParOf" srcId="{397E1CC8-18C1-4927-8AF9-65F6D5184726}" destId="{69AE1E5F-43D5-4029-9C85-90997D6060A2}" srcOrd="4" destOrd="0" presId="urn:microsoft.com/office/officeart/2005/8/layout/orgChart1"/>
    <dgm:cxn modelId="{BA363EC3-8396-4D60-B98D-24144992E3CB}" type="presParOf" srcId="{397E1CC8-18C1-4927-8AF9-65F6D5184726}" destId="{F25A78EA-D037-4769-BEFF-EFA5AF7609F5}" srcOrd="5" destOrd="0" presId="urn:microsoft.com/office/officeart/2005/8/layout/orgChart1"/>
    <dgm:cxn modelId="{4A8A4D49-A2D9-4224-A1B9-4FA8A3C484C3}" type="presParOf" srcId="{F25A78EA-D037-4769-BEFF-EFA5AF7609F5}" destId="{EAD7E2FC-7CEB-4065-B751-89557611DBA5}" srcOrd="0" destOrd="0" presId="urn:microsoft.com/office/officeart/2005/8/layout/orgChart1"/>
    <dgm:cxn modelId="{CBFFA348-F0BD-454E-9E66-21BC4F228A4B}" type="presParOf" srcId="{EAD7E2FC-7CEB-4065-B751-89557611DBA5}" destId="{E549B817-9F4B-4445-96C1-2E1288260D30}" srcOrd="0" destOrd="0" presId="urn:microsoft.com/office/officeart/2005/8/layout/orgChart1"/>
    <dgm:cxn modelId="{4C9EC468-C33E-40AB-B21B-8A5B8FECB094}" type="presParOf" srcId="{EAD7E2FC-7CEB-4065-B751-89557611DBA5}" destId="{17966FB6-BE69-4E33-B6AA-F5A98C2D6814}" srcOrd="1" destOrd="0" presId="urn:microsoft.com/office/officeart/2005/8/layout/orgChart1"/>
    <dgm:cxn modelId="{131A5986-D75C-4F09-87D8-A784B56418F9}" type="presParOf" srcId="{F25A78EA-D037-4769-BEFF-EFA5AF7609F5}" destId="{8A6BBF05-6404-4242-B5D5-5C6297D1EFDB}" srcOrd="1" destOrd="0" presId="urn:microsoft.com/office/officeart/2005/8/layout/orgChart1"/>
    <dgm:cxn modelId="{5B107884-256C-4281-A742-2E2BC50B396D}" type="presParOf" srcId="{F25A78EA-D037-4769-BEFF-EFA5AF7609F5}" destId="{C372953E-8538-481C-940D-F2185F90035E}" srcOrd="2" destOrd="0" presId="urn:microsoft.com/office/officeart/2005/8/layout/orgChart1"/>
    <dgm:cxn modelId="{7971FB07-1B81-4487-B1DD-ED3C0E146AEF}" type="presParOf" srcId="{56B9B037-7DD0-47C4-80B1-2ECC22E4B8DA}" destId="{87BF5C3A-6EC8-49E5-A311-87B41983A212}" srcOrd="2" destOrd="0" presId="urn:microsoft.com/office/officeart/2005/8/layout/orgChart1"/>
    <dgm:cxn modelId="{51AF1125-5344-43C6-B2F1-F2DE25F27878}" type="presParOf" srcId="{229D1FC8-A59A-4B7D-AFF6-E249D3604A19}" destId="{107BD901-B546-41F1-8BBF-B8ED5DCFCAC5}"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AAEED2E-CC28-45CA-9C16-255A3A8C4C91}" type="doc">
      <dgm:prSet loTypeId="urn:microsoft.com/office/officeart/2005/8/layout/orgChart1" loCatId="hierarchy" qsTypeId="urn:microsoft.com/office/officeart/2005/8/quickstyle/simple3" qsCatId="simple" csTypeId="urn:microsoft.com/office/officeart/2005/8/colors/colorful3" csCatId="colorful" phldr="1"/>
      <dgm:spPr/>
      <dgm:t>
        <a:bodyPr/>
        <a:lstStyle/>
        <a:p>
          <a:endParaRPr lang="en-IN"/>
        </a:p>
      </dgm:t>
    </dgm:pt>
    <dgm:pt modelId="{C9705193-F4A7-43C6-8872-D10C19386349}">
      <dgm:prSet phldrT="[Text]" custT="1"/>
      <dgm:spPr/>
      <dgm:t>
        <a:bodyPr/>
        <a:lstStyle/>
        <a:p>
          <a:r>
            <a:rPr lang="en-IN" sz="1800" dirty="0"/>
            <a:t>State Management in ASP.NET</a:t>
          </a:r>
        </a:p>
      </dgm:t>
    </dgm:pt>
    <dgm:pt modelId="{D5380D5C-DCC6-4F78-BF4C-AD30DABF0F63}" type="parTrans" cxnId="{B20CF18C-2FB6-4652-A10F-E0C760F744F6}">
      <dgm:prSet/>
      <dgm:spPr/>
      <dgm:t>
        <a:bodyPr/>
        <a:lstStyle/>
        <a:p>
          <a:endParaRPr lang="en-IN" sz="1800"/>
        </a:p>
      </dgm:t>
    </dgm:pt>
    <dgm:pt modelId="{E593A72A-631D-42A7-A29A-574A38939BDF}" type="sibTrans" cxnId="{B20CF18C-2FB6-4652-A10F-E0C760F744F6}">
      <dgm:prSet/>
      <dgm:spPr/>
      <dgm:t>
        <a:bodyPr/>
        <a:lstStyle/>
        <a:p>
          <a:endParaRPr lang="en-IN" sz="1800"/>
        </a:p>
      </dgm:t>
    </dgm:pt>
    <dgm:pt modelId="{CB02F1E0-2E11-4516-8650-2F67C16544B5}">
      <dgm:prSet phldrT="[Text]" custT="1"/>
      <dgm:spPr/>
      <dgm:t>
        <a:bodyPr/>
        <a:lstStyle/>
        <a:p>
          <a:r>
            <a:rPr lang="en-IN" sz="1800" dirty="0"/>
            <a:t>Client Side</a:t>
          </a:r>
        </a:p>
      </dgm:t>
    </dgm:pt>
    <dgm:pt modelId="{F3B235A2-07B7-469B-AEB5-221F81C32021}" type="parTrans" cxnId="{BCA4E92F-A7F2-425C-B7D8-F834EEBB5FBD}">
      <dgm:prSet/>
      <dgm:spPr/>
      <dgm:t>
        <a:bodyPr/>
        <a:lstStyle/>
        <a:p>
          <a:endParaRPr lang="en-IN" sz="1800"/>
        </a:p>
      </dgm:t>
    </dgm:pt>
    <dgm:pt modelId="{82457C42-5E7B-4979-9369-3C3C96C189BB}" type="sibTrans" cxnId="{BCA4E92F-A7F2-425C-B7D8-F834EEBB5FBD}">
      <dgm:prSet/>
      <dgm:spPr/>
      <dgm:t>
        <a:bodyPr/>
        <a:lstStyle/>
        <a:p>
          <a:endParaRPr lang="en-IN" sz="1800"/>
        </a:p>
      </dgm:t>
    </dgm:pt>
    <dgm:pt modelId="{9B39F532-DFFF-4B88-A882-12E88D46FA94}">
      <dgm:prSet phldrT="[Text]" custT="1"/>
      <dgm:spPr/>
      <dgm:t>
        <a:bodyPr/>
        <a:lstStyle/>
        <a:p>
          <a:r>
            <a:rPr lang="en-IN" sz="1800" dirty="0"/>
            <a:t>Server Side</a:t>
          </a:r>
        </a:p>
      </dgm:t>
    </dgm:pt>
    <dgm:pt modelId="{618CFD90-6F8B-464E-AE3E-1586B4318D70}" type="parTrans" cxnId="{C4C0F4C9-C537-4233-9FA5-C75C7907DB93}">
      <dgm:prSet/>
      <dgm:spPr/>
      <dgm:t>
        <a:bodyPr/>
        <a:lstStyle/>
        <a:p>
          <a:endParaRPr lang="en-IN" sz="1800"/>
        </a:p>
      </dgm:t>
    </dgm:pt>
    <dgm:pt modelId="{FF02F46C-CBB2-4E16-8E9B-2AD8C656B737}" type="sibTrans" cxnId="{C4C0F4C9-C537-4233-9FA5-C75C7907DB93}">
      <dgm:prSet/>
      <dgm:spPr/>
      <dgm:t>
        <a:bodyPr/>
        <a:lstStyle/>
        <a:p>
          <a:endParaRPr lang="en-IN" sz="1800"/>
        </a:p>
      </dgm:t>
    </dgm:pt>
    <dgm:pt modelId="{D4DD2724-6C10-42E4-A46F-85026AC28E41}">
      <dgm:prSet custT="1"/>
      <dgm:spPr/>
      <dgm:t>
        <a:bodyPr/>
        <a:lstStyle/>
        <a:p>
          <a:r>
            <a:rPr lang="en-IN" sz="1800" dirty="0"/>
            <a:t>Cookies</a:t>
          </a:r>
        </a:p>
      </dgm:t>
    </dgm:pt>
    <dgm:pt modelId="{EEC5980E-2076-4AA0-8701-B98DFADDA181}" type="parTrans" cxnId="{66595EB3-BCB9-4DF8-88D9-8F6348C1650B}">
      <dgm:prSet/>
      <dgm:spPr/>
      <dgm:t>
        <a:bodyPr/>
        <a:lstStyle/>
        <a:p>
          <a:endParaRPr lang="en-IN" sz="1800"/>
        </a:p>
      </dgm:t>
    </dgm:pt>
    <dgm:pt modelId="{EFA89548-5F39-4ECC-9C1A-FBD794A7538F}" type="sibTrans" cxnId="{66595EB3-BCB9-4DF8-88D9-8F6348C1650B}">
      <dgm:prSet/>
      <dgm:spPr/>
      <dgm:t>
        <a:bodyPr/>
        <a:lstStyle/>
        <a:p>
          <a:endParaRPr lang="en-IN" sz="1800"/>
        </a:p>
      </dgm:t>
    </dgm:pt>
    <dgm:pt modelId="{0C15B092-E41C-4006-95A7-88C23AAF7E3D}">
      <dgm:prSet custT="1"/>
      <dgm:spPr/>
      <dgm:t>
        <a:bodyPr/>
        <a:lstStyle/>
        <a:p>
          <a:r>
            <a:rPr lang="en-IN" sz="1800" dirty="0"/>
            <a:t>Hidden Field</a:t>
          </a:r>
        </a:p>
      </dgm:t>
    </dgm:pt>
    <dgm:pt modelId="{09AC7AA7-B72A-4A00-B732-AB77964F5E10}" type="parTrans" cxnId="{1E62DA32-9DA3-4F6D-B04C-003209C67C60}">
      <dgm:prSet/>
      <dgm:spPr/>
      <dgm:t>
        <a:bodyPr/>
        <a:lstStyle/>
        <a:p>
          <a:endParaRPr lang="en-IN" sz="1800"/>
        </a:p>
      </dgm:t>
    </dgm:pt>
    <dgm:pt modelId="{64DDE694-0440-4178-A55B-63137A5581A1}" type="sibTrans" cxnId="{1E62DA32-9DA3-4F6D-B04C-003209C67C60}">
      <dgm:prSet/>
      <dgm:spPr/>
      <dgm:t>
        <a:bodyPr/>
        <a:lstStyle/>
        <a:p>
          <a:endParaRPr lang="en-IN" sz="1800"/>
        </a:p>
      </dgm:t>
    </dgm:pt>
    <dgm:pt modelId="{A49AAD62-FD7D-49F5-91A1-2D79A104A59A}">
      <dgm:prSet custT="1"/>
      <dgm:spPr/>
      <dgm:t>
        <a:bodyPr/>
        <a:lstStyle/>
        <a:p>
          <a:r>
            <a:rPr lang="en-IN" sz="1800" dirty="0" err="1"/>
            <a:t>ViewState</a:t>
          </a:r>
          <a:endParaRPr lang="en-IN" sz="1800" dirty="0"/>
        </a:p>
      </dgm:t>
    </dgm:pt>
    <dgm:pt modelId="{207C5014-F88A-4B0F-A70A-C0CE52E1F0BE}" type="parTrans" cxnId="{F8FABDAE-856D-423A-A360-6BBD5B841B55}">
      <dgm:prSet/>
      <dgm:spPr/>
      <dgm:t>
        <a:bodyPr/>
        <a:lstStyle/>
        <a:p>
          <a:endParaRPr lang="en-IN" sz="1800"/>
        </a:p>
      </dgm:t>
    </dgm:pt>
    <dgm:pt modelId="{5063A4A3-D712-446D-A636-5A52695C45EE}" type="sibTrans" cxnId="{F8FABDAE-856D-423A-A360-6BBD5B841B55}">
      <dgm:prSet/>
      <dgm:spPr/>
      <dgm:t>
        <a:bodyPr/>
        <a:lstStyle/>
        <a:p>
          <a:endParaRPr lang="en-IN" sz="1800"/>
        </a:p>
      </dgm:t>
    </dgm:pt>
    <dgm:pt modelId="{7A56FA32-F088-473D-8EC5-E81CB0BE74EE}">
      <dgm:prSet custT="1"/>
      <dgm:spPr/>
      <dgm:t>
        <a:bodyPr/>
        <a:lstStyle/>
        <a:p>
          <a:r>
            <a:rPr lang="en-IN" sz="1800" dirty="0"/>
            <a:t>Query String</a:t>
          </a:r>
        </a:p>
      </dgm:t>
    </dgm:pt>
    <dgm:pt modelId="{7F35AB53-A8E2-4A8B-996F-D1BD784C9D82}" type="parTrans" cxnId="{E0F9BDBB-CC15-4151-A59D-E43205913F6A}">
      <dgm:prSet/>
      <dgm:spPr/>
      <dgm:t>
        <a:bodyPr/>
        <a:lstStyle/>
        <a:p>
          <a:endParaRPr lang="en-IN" sz="1800"/>
        </a:p>
      </dgm:t>
    </dgm:pt>
    <dgm:pt modelId="{41E33309-7602-4236-AB82-E8474C727291}" type="sibTrans" cxnId="{E0F9BDBB-CC15-4151-A59D-E43205913F6A}">
      <dgm:prSet/>
      <dgm:spPr/>
      <dgm:t>
        <a:bodyPr/>
        <a:lstStyle/>
        <a:p>
          <a:endParaRPr lang="en-IN" sz="1800"/>
        </a:p>
      </dgm:t>
    </dgm:pt>
    <dgm:pt modelId="{6A79ED1C-3031-4013-9757-8A9E1B48AF13}">
      <dgm:prSet custT="1"/>
      <dgm:spPr/>
      <dgm:t>
        <a:bodyPr/>
        <a:lstStyle/>
        <a:p>
          <a:r>
            <a:rPr lang="en-IN" sz="1800" dirty="0"/>
            <a:t>Session State</a:t>
          </a:r>
        </a:p>
      </dgm:t>
    </dgm:pt>
    <dgm:pt modelId="{7076AC0B-3960-4A50-BBFE-2B5A5AE206CA}" type="parTrans" cxnId="{9BAD3AC6-03B4-4EF7-8811-77C9F859C365}">
      <dgm:prSet/>
      <dgm:spPr/>
      <dgm:t>
        <a:bodyPr/>
        <a:lstStyle/>
        <a:p>
          <a:endParaRPr lang="en-IN" sz="1800"/>
        </a:p>
      </dgm:t>
    </dgm:pt>
    <dgm:pt modelId="{D4E23800-97F7-4787-9B9B-7202F2BB88A1}" type="sibTrans" cxnId="{9BAD3AC6-03B4-4EF7-8811-77C9F859C365}">
      <dgm:prSet/>
      <dgm:spPr/>
      <dgm:t>
        <a:bodyPr/>
        <a:lstStyle/>
        <a:p>
          <a:endParaRPr lang="en-IN"/>
        </a:p>
      </dgm:t>
    </dgm:pt>
    <dgm:pt modelId="{05022D89-795F-4CC3-B23E-26508F018D8F}">
      <dgm:prSet custT="1"/>
      <dgm:spPr/>
      <dgm:t>
        <a:bodyPr/>
        <a:lstStyle/>
        <a:p>
          <a:r>
            <a:rPr lang="en-IN" sz="1800" dirty="0"/>
            <a:t>Application State</a:t>
          </a:r>
        </a:p>
      </dgm:t>
    </dgm:pt>
    <dgm:pt modelId="{EDB937A3-208C-43CF-AC7E-19EDFA8475A9}" type="parTrans" cxnId="{DD0A0A9E-9F86-4E10-BDD9-CDE8DB7D7D27}">
      <dgm:prSet/>
      <dgm:spPr/>
      <dgm:t>
        <a:bodyPr/>
        <a:lstStyle/>
        <a:p>
          <a:endParaRPr lang="en-IN" sz="1800"/>
        </a:p>
      </dgm:t>
    </dgm:pt>
    <dgm:pt modelId="{BD6AA981-E208-4D44-9003-0438E2552476}" type="sibTrans" cxnId="{DD0A0A9E-9F86-4E10-BDD9-CDE8DB7D7D27}">
      <dgm:prSet/>
      <dgm:spPr/>
      <dgm:t>
        <a:bodyPr/>
        <a:lstStyle/>
        <a:p>
          <a:endParaRPr lang="en-IN"/>
        </a:p>
      </dgm:t>
    </dgm:pt>
    <dgm:pt modelId="{973AFF5E-EC15-48DC-811C-2510E37B940C}">
      <dgm:prSet custT="1"/>
      <dgm:spPr/>
      <dgm:t>
        <a:bodyPr/>
        <a:lstStyle/>
        <a:p>
          <a:r>
            <a:rPr lang="en-IN" sz="1800" dirty="0"/>
            <a:t>Caching</a:t>
          </a:r>
        </a:p>
      </dgm:t>
    </dgm:pt>
    <dgm:pt modelId="{270FB5A3-2EB8-40B7-A99A-C5DCEB0F6C85}" type="parTrans" cxnId="{82927803-F771-4B5C-BD04-C1B792AB08B9}">
      <dgm:prSet/>
      <dgm:spPr/>
      <dgm:t>
        <a:bodyPr/>
        <a:lstStyle/>
        <a:p>
          <a:endParaRPr lang="en-IN" sz="1800"/>
        </a:p>
      </dgm:t>
    </dgm:pt>
    <dgm:pt modelId="{5C37EF88-C980-43B9-A315-1EACF9AF0774}" type="sibTrans" cxnId="{82927803-F771-4B5C-BD04-C1B792AB08B9}">
      <dgm:prSet/>
      <dgm:spPr/>
      <dgm:t>
        <a:bodyPr/>
        <a:lstStyle/>
        <a:p>
          <a:endParaRPr lang="en-IN"/>
        </a:p>
      </dgm:t>
    </dgm:pt>
    <dgm:pt modelId="{13B80978-C703-4DC3-8EAB-5FD0BB4725BD}" type="pres">
      <dgm:prSet presAssocID="{1AAEED2E-CC28-45CA-9C16-255A3A8C4C91}" presName="hierChild1" presStyleCnt="0">
        <dgm:presLayoutVars>
          <dgm:orgChart val="1"/>
          <dgm:chPref val="1"/>
          <dgm:dir/>
          <dgm:animOne val="branch"/>
          <dgm:animLvl val="lvl"/>
          <dgm:resizeHandles/>
        </dgm:presLayoutVars>
      </dgm:prSet>
      <dgm:spPr/>
    </dgm:pt>
    <dgm:pt modelId="{229D1FC8-A59A-4B7D-AFF6-E249D3604A19}" type="pres">
      <dgm:prSet presAssocID="{C9705193-F4A7-43C6-8872-D10C19386349}" presName="hierRoot1" presStyleCnt="0">
        <dgm:presLayoutVars>
          <dgm:hierBranch val="init"/>
        </dgm:presLayoutVars>
      </dgm:prSet>
      <dgm:spPr/>
    </dgm:pt>
    <dgm:pt modelId="{D974537E-81BA-4075-99D6-5CB7511C31CF}" type="pres">
      <dgm:prSet presAssocID="{C9705193-F4A7-43C6-8872-D10C19386349}" presName="rootComposite1" presStyleCnt="0"/>
      <dgm:spPr/>
    </dgm:pt>
    <dgm:pt modelId="{470A57C9-0843-492E-9035-FAF460490FBC}" type="pres">
      <dgm:prSet presAssocID="{C9705193-F4A7-43C6-8872-D10C19386349}" presName="rootText1" presStyleLbl="node0" presStyleIdx="0" presStyleCnt="1" custScaleX="280079">
        <dgm:presLayoutVars>
          <dgm:chPref val="3"/>
        </dgm:presLayoutVars>
      </dgm:prSet>
      <dgm:spPr/>
    </dgm:pt>
    <dgm:pt modelId="{BD8C79CE-AE39-4CFD-A37F-5D728BF02159}" type="pres">
      <dgm:prSet presAssocID="{C9705193-F4A7-43C6-8872-D10C19386349}" presName="rootConnector1" presStyleLbl="node1" presStyleIdx="0" presStyleCnt="0"/>
      <dgm:spPr/>
    </dgm:pt>
    <dgm:pt modelId="{2C44788B-5AFB-4FB7-A339-8581D2384DB0}" type="pres">
      <dgm:prSet presAssocID="{C9705193-F4A7-43C6-8872-D10C19386349}" presName="hierChild2" presStyleCnt="0"/>
      <dgm:spPr/>
    </dgm:pt>
    <dgm:pt modelId="{2373EA31-B6C2-4C7E-9684-B72630AA08BC}" type="pres">
      <dgm:prSet presAssocID="{F3B235A2-07B7-469B-AEB5-221F81C32021}" presName="Name37" presStyleLbl="parChTrans1D2" presStyleIdx="0" presStyleCnt="2"/>
      <dgm:spPr/>
    </dgm:pt>
    <dgm:pt modelId="{30624929-9A9D-414E-A7FF-16B5F11ADE49}" type="pres">
      <dgm:prSet presAssocID="{CB02F1E0-2E11-4516-8650-2F67C16544B5}" presName="hierRoot2" presStyleCnt="0">
        <dgm:presLayoutVars>
          <dgm:hierBranch val="init"/>
        </dgm:presLayoutVars>
      </dgm:prSet>
      <dgm:spPr/>
    </dgm:pt>
    <dgm:pt modelId="{3169E3C8-0A5E-4471-821B-9B9906949FA6}" type="pres">
      <dgm:prSet presAssocID="{CB02F1E0-2E11-4516-8650-2F67C16544B5}" presName="rootComposite" presStyleCnt="0"/>
      <dgm:spPr/>
    </dgm:pt>
    <dgm:pt modelId="{C70CFCC2-F5CF-4D3E-B77E-38FF20ED9D33}" type="pres">
      <dgm:prSet presAssocID="{CB02F1E0-2E11-4516-8650-2F67C16544B5}" presName="rootText" presStyleLbl="node2" presStyleIdx="0" presStyleCnt="2" custLinFactNeighborX="-38804" custLinFactNeighborY="-1848">
        <dgm:presLayoutVars>
          <dgm:chPref val="3"/>
        </dgm:presLayoutVars>
      </dgm:prSet>
      <dgm:spPr/>
    </dgm:pt>
    <dgm:pt modelId="{E8CF9E4C-F747-46CE-9E5A-8D61D83C4DD8}" type="pres">
      <dgm:prSet presAssocID="{CB02F1E0-2E11-4516-8650-2F67C16544B5}" presName="rootConnector" presStyleLbl="node2" presStyleIdx="0" presStyleCnt="2"/>
      <dgm:spPr/>
    </dgm:pt>
    <dgm:pt modelId="{4DB1F1A6-8C76-4177-A7EE-09F74A32F51A}" type="pres">
      <dgm:prSet presAssocID="{CB02F1E0-2E11-4516-8650-2F67C16544B5}" presName="hierChild4" presStyleCnt="0"/>
      <dgm:spPr/>
    </dgm:pt>
    <dgm:pt modelId="{6639D482-4032-4E76-B2A9-63BF9AF9626A}" type="pres">
      <dgm:prSet presAssocID="{EEC5980E-2076-4AA0-8701-B98DFADDA181}" presName="Name37" presStyleLbl="parChTrans1D3" presStyleIdx="0" presStyleCnt="7"/>
      <dgm:spPr/>
    </dgm:pt>
    <dgm:pt modelId="{3F036FEF-2A5C-440F-B6F8-150E1408BCF0}" type="pres">
      <dgm:prSet presAssocID="{D4DD2724-6C10-42E4-A46F-85026AC28E41}" presName="hierRoot2" presStyleCnt="0">
        <dgm:presLayoutVars>
          <dgm:hierBranch val="init"/>
        </dgm:presLayoutVars>
      </dgm:prSet>
      <dgm:spPr/>
    </dgm:pt>
    <dgm:pt modelId="{151262BF-947C-4D02-9DF2-F14E9DC258A2}" type="pres">
      <dgm:prSet presAssocID="{D4DD2724-6C10-42E4-A46F-85026AC28E41}" presName="rootComposite" presStyleCnt="0"/>
      <dgm:spPr/>
    </dgm:pt>
    <dgm:pt modelId="{E96DBB00-6F99-4057-8ED1-35D11FE372EC}" type="pres">
      <dgm:prSet presAssocID="{D4DD2724-6C10-42E4-A46F-85026AC28E41}" presName="rootText" presStyleLbl="node3" presStyleIdx="0" presStyleCnt="7">
        <dgm:presLayoutVars>
          <dgm:chPref val="3"/>
        </dgm:presLayoutVars>
      </dgm:prSet>
      <dgm:spPr/>
    </dgm:pt>
    <dgm:pt modelId="{4C4D735F-1996-42EE-B687-9504AEDD41AB}" type="pres">
      <dgm:prSet presAssocID="{D4DD2724-6C10-42E4-A46F-85026AC28E41}" presName="rootConnector" presStyleLbl="node3" presStyleIdx="0" presStyleCnt="7"/>
      <dgm:spPr/>
    </dgm:pt>
    <dgm:pt modelId="{0E53B5BB-E58C-45E2-A1E3-0AE77B46FD03}" type="pres">
      <dgm:prSet presAssocID="{D4DD2724-6C10-42E4-A46F-85026AC28E41}" presName="hierChild4" presStyleCnt="0"/>
      <dgm:spPr/>
    </dgm:pt>
    <dgm:pt modelId="{A52D716B-00A0-4B7D-8FEE-0611D4566796}" type="pres">
      <dgm:prSet presAssocID="{D4DD2724-6C10-42E4-A46F-85026AC28E41}" presName="hierChild5" presStyleCnt="0"/>
      <dgm:spPr/>
    </dgm:pt>
    <dgm:pt modelId="{F988B7F9-36D6-404F-BDF8-27C34030E79F}" type="pres">
      <dgm:prSet presAssocID="{09AC7AA7-B72A-4A00-B732-AB77964F5E10}" presName="Name37" presStyleLbl="parChTrans1D3" presStyleIdx="1" presStyleCnt="7"/>
      <dgm:spPr/>
    </dgm:pt>
    <dgm:pt modelId="{87548F52-F6F3-4B4F-B604-61066B853B0B}" type="pres">
      <dgm:prSet presAssocID="{0C15B092-E41C-4006-95A7-88C23AAF7E3D}" presName="hierRoot2" presStyleCnt="0">
        <dgm:presLayoutVars>
          <dgm:hierBranch val="init"/>
        </dgm:presLayoutVars>
      </dgm:prSet>
      <dgm:spPr/>
    </dgm:pt>
    <dgm:pt modelId="{E859E219-29CF-46E6-BE71-3E6AF318B14D}" type="pres">
      <dgm:prSet presAssocID="{0C15B092-E41C-4006-95A7-88C23AAF7E3D}" presName="rootComposite" presStyleCnt="0"/>
      <dgm:spPr/>
    </dgm:pt>
    <dgm:pt modelId="{9A36AF1A-2C40-4631-84A3-F789A8FB4F2B}" type="pres">
      <dgm:prSet presAssocID="{0C15B092-E41C-4006-95A7-88C23AAF7E3D}" presName="rootText" presStyleLbl="node3" presStyleIdx="1" presStyleCnt="7">
        <dgm:presLayoutVars>
          <dgm:chPref val="3"/>
        </dgm:presLayoutVars>
      </dgm:prSet>
      <dgm:spPr/>
    </dgm:pt>
    <dgm:pt modelId="{3838038D-D8FF-4F18-ADCD-1B443A231FB1}" type="pres">
      <dgm:prSet presAssocID="{0C15B092-E41C-4006-95A7-88C23AAF7E3D}" presName="rootConnector" presStyleLbl="node3" presStyleIdx="1" presStyleCnt="7"/>
      <dgm:spPr/>
    </dgm:pt>
    <dgm:pt modelId="{F05EA44D-22FD-4934-ADC3-0D5585BDCB7A}" type="pres">
      <dgm:prSet presAssocID="{0C15B092-E41C-4006-95A7-88C23AAF7E3D}" presName="hierChild4" presStyleCnt="0"/>
      <dgm:spPr/>
    </dgm:pt>
    <dgm:pt modelId="{AC24BF7C-A525-413B-9873-088799EA22ED}" type="pres">
      <dgm:prSet presAssocID="{0C15B092-E41C-4006-95A7-88C23AAF7E3D}" presName="hierChild5" presStyleCnt="0"/>
      <dgm:spPr/>
    </dgm:pt>
    <dgm:pt modelId="{31C6EF2E-0D8A-4BF8-A48C-9D9A53F3E631}" type="pres">
      <dgm:prSet presAssocID="{207C5014-F88A-4B0F-A70A-C0CE52E1F0BE}" presName="Name37" presStyleLbl="parChTrans1D3" presStyleIdx="2" presStyleCnt="7"/>
      <dgm:spPr/>
    </dgm:pt>
    <dgm:pt modelId="{D6788C49-A629-45BB-8C48-62D509BFBCC9}" type="pres">
      <dgm:prSet presAssocID="{A49AAD62-FD7D-49F5-91A1-2D79A104A59A}" presName="hierRoot2" presStyleCnt="0">
        <dgm:presLayoutVars>
          <dgm:hierBranch val="init"/>
        </dgm:presLayoutVars>
      </dgm:prSet>
      <dgm:spPr/>
    </dgm:pt>
    <dgm:pt modelId="{8F207536-45CF-4E0F-BDA5-C528F6125553}" type="pres">
      <dgm:prSet presAssocID="{A49AAD62-FD7D-49F5-91A1-2D79A104A59A}" presName="rootComposite" presStyleCnt="0"/>
      <dgm:spPr/>
    </dgm:pt>
    <dgm:pt modelId="{7389E77C-C437-44A5-9203-A1DAC196DBBB}" type="pres">
      <dgm:prSet presAssocID="{A49AAD62-FD7D-49F5-91A1-2D79A104A59A}" presName="rootText" presStyleLbl="node3" presStyleIdx="2" presStyleCnt="7">
        <dgm:presLayoutVars>
          <dgm:chPref val="3"/>
        </dgm:presLayoutVars>
      </dgm:prSet>
      <dgm:spPr/>
    </dgm:pt>
    <dgm:pt modelId="{A1E2927C-7FCA-4D2A-80F4-A336B16E3CCC}" type="pres">
      <dgm:prSet presAssocID="{A49AAD62-FD7D-49F5-91A1-2D79A104A59A}" presName="rootConnector" presStyleLbl="node3" presStyleIdx="2" presStyleCnt="7"/>
      <dgm:spPr/>
    </dgm:pt>
    <dgm:pt modelId="{981218DD-04D7-4B73-AB0E-18DD6C991102}" type="pres">
      <dgm:prSet presAssocID="{A49AAD62-FD7D-49F5-91A1-2D79A104A59A}" presName="hierChild4" presStyleCnt="0"/>
      <dgm:spPr/>
    </dgm:pt>
    <dgm:pt modelId="{01263067-6F5E-4A81-8A51-6FA8B970BF04}" type="pres">
      <dgm:prSet presAssocID="{A49AAD62-FD7D-49F5-91A1-2D79A104A59A}" presName="hierChild5" presStyleCnt="0"/>
      <dgm:spPr/>
    </dgm:pt>
    <dgm:pt modelId="{67C416D9-022D-41F4-B263-04E623B99773}" type="pres">
      <dgm:prSet presAssocID="{7F35AB53-A8E2-4A8B-996F-D1BD784C9D82}" presName="Name37" presStyleLbl="parChTrans1D3" presStyleIdx="3" presStyleCnt="7"/>
      <dgm:spPr/>
    </dgm:pt>
    <dgm:pt modelId="{CC711837-0EA1-44A5-8B3E-7A81FDE6A0C2}" type="pres">
      <dgm:prSet presAssocID="{7A56FA32-F088-473D-8EC5-E81CB0BE74EE}" presName="hierRoot2" presStyleCnt="0">
        <dgm:presLayoutVars>
          <dgm:hierBranch val="init"/>
        </dgm:presLayoutVars>
      </dgm:prSet>
      <dgm:spPr/>
    </dgm:pt>
    <dgm:pt modelId="{3A08FB05-4206-4A5F-A240-63835C32D8B3}" type="pres">
      <dgm:prSet presAssocID="{7A56FA32-F088-473D-8EC5-E81CB0BE74EE}" presName="rootComposite" presStyleCnt="0"/>
      <dgm:spPr/>
    </dgm:pt>
    <dgm:pt modelId="{9D1575DE-22F7-407E-AE79-7ADDDF57C3F7}" type="pres">
      <dgm:prSet presAssocID="{7A56FA32-F088-473D-8EC5-E81CB0BE74EE}" presName="rootText" presStyleLbl="node3" presStyleIdx="3" presStyleCnt="7" custLinFactNeighborX="1330">
        <dgm:presLayoutVars>
          <dgm:chPref val="3"/>
        </dgm:presLayoutVars>
      </dgm:prSet>
      <dgm:spPr/>
    </dgm:pt>
    <dgm:pt modelId="{90CE604D-236E-4FDF-A81E-D728BB6C504A}" type="pres">
      <dgm:prSet presAssocID="{7A56FA32-F088-473D-8EC5-E81CB0BE74EE}" presName="rootConnector" presStyleLbl="node3" presStyleIdx="3" presStyleCnt="7"/>
      <dgm:spPr/>
    </dgm:pt>
    <dgm:pt modelId="{08957BDA-B26D-405D-91B5-24782635840F}" type="pres">
      <dgm:prSet presAssocID="{7A56FA32-F088-473D-8EC5-E81CB0BE74EE}" presName="hierChild4" presStyleCnt="0"/>
      <dgm:spPr/>
    </dgm:pt>
    <dgm:pt modelId="{F15E68DE-D8E7-4E5F-AFF1-462AAFADE988}" type="pres">
      <dgm:prSet presAssocID="{7A56FA32-F088-473D-8EC5-E81CB0BE74EE}" presName="hierChild5" presStyleCnt="0"/>
      <dgm:spPr/>
    </dgm:pt>
    <dgm:pt modelId="{E1D3502F-0CEF-4628-B1AF-D281ABFD0F11}" type="pres">
      <dgm:prSet presAssocID="{CB02F1E0-2E11-4516-8650-2F67C16544B5}" presName="hierChild5" presStyleCnt="0"/>
      <dgm:spPr/>
    </dgm:pt>
    <dgm:pt modelId="{EFF5BC64-F89E-492F-8009-21B6C5351B4D}" type="pres">
      <dgm:prSet presAssocID="{618CFD90-6F8B-464E-AE3E-1586B4318D70}" presName="Name37" presStyleLbl="parChTrans1D2" presStyleIdx="1" presStyleCnt="2"/>
      <dgm:spPr/>
    </dgm:pt>
    <dgm:pt modelId="{56B9B037-7DD0-47C4-80B1-2ECC22E4B8DA}" type="pres">
      <dgm:prSet presAssocID="{9B39F532-DFFF-4B88-A882-12E88D46FA94}" presName="hierRoot2" presStyleCnt="0">
        <dgm:presLayoutVars>
          <dgm:hierBranch val="init"/>
        </dgm:presLayoutVars>
      </dgm:prSet>
      <dgm:spPr/>
    </dgm:pt>
    <dgm:pt modelId="{798F27FD-FAA9-437C-97D1-EC1886BB37D6}" type="pres">
      <dgm:prSet presAssocID="{9B39F532-DFFF-4B88-A882-12E88D46FA94}" presName="rootComposite" presStyleCnt="0"/>
      <dgm:spPr/>
    </dgm:pt>
    <dgm:pt modelId="{B8CC60AB-E0B5-4DF9-A2BE-C45BBA67234A}" type="pres">
      <dgm:prSet presAssocID="{9B39F532-DFFF-4B88-A882-12E88D46FA94}" presName="rootText" presStyleLbl="node2" presStyleIdx="1" presStyleCnt="2" custLinFactNeighborX="43448" custLinFactNeighborY="-1845">
        <dgm:presLayoutVars>
          <dgm:chPref val="3"/>
        </dgm:presLayoutVars>
      </dgm:prSet>
      <dgm:spPr/>
    </dgm:pt>
    <dgm:pt modelId="{79FAEEBE-7144-4FBE-8D9F-7AAA0F0CE78C}" type="pres">
      <dgm:prSet presAssocID="{9B39F532-DFFF-4B88-A882-12E88D46FA94}" presName="rootConnector" presStyleLbl="node2" presStyleIdx="1" presStyleCnt="2"/>
      <dgm:spPr/>
    </dgm:pt>
    <dgm:pt modelId="{397E1CC8-18C1-4927-8AF9-65F6D5184726}" type="pres">
      <dgm:prSet presAssocID="{9B39F532-DFFF-4B88-A882-12E88D46FA94}" presName="hierChild4" presStyleCnt="0"/>
      <dgm:spPr/>
    </dgm:pt>
    <dgm:pt modelId="{956CDBE5-84FD-455C-A8D5-D67765C1A6B5}" type="pres">
      <dgm:prSet presAssocID="{7076AC0B-3960-4A50-BBFE-2B5A5AE206CA}" presName="Name37" presStyleLbl="parChTrans1D3" presStyleIdx="4" presStyleCnt="7"/>
      <dgm:spPr/>
    </dgm:pt>
    <dgm:pt modelId="{46A91F7A-EDDE-49D2-9FF2-0EA64BF55B83}" type="pres">
      <dgm:prSet presAssocID="{6A79ED1C-3031-4013-9757-8A9E1B48AF13}" presName="hierRoot2" presStyleCnt="0">
        <dgm:presLayoutVars>
          <dgm:hierBranch val="init"/>
        </dgm:presLayoutVars>
      </dgm:prSet>
      <dgm:spPr/>
    </dgm:pt>
    <dgm:pt modelId="{1DB64FEE-8C56-4ACE-8D4C-04680033504E}" type="pres">
      <dgm:prSet presAssocID="{6A79ED1C-3031-4013-9757-8A9E1B48AF13}" presName="rootComposite" presStyleCnt="0"/>
      <dgm:spPr/>
    </dgm:pt>
    <dgm:pt modelId="{C4A5AD8A-44D7-4EFA-AC0E-079B81D035F0}" type="pres">
      <dgm:prSet presAssocID="{6A79ED1C-3031-4013-9757-8A9E1B48AF13}" presName="rootText" presStyleLbl="node3" presStyleIdx="4" presStyleCnt="7" custLinFactNeighborX="73739" custLinFactNeighborY="-644">
        <dgm:presLayoutVars>
          <dgm:chPref val="3"/>
        </dgm:presLayoutVars>
      </dgm:prSet>
      <dgm:spPr/>
    </dgm:pt>
    <dgm:pt modelId="{70D5443E-A4E6-49C3-9E59-0C63C4B08DB6}" type="pres">
      <dgm:prSet presAssocID="{6A79ED1C-3031-4013-9757-8A9E1B48AF13}" presName="rootConnector" presStyleLbl="node3" presStyleIdx="4" presStyleCnt="7"/>
      <dgm:spPr/>
    </dgm:pt>
    <dgm:pt modelId="{A6EE047F-F416-4861-A5C8-92C0D388F758}" type="pres">
      <dgm:prSet presAssocID="{6A79ED1C-3031-4013-9757-8A9E1B48AF13}" presName="hierChild4" presStyleCnt="0"/>
      <dgm:spPr/>
    </dgm:pt>
    <dgm:pt modelId="{E4BBC013-22E3-4FBB-913F-9BF9EAD89E44}" type="pres">
      <dgm:prSet presAssocID="{6A79ED1C-3031-4013-9757-8A9E1B48AF13}" presName="hierChild5" presStyleCnt="0"/>
      <dgm:spPr/>
    </dgm:pt>
    <dgm:pt modelId="{43680901-CFC0-47B5-9E74-EDAC69D58B30}" type="pres">
      <dgm:prSet presAssocID="{EDB937A3-208C-43CF-AC7E-19EDFA8475A9}" presName="Name37" presStyleLbl="parChTrans1D3" presStyleIdx="5" presStyleCnt="7"/>
      <dgm:spPr/>
    </dgm:pt>
    <dgm:pt modelId="{E97B5C79-E499-4871-9AE7-32BC1EBDBE06}" type="pres">
      <dgm:prSet presAssocID="{05022D89-795F-4CC3-B23E-26508F018D8F}" presName="hierRoot2" presStyleCnt="0">
        <dgm:presLayoutVars>
          <dgm:hierBranch val="init"/>
        </dgm:presLayoutVars>
      </dgm:prSet>
      <dgm:spPr/>
    </dgm:pt>
    <dgm:pt modelId="{84B19B46-D960-414C-8F31-6A1BA0FBBCE6}" type="pres">
      <dgm:prSet presAssocID="{05022D89-795F-4CC3-B23E-26508F018D8F}" presName="rootComposite" presStyleCnt="0"/>
      <dgm:spPr/>
    </dgm:pt>
    <dgm:pt modelId="{2716F032-FE27-4AC3-82D9-0F5263C095AD}" type="pres">
      <dgm:prSet presAssocID="{05022D89-795F-4CC3-B23E-26508F018D8F}" presName="rootText" presStyleLbl="node3" presStyleIdx="5" presStyleCnt="7" custLinFactNeighborX="73739" custLinFactNeighborY="-644">
        <dgm:presLayoutVars>
          <dgm:chPref val="3"/>
        </dgm:presLayoutVars>
      </dgm:prSet>
      <dgm:spPr/>
    </dgm:pt>
    <dgm:pt modelId="{EFD20B63-79C9-4E12-B548-F7458BE19ADE}" type="pres">
      <dgm:prSet presAssocID="{05022D89-795F-4CC3-B23E-26508F018D8F}" presName="rootConnector" presStyleLbl="node3" presStyleIdx="5" presStyleCnt="7"/>
      <dgm:spPr/>
    </dgm:pt>
    <dgm:pt modelId="{82C59A6B-3755-40AA-8663-E2AA2B45ED79}" type="pres">
      <dgm:prSet presAssocID="{05022D89-795F-4CC3-B23E-26508F018D8F}" presName="hierChild4" presStyleCnt="0"/>
      <dgm:spPr/>
    </dgm:pt>
    <dgm:pt modelId="{DE8E785B-D292-4D00-A3C6-CC03979797CA}" type="pres">
      <dgm:prSet presAssocID="{05022D89-795F-4CC3-B23E-26508F018D8F}" presName="hierChild5" presStyleCnt="0"/>
      <dgm:spPr/>
    </dgm:pt>
    <dgm:pt modelId="{69AE1E5F-43D5-4029-9C85-90997D6060A2}" type="pres">
      <dgm:prSet presAssocID="{270FB5A3-2EB8-40B7-A99A-C5DCEB0F6C85}" presName="Name37" presStyleLbl="parChTrans1D3" presStyleIdx="6" presStyleCnt="7"/>
      <dgm:spPr/>
    </dgm:pt>
    <dgm:pt modelId="{F25A78EA-D037-4769-BEFF-EFA5AF7609F5}" type="pres">
      <dgm:prSet presAssocID="{973AFF5E-EC15-48DC-811C-2510E37B940C}" presName="hierRoot2" presStyleCnt="0">
        <dgm:presLayoutVars>
          <dgm:hierBranch val="init"/>
        </dgm:presLayoutVars>
      </dgm:prSet>
      <dgm:spPr/>
    </dgm:pt>
    <dgm:pt modelId="{EAD7E2FC-7CEB-4065-B751-89557611DBA5}" type="pres">
      <dgm:prSet presAssocID="{973AFF5E-EC15-48DC-811C-2510E37B940C}" presName="rootComposite" presStyleCnt="0"/>
      <dgm:spPr/>
    </dgm:pt>
    <dgm:pt modelId="{E549B817-9F4B-4445-96C1-2E1288260D30}" type="pres">
      <dgm:prSet presAssocID="{973AFF5E-EC15-48DC-811C-2510E37B940C}" presName="rootText" presStyleLbl="node3" presStyleIdx="6" presStyleCnt="7" custLinFactNeighborX="73739" custLinFactNeighborY="-644">
        <dgm:presLayoutVars>
          <dgm:chPref val="3"/>
        </dgm:presLayoutVars>
      </dgm:prSet>
      <dgm:spPr/>
    </dgm:pt>
    <dgm:pt modelId="{17966FB6-BE69-4E33-B6AA-F5A98C2D6814}" type="pres">
      <dgm:prSet presAssocID="{973AFF5E-EC15-48DC-811C-2510E37B940C}" presName="rootConnector" presStyleLbl="node3" presStyleIdx="6" presStyleCnt="7"/>
      <dgm:spPr/>
    </dgm:pt>
    <dgm:pt modelId="{8A6BBF05-6404-4242-B5D5-5C6297D1EFDB}" type="pres">
      <dgm:prSet presAssocID="{973AFF5E-EC15-48DC-811C-2510E37B940C}" presName="hierChild4" presStyleCnt="0"/>
      <dgm:spPr/>
    </dgm:pt>
    <dgm:pt modelId="{C372953E-8538-481C-940D-F2185F90035E}" type="pres">
      <dgm:prSet presAssocID="{973AFF5E-EC15-48DC-811C-2510E37B940C}" presName="hierChild5" presStyleCnt="0"/>
      <dgm:spPr/>
    </dgm:pt>
    <dgm:pt modelId="{87BF5C3A-6EC8-49E5-A311-87B41983A212}" type="pres">
      <dgm:prSet presAssocID="{9B39F532-DFFF-4B88-A882-12E88D46FA94}" presName="hierChild5" presStyleCnt="0"/>
      <dgm:spPr/>
    </dgm:pt>
    <dgm:pt modelId="{107BD901-B546-41F1-8BBF-B8ED5DCFCAC5}" type="pres">
      <dgm:prSet presAssocID="{C9705193-F4A7-43C6-8872-D10C19386349}" presName="hierChild3" presStyleCnt="0"/>
      <dgm:spPr/>
    </dgm:pt>
  </dgm:ptLst>
  <dgm:cxnLst>
    <dgm:cxn modelId="{8DF3F402-6278-4CD6-B70D-C32F08D728C3}" type="presOf" srcId="{A49AAD62-FD7D-49F5-91A1-2D79A104A59A}" destId="{A1E2927C-7FCA-4D2A-80F4-A336B16E3CCC}" srcOrd="1" destOrd="0" presId="urn:microsoft.com/office/officeart/2005/8/layout/orgChart1"/>
    <dgm:cxn modelId="{82927803-F771-4B5C-BD04-C1B792AB08B9}" srcId="{9B39F532-DFFF-4B88-A882-12E88D46FA94}" destId="{973AFF5E-EC15-48DC-811C-2510E37B940C}" srcOrd="2" destOrd="0" parTransId="{270FB5A3-2EB8-40B7-A99A-C5DCEB0F6C85}" sibTransId="{5C37EF88-C980-43B9-A315-1EACF9AF0774}"/>
    <dgm:cxn modelId="{3BA1BD03-9C76-48E6-A6DB-BD507591D642}" type="presOf" srcId="{C9705193-F4A7-43C6-8872-D10C19386349}" destId="{BD8C79CE-AE39-4CFD-A37F-5D728BF02159}" srcOrd="1" destOrd="0" presId="urn:microsoft.com/office/officeart/2005/8/layout/orgChart1"/>
    <dgm:cxn modelId="{CB389E05-77C2-4391-B36B-FD30E6EA4124}" type="presOf" srcId="{D4DD2724-6C10-42E4-A46F-85026AC28E41}" destId="{4C4D735F-1996-42EE-B687-9504AEDD41AB}" srcOrd="1" destOrd="0" presId="urn:microsoft.com/office/officeart/2005/8/layout/orgChart1"/>
    <dgm:cxn modelId="{AB77E80A-BA74-4A92-BDAE-AD2E990174EE}" type="presOf" srcId="{0C15B092-E41C-4006-95A7-88C23AAF7E3D}" destId="{9A36AF1A-2C40-4631-84A3-F789A8FB4F2B}" srcOrd="0" destOrd="0" presId="urn:microsoft.com/office/officeart/2005/8/layout/orgChart1"/>
    <dgm:cxn modelId="{A5DDA618-93DE-46B1-A61A-3B88CBCC2D86}" type="presOf" srcId="{7A56FA32-F088-473D-8EC5-E81CB0BE74EE}" destId="{90CE604D-236E-4FDF-A81E-D728BB6C504A}" srcOrd="1" destOrd="0" presId="urn:microsoft.com/office/officeart/2005/8/layout/orgChart1"/>
    <dgm:cxn modelId="{A045C424-1995-438A-A774-6057E9B46504}" type="presOf" srcId="{618CFD90-6F8B-464E-AE3E-1586B4318D70}" destId="{EFF5BC64-F89E-492F-8009-21B6C5351B4D}" srcOrd="0" destOrd="0" presId="urn:microsoft.com/office/officeart/2005/8/layout/orgChart1"/>
    <dgm:cxn modelId="{BCA4E92F-A7F2-425C-B7D8-F834EEBB5FBD}" srcId="{C9705193-F4A7-43C6-8872-D10C19386349}" destId="{CB02F1E0-2E11-4516-8650-2F67C16544B5}" srcOrd="0" destOrd="0" parTransId="{F3B235A2-07B7-469B-AEB5-221F81C32021}" sibTransId="{82457C42-5E7B-4979-9369-3C3C96C189BB}"/>
    <dgm:cxn modelId="{1E62DA32-9DA3-4F6D-B04C-003209C67C60}" srcId="{CB02F1E0-2E11-4516-8650-2F67C16544B5}" destId="{0C15B092-E41C-4006-95A7-88C23AAF7E3D}" srcOrd="1" destOrd="0" parTransId="{09AC7AA7-B72A-4A00-B732-AB77964F5E10}" sibTransId="{64DDE694-0440-4178-A55B-63137A5581A1}"/>
    <dgm:cxn modelId="{62BCF633-0052-46D0-8618-EB32C3B9CC50}" type="presOf" srcId="{7076AC0B-3960-4A50-BBFE-2B5A5AE206CA}" destId="{956CDBE5-84FD-455C-A8D5-D67765C1A6B5}" srcOrd="0" destOrd="0" presId="urn:microsoft.com/office/officeart/2005/8/layout/orgChart1"/>
    <dgm:cxn modelId="{D213D45E-E3D9-4B91-A30C-1689271C80B2}" type="presOf" srcId="{EDB937A3-208C-43CF-AC7E-19EDFA8475A9}" destId="{43680901-CFC0-47B5-9E74-EDAC69D58B30}" srcOrd="0" destOrd="0" presId="urn:microsoft.com/office/officeart/2005/8/layout/orgChart1"/>
    <dgm:cxn modelId="{49F80C62-8758-404D-A2D4-22D1D58BCD45}" type="presOf" srcId="{0C15B092-E41C-4006-95A7-88C23AAF7E3D}" destId="{3838038D-D8FF-4F18-ADCD-1B443A231FB1}" srcOrd="1" destOrd="0" presId="urn:microsoft.com/office/officeart/2005/8/layout/orgChart1"/>
    <dgm:cxn modelId="{70220D65-8D04-4850-A9DD-A463006C30FA}" type="presOf" srcId="{05022D89-795F-4CC3-B23E-26508F018D8F}" destId="{2716F032-FE27-4AC3-82D9-0F5263C095AD}" srcOrd="0" destOrd="0" presId="urn:microsoft.com/office/officeart/2005/8/layout/orgChart1"/>
    <dgm:cxn modelId="{FD419E49-F145-45A6-AFAE-456D250254A5}" type="presOf" srcId="{9B39F532-DFFF-4B88-A882-12E88D46FA94}" destId="{79FAEEBE-7144-4FBE-8D9F-7AAA0F0CE78C}" srcOrd="1" destOrd="0" presId="urn:microsoft.com/office/officeart/2005/8/layout/orgChart1"/>
    <dgm:cxn modelId="{148A0959-1321-4573-A23A-8A67F1D9B714}" type="presOf" srcId="{F3B235A2-07B7-469B-AEB5-221F81C32021}" destId="{2373EA31-B6C2-4C7E-9684-B72630AA08BC}" srcOrd="0" destOrd="0" presId="urn:microsoft.com/office/officeart/2005/8/layout/orgChart1"/>
    <dgm:cxn modelId="{DFE6DB8B-E9D6-4B7B-9395-6C6891D2783B}" type="presOf" srcId="{CB02F1E0-2E11-4516-8650-2F67C16544B5}" destId="{C70CFCC2-F5CF-4D3E-B77E-38FF20ED9D33}" srcOrd="0" destOrd="0" presId="urn:microsoft.com/office/officeart/2005/8/layout/orgChart1"/>
    <dgm:cxn modelId="{B20CF18C-2FB6-4652-A10F-E0C760F744F6}" srcId="{1AAEED2E-CC28-45CA-9C16-255A3A8C4C91}" destId="{C9705193-F4A7-43C6-8872-D10C19386349}" srcOrd="0" destOrd="0" parTransId="{D5380D5C-DCC6-4F78-BF4C-AD30DABF0F63}" sibTransId="{E593A72A-631D-42A7-A29A-574A38939BDF}"/>
    <dgm:cxn modelId="{4CE8AF91-1E0A-4F4C-8CB5-7533653F5845}" type="presOf" srcId="{973AFF5E-EC15-48DC-811C-2510E37B940C}" destId="{17966FB6-BE69-4E33-B6AA-F5A98C2D6814}" srcOrd="1" destOrd="0" presId="urn:microsoft.com/office/officeart/2005/8/layout/orgChart1"/>
    <dgm:cxn modelId="{19026892-59C9-4300-9F9B-5EA8E55DCE01}" type="presOf" srcId="{1AAEED2E-CC28-45CA-9C16-255A3A8C4C91}" destId="{13B80978-C703-4DC3-8EAB-5FD0BB4725BD}" srcOrd="0" destOrd="0" presId="urn:microsoft.com/office/officeart/2005/8/layout/orgChart1"/>
    <dgm:cxn modelId="{803CB492-9D8B-44C5-A5A5-0EE05D61C9A0}" type="presOf" srcId="{7A56FA32-F088-473D-8EC5-E81CB0BE74EE}" destId="{9D1575DE-22F7-407E-AE79-7ADDDF57C3F7}" srcOrd="0" destOrd="0" presId="urn:microsoft.com/office/officeart/2005/8/layout/orgChart1"/>
    <dgm:cxn modelId="{C771E395-2C7D-42F6-B634-D71CDDCFFD4B}" type="presOf" srcId="{CB02F1E0-2E11-4516-8650-2F67C16544B5}" destId="{E8CF9E4C-F747-46CE-9E5A-8D61D83C4DD8}" srcOrd="1" destOrd="0" presId="urn:microsoft.com/office/officeart/2005/8/layout/orgChart1"/>
    <dgm:cxn modelId="{685EB798-E719-4264-85BF-98A1CB51AE44}" type="presOf" srcId="{6A79ED1C-3031-4013-9757-8A9E1B48AF13}" destId="{C4A5AD8A-44D7-4EFA-AC0E-079B81D035F0}" srcOrd="0" destOrd="0" presId="urn:microsoft.com/office/officeart/2005/8/layout/orgChart1"/>
    <dgm:cxn modelId="{DD0A0A9E-9F86-4E10-BDD9-CDE8DB7D7D27}" srcId="{9B39F532-DFFF-4B88-A882-12E88D46FA94}" destId="{05022D89-795F-4CC3-B23E-26508F018D8F}" srcOrd="1" destOrd="0" parTransId="{EDB937A3-208C-43CF-AC7E-19EDFA8475A9}" sibTransId="{BD6AA981-E208-4D44-9003-0438E2552476}"/>
    <dgm:cxn modelId="{F303EFAD-F6C2-4127-944F-5E22142BB0BB}" type="presOf" srcId="{6A79ED1C-3031-4013-9757-8A9E1B48AF13}" destId="{70D5443E-A4E6-49C3-9E59-0C63C4B08DB6}" srcOrd="1" destOrd="0" presId="urn:microsoft.com/office/officeart/2005/8/layout/orgChart1"/>
    <dgm:cxn modelId="{F8FABDAE-856D-423A-A360-6BBD5B841B55}" srcId="{CB02F1E0-2E11-4516-8650-2F67C16544B5}" destId="{A49AAD62-FD7D-49F5-91A1-2D79A104A59A}" srcOrd="2" destOrd="0" parTransId="{207C5014-F88A-4B0F-A70A-C0CE52E1F0BE}" sibTransId="{5063A4A3-D712-446D-A636-5A52695C45EE}"/>
    <dgm:cxn modelId="{60EB5AB0-4084-48F5-8735-DAA1F3F1DBF1}" type="presOf" srcId="{973AFF5E-EC15-48DC-811C-2510E37B940C}" destId="{E549B817-9F4B-4445-96C1-2E1288260D30}" srcOrd="0" destOrd="0" presId="urn:microsoft.com/office/officeart/2005/8/layout/orgChart1"/>
    <dgm:cxn modelId="{E1EF3EB1-6406-431F-852A-9BE4736429B9}" type="presOf" srcId="{05022D89-795F-4CC3-B23E-26508F018D8F}" destId="{EFD20B63-79C9-4E12-B548-F7458BE19ADE}" srcOrd="1" destOrd="0" presId="urn:microsoft.com/office/officeart/2005/8/layout/orgChart1"/>
    <dgm:cxn modelId="{5F2C5EB2-1D6E-424E-8ABD-0699DD502DB4}" type="presOf" srcId="{270FB5A3-2EB8-40B7-A99A-C5DCEB0F6C85}" destId="{69AE1E5F-43D5-4029-9C85-90997D6060A2}" srcOrd="0" destOrd="0" presId="urn:microsoft.com/office/officeart/2005/8/layout/orgChart1"/>
    <dgm:cxn modelId="{66595EB3-BCB9-4DF8-88D9-8F6348C1650B}" srcId="{CB02F1E0-2E11-4516-8650-2F67C16544B5}" destId="{D4DD2724-6C10-42E4-A46F-85026AC28E41}" srcOrd="0" destOrd="0" parTransId="{EEC5980E-2076-4AA0-8701-B98DFADDA181}" sibTransId="{EFA89548-5F39-4ECC-9C1A-FBD794A7538F}"/>
    <dgm:cxn modelId="{77690FBA-E472-48F1-99DB-6C72D1B7ADD9}" type="presOf" srcId="{9B39F532-DFFF-4B88-A882-12E88D46FA94}" destId="{B8CC60AB-E0B5-4DF9-A2BE-C45BBA67234A}" srcOrd="0" destOrd="0" presId="urn:microsoft.com/office/officeart/2005/8/layout/orgChart1"/>
    <dgm:cxn modelId="{E0F9BDBB-CC15-4151-A59D-E43205913F6A}" srcId="{CB02F1E0-2E11-4516-8650-2F67C16544B5}" destId="{7A56FA32-F088-473D-8EC5-E81CB0BE74EE}" srcOrd="3" destOrd="0" parTransId="{7F35AB53-A8E2-4A8B-996F-D1BD784C9D82}" sibTransId="{41E33309-7602-4236-AB82-E8474C727291}"/>
    <dgm:cxn modelId="{9BAD3AC6-03B4-4EF7-8811-77C9F859C365}" srcId="{9B39F532-DFFF-4B88-A882-12E88D46FA94}" destId="{6A79ED1C-3031-4013-9757-8A9E1B48AF13}" srcOrd="0" destOrd="0" parTransId="{7076AC0B-3960-4A50-BBFE-2B5A5AE206CA}" sibTransId="{D4E23800-97F7-4787-9B9B-7202F2BB88A1}"/>
    <dgm:cxn modelId="{C4C0F4C9-C537-4233-9FA5-C75C7907DB93}" srcId="{C9705193-F4A7-43C6-8872-D10C19386349}" destId="{9B39F532-DFFF-4B88-A882-12E88D46FA94}" srcOrd="1" destOrd="0" parTransId="{618CFD90-6F8B-464E-AE3E-1586B4318D70}" sibTransId="{FF02F46C-CBB2-4E16-8E9B-2AD8C656B737}"/>
    <dgm:cxn modelId="{61221BCD-422B-49BC-917C-4BB6BC48CD8D}" type="presOf" srcId="{C9705193-F4A7-43C6-8872-D10C19386349}" destId="{470A57C9-0843-492E-9035-FAF460490FBC}" srcOrd="0" destOrd="0" presId="urn:microsoft.com/office/officeart/2005/8/layout/orgChart1"/>
    <dgm:cxn modelId="{F594CAD6-0B21-40E9-97CA-AC47E0296E03}" type="presOf" srcId="{09AC7AA7-B72A-4A00-B732-AB77964F5E10}" destId="{F988B7F9-36D6-404F-BDF8-27C34030E79F}" srcOrd="0" destOrd="0" presId="urn:microsoft.com/office/officeart/2005/8/layout/orgChart1"/>
    <dgm:cxn modelId="{5A057EE9-CFA3-4D1A-B61F-6F15497AF054}" type="presOf" srcId="{7F35AB53-A8E2-4A8B-996F-D1BD784C9D82}" destId="{67C416D9-022D-41F4-B263-04E623B99773}" srcOrd="0" destOrd="0" presId="urn:microsoft.com/office/officeart/2005/8/layout/orgChart1"/>
    <dgm:cxn modelId="{6CDCBEED-352C-46D4-BBD8-1210F9652D6C}" type="presOf" srcId="{207C5014-F88A-4B0F-A70A-C0CE52E1F0BE}" destId="{31C6EF2E-0D8A-4BF8-A48C-9D9A53F3E631}" srcOrd="0" destOrd="0" presId="urn:microsoft.com/office/officeart/2005/8/layout/orgChart1"/>
    <dgm:cxn modelId="{75C580F1-62B8-41B1-B768-10CB366C5345}" type="presOf" srcId="{EEC5980E-2076-4AA0-8701-B98DFADDA181}" destId="{6639D482-4032-4E76-B2A9-63BF9AF9626A}" srcOrd="0" destOrd="0" presId="urn:microsoft.com/office/officeart/2005/8/layout/orgChart1"/>
    <dgm:cxn modelId="{5BE529F6-E68E-4260-8FC4-390EC8A94881}" type="presOf" srcId="{D4DD2724-6C10-42E4-A46F-85026AC28E41}" destId="{E96DBB00-6F99-4057-8ED1-35D11FE372EC}" srcOrd="0" destOrd="0" presId="urn:microsoft.com/office/officeart/2005/8/layout/orgChart1"/>
    <dgm:cxn modelId="{4402EFFB-6A80-4419-8BD0-768EA8ECC74C}" type="presOf" srcId="{A49AAD62-FD7D-49F5-91A1-2D79A104A59A}" destId="{7389E77C-C437-44A5-9203-A1DAC196DBBB}" srcOrd="0" destOrd="0" presId="urn:microsoft.com/office/officeart/2005/8/layout/orgChart1"/>
    <dgm:cxn modelId="{79EB5BE7-80BF-4BC9-B984-91DD0FE3FDB0}" type="presParOf" srcId="{13B80978-C703-4DC3-8EAB-5FD0BB4725BD}" destId="{229D1FC8-A59A-4B7D-AFF6-E249D3604A19}" srcOrd="0" destOrd="0" presId="urn:microsoft.com/office/officeart/2005/8/layout/orgChart1"/>
    <dgm:cxn modelId="{8D0CD67A-2B53-4A96-8B79-C80AB2F787E6}" type="presParOf" srcId="{229D1FC8-A59A-4B7D-AFF6-E249D3604A19}" destId="{D974537E-81BA-4075-99D6-5CB7511C31CF}" srcOrd="0" destOrd="0" presId="urn:microsoft.com/office/officeart/2005/8/layout/orgChart1"/>
    <dgm:cxn modelId="{7D8A3566-8FFE-4CAD-ACF9-E90837F2F579}" type="presParOf" srcId="{D974537E-81BA-4075-99D6-5CB7511C31CF}" destId="{470A57C9-0843-492E-9035-FAF460490FBC}" srcOrd="0" destOrd="0" presId="urn:microsoft.com/office/officeart/2005/8/layout/orgChart1"/>
    <dgm:cxn modelId="{094A9246-7931-473B-B0E1-C3CFA40E4E8E}" type="presParOf" srcId="{D974537E-81BA-4075-99D6-5CB7511C31CF}" destId="{BD8C79CE-AE39-4CFD-A37F-5D728BF02159}" srcOrd="1" destOrd="0" presId="urn:microsoft.com/office/officeart/2005/8/layout/orgChart1"/>
    <dgm:cxn modelId="{82D34522-E2D2-4199-BF0B-3D74FC35B7CB}" type="presParOf" srcId="{229D1FC8-A59A-4B7D-AFF6-E249D3604A19}" destId="{2C44788B-5AFB-4FB7-A339-8581D2384DB0}" srcOrd="1" destOrd="0" presId="urn:microsoft.com/office/officeart/2005/8/layout/orgChart1"/>
    <dgm:cxn modelId="{9D8563B5-1134-46D6-9930-627B2ABC2B71}" type="presParOf" srcId="{2C44788B-5AFB-4FB7-A339-8581D2384DB0}" destId="{2373EA31-B6C2-4C7E-9684-B72630AA08BC}" srcOrd="0" destOrd="0" presId="urn:microsoft.com/office/officeart/2005/8/layout/orgChart1"/>
    <dgm:cxn modelId="{B612AA64-B01F-4449-AFDF-7110FE987460}" type="presParOf" srcId="{2C44788B-5AFB-4FB7-A339-8581D2384DB0}" destId="{30624929-9A9D-414E-A7FF-16B5F11ADE49}" srcOrd="1" destOrd="0" presId="urn:microsoft.com/office/officeart/2005/8/layout/orgChart1"/>
    <dgm:cxn modelId="{7D4CFF4B-4ECE-4CD1-9AA0-4C80DA00C3A1}" type="presParOf" srcId="{30624929-9A9D-414E-A7FF-16B5F11ADE49}" destId="{3169E3C8-0A5E-4471-821B-9B9906949FA6}" srcOrd="0" destOrd="0" presId="urn:microsoft.com/office/officeart/2005/8/layout/orgChart1"/>
    <dgm:cxn modelId="{0F68BF7C-6382-444B-9FD4-D2F3B7DDA4EF}" type="presParOf" srcId="{3169E3C8-0A5E-4471-821B-9B9906949FA6}" destId="{C70CFCC2-F5CF-4D3E-B77E-38FF20ED9D33}" srcOrd="0" destOrd="0" presId="urn:microsoft.com/office/officeart/2005/8/layout/orgChart1"/>
    <dgm:cxn modelId="{37391710-3EE3-455F-9441-38936D2A3D58}" type="presParOf" srcId="{3169E3C8-0A5E-4471-821B-9B9906949FA6}" destId="{E8CF9E4C-F747-46CE-9E5A-8D61D83C4DD8}" srcOrd="1" destOrd="0" presId="urn:microsoft.com/office/officeart/2005/8/layout/orgChart1"/>
    <dgm:cxn modelId="{452101E9-47A3-4352-A0DC-DBB3BAD88C09}" type="presParOf" srcId="{30624929-9A9D-414E-A7FF-16B5F11ADE49}" destId="{4DB1F1A6-8C76-4177-A7EE-09F74A32F51A}" srcOrd="1" destOrd="0" presId="urn:microsoft.com/office/officeart/2005/8/layout/orgChart1"/>
    <dgm:cxn modelId="{A7AE9CE7-8BBB-4818-AC36-A0866E626D64}" type="presParOf" srcId="{4DB1F1A6-8C76-4177-A7EE-09F74A32F51A}" destId="{6639D482-4032-4E76-B2A9-63BF9AF9626A}" srcOrd="0" destOrd="0" presId="urn:microsoft.com/office/officeart/2005/8/layout/orgChart1"/>
    <dgm:cxn modelId="{1678F40C-EEF6-4DE4-8740-72CCEEB83D17}" type="presParOf" srcId="{4DB1F1A6-8C76-4177-A7EE-09F74A32F51A}" destId="{3F036FEF-2A5C-440F-B6F8-150E1408BCF0}" srcOrd="1" destOrd="0" presId="urn:microsoft.com/office/officeart/2005/8/layout/orgChart1"/>
    <dgm:cxn modelId="{FB6416EA-7C40-4377-9B51-3CA62A4BD8D5}" type="presParOf" srcId="{3F036FEF-2A5C-440F-B6F8-150E1408BCF0}" destId="{151262BF-947C-4D02-9DF2-F14E9DC258A2}" srcOrd="0" destOrd="0" presId="urn:microsoft.com/office/officeart/2005/8/layout/orgChart1"/>
    <dgm:cxn modelId="{87F511CC-A636-4C67-88F7-D973762032CB}" type="presParOf" srcId="{151262BF-947C-4D02-9DF2-F14E9DC258A2}" destId="{E96DBB00-6F99-4057-8ED1-35D11FE372EC}" srcOrd="0" destOrd="0" presId="urn:microsoft.com/office/officeart/2005/8/layout/orgChart1"/>
    <dgm:cxn modelId="{FB7DA9B2-118B-4ADE-B2D6-5C52E2E4CCA1}" type="presParOf" srcId="{151262BF-947C-4D02-9DF2-F14E9DC258A2}" destId="{4C4D735F-1996-42EE-B687-9504AEDD41AB}" srcOrd="1" destOrd="0" presId="urn:microsoft.com/office/officeart/2005/8/layout/orgChart1"/>
    <dgm:cxn modelId="{65000060-6FB0-4BE4-9F3D-3FBD253EF31A}" type="presParOf" srcId="{3F036FEF-2A5C-440F-B6F8-150E1408BCF0}" destId="{0E53B5BB-E58C-45E2-A1E3-0AE77B46FD03}" srcOrd="1" destOrd="0" presId="urn:microsoft.com/office/officeart/2005/8/layout/orgChart1"/>
    <dgm:cxn modelId="{8B2BF020-18FD-42C2-867E-E115AEC1D0E6}" type="presParOf" srcId="{3F036FEF-2A5C-440F-B6F8-150E1408BCF0}" destId="{A52D716B-00A0-4B7D-8FEE-0611D4566796}" srcOrd="2" destOrd="0" presId="urn:microsoft.com/office/officeart/2005/8/layout/orgChart1"/>
    <dgm:cxn modelId="{CC631ACF-55D2-4368-BB40-9E0E46337DC1}" type="presParOf" srcId="{4DB1F1A6-8C76-4177-A7EE-09F74A32F51A}" destId="{F988B7F9-36D6-404F-BDF8-27C34030E79F}" srcOrd="2" destOrd="0" presId="urn:microsoft.com/office/officeart/2005/8/layout/orgChart1"/>
    <dgm:cxn modelId="{48BB32A1-E185-4BC5-9563-5BA2709C88DA}" type="presParOf" srcId="{4DB1F1A6-8C76-4177-A7EE-09F74A32F51A}" destId="{87548F52-F6F3-4B4F-B604-61066B853B0B}" srcOrd="3" destOrd="0" presId="urn:microsoft.com/office/officeart/2005/8/layout/orgChart1"/>
    <dgm:cxn modelId="{9B12C92B-98DE-42A3-804A-09AD3047BF39}" type="presParOf" srcId="{87548F52-F6F3-4B4F-B604-61066B853B0B}" destId="{E859E219-29CF-46E6-BE71-3E6AF318B14D}" srcOrd="0" destOrd="0" presId="urn:microsoft.com/office/officeart/2005/8/layout/orgChart1"/>
    <dgm:cxn modelId="{F65DBC33-1339-4C92-91C4-601415DB909F}" type="presParOf" srcId="{E859E219-29CF-46E6-BE71-3E6AF318B14D}" destId="{9A36AF1A-2C40-4631-84A3-F789A8FB4F2B}" srcOrd="0" destOrd="0" presId="urn:microsoft.com/office/officeart/2005/8/layout/orgChart1"/>
    <dgm:cxn modelId="{1A88CDBE-E2F1-4C7A-822F-C3C77A40102D}" type="presParOf" srcId="{E859E219-29CF-46E6-BE71-3E6AF318B14D}" destId="{3838038D-D8FF-4F18-ADCD-1B443A231FB1}" srcOrd="1" destOrd="0" presId="urn:microsoft.com/office/officeart/2005/8/layout/orgChart1"/>
    <dgm:cxn modelId="{6EA649FE-6F7F-4D78-B364-899522E2997F}" type="presParOf" srcId="{87548F52-F6F3-4B4F-B604-61066B853B0B}" destId="{F05EA44D-22FD-4934-ADC3-0D5585BDCB7A}" srcOrd="1" destOrd="0" presId="urn:microsoft.com/office/officeart/2005/8/layout/orgChart1"/>
    <dgm:cxn modelId="{E54E1F13-876F-4810-977D-96CF1D3891E9}" type="presParOf" srcId="{87548F52-F6F3-4B4F-B604-61066B853B0B}" destId="{AC24BF7C-A525-413B-9873-088799EA22ED}" srcOrd="2" destOrd="0" presId="urn:microsoft.com/office/officeart/2005/8/layout/orgChart1"/>
    <dgm:cxn modelId="{6AF3DE5F-01CE-4D3C-A42E-6E6F9E04D6ED}" type="presParOf" srcId="{4DB1F1A6-8C76-4177-A7EE-09F74A32F51A}" destId="{31C6EF2E-0D8A-4BF8-A48C-9D9A53F3E631}" srcOrd="4" destOrd="0" presId="urn:microsoft.com/office/officeart/2005/8/layout/orgChart1"/>
    <dgm:cxn modelId="{F4EFBE16-B92E-4C66-A025-DD86FF7462D6}" type="presParOf" srcId="{4DB1F1A6-8C76-4177-A7EE-09F74A32F51A}" destId="{D6788C49-A629-45BB-8C48-62D509BFBCC9}" srcOrd="5" destOrd="0" presId="urn:microsoft.com/office/officeart/2005/8/layout/orgChart1"/>
    <dgm:cxn modelId="{CDC08D6C-F2F2-42CF-98EA-37A879F6E522}" type="presParOf" srcId="{D6788C49-A629-45BB-8C48-62D509BFBCC9}" destId="{8F207536-45CF-4E0F-BDA5-C528F6125553}" srcOrd="0" destOrd="0" presId="urn:microsoft.com/office/officeart/2005/8/layout/orgChart1"/>
    <dgm:cxn modelId="{D141508A-61C6-4567-ADAB-43D30E7A1FAA}" type="presParOf" srcId="{8F207536-45CF-4E0F-BDA5-C528F6125553}" destId="{7389E77C-C437-44A5-9203-A1DAC196DBBB}" srcOrd="0" destOrd="0" presId="urn:microsoft.com/office/officeart/2005/8/layout/orgChart1"/>
    <dgm:cxn modelId="{29B6D0CC-ADF7-46C5-A0A1-98E2F512F644}" type="presParOf" srcId="{8F207536-45CF-4E0F-BDA5-C528F6125553}" destId="{A1E2927C-7FCA-4D2A-80F4-A336B16E3CCC}" srcOrd="1" destOrd="0" presId="urn:microsoft.com/office/officeart/2005/8/layout/orgChart1"/>
    <dgm:cxn modelId="{B1E369F3-E501-4CD6-8BDE-DB9331B635A7}" type="presParOf" srcId="{D6788C49-A629-45BB-8C48-62D509BFBCC9}" destId="{981218DD-04D7-4B73-AB0E-18DD6C991102}" srcOrd="1" destOrd="0" presId="urn:microsoft.com/office/officeart/2005/8/layout/orgChart1"/>
    <dgm:cxn modelId="{F7D21FE6-54A3-42DA-A93B-57116F85BDE1}" type="presParOf" srcId="{D6788C49-A629-45BB-8C48-62D509BFBCC9}" destId="{01263067-6F5E-4A81-8A51-6FA8B970BF04}" srcOrd="2" destOrd="0" presId="urn:microsoft.com/office/officeart/2005/8/layout/orgChart1"/>
    <dgm:cxn modelId="{1A6AD45D-368D-46C7-845F-E6C0A930DE27}" type="presParOf" srcId="{4DB1F1A6-8C76-4177-A7EE-09F74A32F51A}" destId="{67C416D9-022D-41F4-B263-04E623B99773}" srcOrd="6" destOrd="0" presId="urn:microsoft.com/office/officeart/2005/8/layout/orgChart1"/>
    <dgm:cxn modelId="{B5C33430-EC63-4C39-A634-385BB2626B02}" type="presParOf" srcId="{4DB1F1A6-8C76-4177-A7EE-09F74A32F51A}" destId="{CC711837-0EA1-44A5-8B3E-7A81FDE6A0C2}" srcOrd="7" destOrd="0" presId="urn:microsoft.com/office/officeart/2005/8/layout/orgChart1"/>
    <dgm:cxn modelId="{CC82C602-6A98-4CA2-9CB3-599B72222DAE}" type="presParOf" srcId="{CC711837-0EA1-44A5-8B3E-7A81FDE6A0C2}" destId="{3A08FB05-4206-4A5F-A240-63835C32D8B3}" srcOrd="0" destOrd="0" presId="urn:microsoft.com/office/officeart/2005/8/layout/orgChart1"/>
    <dgm:cxn modelId="{8AEC0C0D-241C-4F9E-9C7C-C520D921FAD5}" type="presParOf" srcId="{3A08FB05-4206-4A5F-A240-63835C32D8B3}" destId="{9D1575DE-22F7-407E-AE79-7ADDDF57C3F7}" srcOrd="0" destOrd="0" presId="urn:microsoft.com/office/officeart/2005/8/layout/orgChart1"/>
    <dgm:cxn modelId="{C7EEEC0F-E334-458E-8273-AF6D305A125C}" type="presParOf" srcId="{3A08FB05-4206-4A5F-A240-63835C32D8B3}" destId="{90CE604D-236E-4FDF-A81E-D728BB6C504A}" srcOrd="1" destOrd="0" presId="urn:microsoft.com/office/officeart/2005/8/layout/orgChart1"/>
    <dgm:cxn modelId="{6F2128CE-A307-4A5B-978F-E4246AFDF14E}" type="presParOf" srcId="{CC711837-0EA1-44A5-8B3E-7A81FDE6A0C2}" destId="{08957BDA-B26D-405D-91B5-24782635840F}" srcOrd="1" destOrd="0" presId="urn:microsoft.com/office/officeart/2005/8/layout/orgChart1"/>
    <dgm:cxn modelId="{2C4BBD77-41C4-42F1-B141-33936650E877}" type="presParOf" srcId="{CC711837-0EA1-44A5-8B3E-7A81FDE6A0C2}" destId="{F15E68DE-D8E7-4E5F-AFF1-462AAFADE988}" srcOrd="2" destOrd="0" presId="urn:microsoft.com/office/officeart/2005/8/layout/orgChart1"/>
    <dgm:cxn modelId="{CEDFA404-B628-482B-B523-20780F3E06F3}" type="presParOf" srcId="{30624929-9A9D-414E-A7FF-16B5F11ADE49}" destId="{E1D3502F-0CEF-4628-B1AF-D281ABFD0F11}" srcOrd="2" destOrd="0" presId="urn:microsoft.com/office/officeart/2005/8/layout/orgChart1"/>
    <dgm:cxn modelId="{2C69D86A-5B4E-4625-85C4-3A6CD7FB8F54}" type="presParOf" srcId="{2C44788B-5AFB-4FB7-A339-8581D2384DB0}" destId="{EFF5BC64-F89E-492F-8009-21B6C5351B4D}" srcOrd="2" destOrd="0" presId="urn:microsoft.com/office/officeart/2005/8/layout/orgChart1"/>
    <dgm:cxn modelId="{850297E9-EA34-4761-A850-EBA8C9C09B62}" type="presParOf" srcId="{2C44788B-5AFB-4FB7-A339-8581D2384DB0}" destId="{56B9B037-7DD0-47C4-80B1-2ECC22E4B8DA}" srcOrd="3" destOrd="0" presId="urn:microsoft.com/office/officeart/2005/8/layout/orgChart1"/>
    <dgm:cxn modelId="{3066B21F-1F98-4952-AA77-0EFB48EB4950}" type="presParOf" srcId="{56B9B037-7DD0-47C4-80B1-2ECC22E4B8DA}" destId="{798F27FD-FAA9-437C-97D1-EC1886BB37D6}" srcOrd="0" destOrd="0" presId="urn:microsoft.com/office/officeart/2005/8/layout/orgChart1"/>
    <dgm:cxn modelId="{29B1260E-68FA-41CA-B9EF-F7ACE8FA9F24}" type="presParOf" srcId="{798F27FD-FAA9-437C-97D1-EC1886BB37D6}" destId="{B8CC60AB-E0B5-4DF9-A2BE-C45BBA67234A}" srcOrd="0" destOrd="0" presId="urn:microsoft.com/office/officeart/2005/8/layout/orgChart1"/>
    <dgm:cxn modelId="{3116C18B-A449-45A1-B874-383158ACF9E8}" type="presParOf" srcId="{798F27FD-FAA9-437C-97D1-EC1886BB37D6}" destId="{79FAEEBE-7144-4FBE-8D9F-7AAA0F0CE78C}" srcOrd="1" destOrd="0" presId="urn:microsoft.com/office/officeart/2005/8/layout/orgChart1"/>
    <dgm:cxn modelId="{29120601-FD7B-4E43-B68C-B234A74394EC}" type="presParOf" srcId="{56B9B037-7DD0-47C4-80B1-2ECC22E4B8DA}" destId="{397E1CC8-18C1-4927-8AF9-65F6D5184726}" srcOrd="1" destOrd="0" presId="urn:microsoft.com/office/officeart/2005/8/layout/orgChart1"/>
    <dgm:cxn modelId="{424FFD64-3D6A-469D-A81C-DC037CDF9ED8}" type="presParOf" srcId="{397E1CC8-18C1-4927-8AF9-65F6D5184726}" destId="{956CDBE5-84FD-455C-A8D5-D67765C1A6B5}" srcOrd="0" destOrd="0" presId="urn:microsoft.com/office/officeart/2005/8/layout/orgChart1"/>
    <dgm:cxn modelId="{F43AA4B9-A0B3-40BF-BB7E-E9A266143F76}" type="presParOf" srcId="{397E1CC8-18C1-4927-8AF9-65F6D5184726}" destId="{46A91F7A-EDDE-49D2-9FF2-0EA64BF55B83}" srcOrd="1" destOrd="0" presId="urn:microsoft.com/office/officeart/2005/8/layout/orgChart1"/>
    <dgm:cxn modelId="{44FEBD81-79C3-480C-B853-02B0BB52A8DB}" type="presParOf" srcId="{46A91F7A-EDDE-49D2-9FF2-0EA64BF55B83}" destId="{1DB64FEE-8C56-4ACE-8D4C-04680033504E}" srcOrd="0" destOrd="0" presId="urn:microsoft.com/office/officeart/2005/8/layout/orgChart1"/>
    <dgm:cxn modelId="{6C323E6E-8A70-4F95-9EAB-3232E2033AE7}" type="presParOf" srcId="{1DB64FEE-8C56-4ACE-8D4C-04680033504E}" destId="{C4A5AD8A-44D7-4EFA-AC0E-079B81D035F0}" srcOrd="0" destOrd="0" presId="urn:microsoft.com/office/officeart/2005/8/layout/orgChart1"/>
    <dgm:cxn modelId="{8BDF5588-2E40-4F0D-97CA-578E47AFD6A0}" type="presParOf" srcId="{1DB64FEE-8C56-4ACE-8D4C-04680033504E}" destId="{70D5443E-A4E6-49C3-9E59-0C63C4B08DB6}" srcOrd="1" destOrd="0" presId="urn:microsoft.com/office/officeart/2005/8/layout/orgChart1"/>
    <dgm:cxn modelId="{A055AA37-6978-446E-88A8-620440227DEC}" type="presParOf" srcId="{46A91F7A-EDDE-49D2-9FF2-0EA64BF55B83}" destId="{A6EE047F-F416-4861-A5C8-92C0D388F758}" srcOrd="1" destOrd="0" presId="urn:microsoft.com/office/officeart/2005/8/layout/orgChart1"/>
    <dgm:cxn modelId="{C2D15CA9-B8B9-4857-B896-37C9719BA105}" type="presParOf" srcId="{46A91F7A-EDDE-49D2-9FF2-0EA64BF55B83}" destId="{E4BBC013-22E3-4FBB-913F-9BF9EAD89E44}" srcOrd="2" destOrd="0" presId="urn:microsoft.com/office/officeart/2005/8/layout/orgChart1"/>
    <dgm:cxn modelId="{60D873FF-4E4A-4687-BB91-A19C9F1A2B0E}" type="presParOf" srcId="{397E1CC8-18C1-4927-8AF9-65F6D5184726}" destId="{43680901-CFC0-47B5-9E74-EDAC69D58B30}" srcOrd="2" destOrd="0" presId="urn:microsoft.com/office/officeart/2005/8/layout/orgChart1"/>
    <dgm:cxn modelId="{A381B503-A2AC-4C01-A13F-B1040DC8086A}" type="presParOf" srcId="{397E1CC8-18C1-4927-8AF9-65F6D5184726}" destId="{E97B5C79-E499-4871-9AE7-32BC1EBDBE06}" srcOrd="3" destOrd="0" presId="urn:microsoft.com/office/officeart/2005/8/layout/orgChart1"/>
    <dgm:cxn modelId="{C0A1D1EE-11D1-4924-AC25-F25947A92699}" type="presParOf" srcId="{E97B5C79-E499-4871-9AE7-32BC1EBDBE06}" destId="{84B19B46-D960-414C-8F31-6A1BA0FBBCE6}" srcOrd="0" destOrd="0" presId="urn:microsoft.com/office/officeart/2005/8/layout/orgChart1"/>
    <dgm:cxn modelId="{45EBBE82-C8EE-4433-9F07-166E9EEC9D3D}" type="presParOf" srcId="{84B19B46-D960-414C-8F31-6A1BA0FBBCE6}" destId="{2716F032-FE27-4AC3-82D9-0F5263C095AD}" srcOrd="0" destOrd="0" presId="urn:microsoft.com/office/officeart/2005/8/layout/orgChart1"/>
    <dgm:cxn modelId="{60A0F235-8DD8-40E8-9750-8C3AD4E74AFE}" type="presParOf" srcId="{84B19B46-D960-414C-8F31-6A1BA0FBBCE6}" destId="{EFD20B63-79C9-4E12-B548-F7458BE19ADE}" srcOrd="1" destOrd="0" presId="urn:microsoft.com/office/officeart/2005/8/layout/orgChart1"/>
    <dgm:cxn modelId="{2895A711-1A88-4831-92E0-1D27AB6B2EAF}" type="presParOf" srcId="{E97B5C79-E499-4871-9AE7-32BC1EBDBE06}" destId="{82C59A6B-3755-40AA-8663-E2AA2B45ED79}" srcOrd="1" destOrd="0" presId="urn:microsoft.com/office/officeart/2005/8/layout/orgChart1"/>
    <dgm:cxn modelId="{F44BACB4-A2BD-4DD5-8609-181F965C9B1D}" type="presParOf" srcId="{E97B5C79-E499-4871-9AE7-32BC1EBDBE06}" destId="{DE8E785B-D292-4D00-A3C6-CC03979797CA}" srcOrd="2" destOrd="0" presId="urn:microsoft.com/office/officeart/2005/8/layout/orgChart1"/>
    <dgm:cxn modelId="{E8B12E25-A158-45CC-878B-A4F68CEB05EA}" type="presParOf" srcId="{397E1CC8-18C1-4927-8AF9-65F6D5184726}" destId="{69AE1E5F-43D5-4029-9C85-90997D6060A2}" srcOrd="4" destOrd="0" presId="urn:microsoft.com/office/officeart/2005/8/layout/orgChart1"/>
    <dgm:cxn modelId="{BA363EC3-8396-4D60-B98D-24144992E3CB}" type="presParOf" srcId="{397E1CC8-18C1-4927-8AF9-65F6D5184726}" destId="{F25A78EA-D037-4769-BEFF-EFA5AF7609F5}" srcOrd="5" destOrd="0" presId="urn:microsoft.com/office/officeart/2005/8/layout/orgChart1"/>
    <dgm:cxn modelId="{4A8A4D49-A2D9-4224-A1B9-4FA8A3C484C3}" type="presParOf" srcId="{F25A78EA-D037-4769-BEFF-EFA5AF7609F5}" destId="{EAD7E2FC-7CEB-4065-B751-89557611DBA5}" srcOrd="0" destOrd="0" presId="urn:microsoft.com/office/officeart/2005/8/layout/orgChart1"/>
    <dgm:cxn modelId="{CBFFA348-F0BD-454E-9E66-21BC4F228A4B}" type="presParOf" srcId="{EAD7E2FC-7CEB-4065-B751-89557611DBA5}" destId="{E549B817-9F4B-4445-96C1-2E1288260D30}" srcOrd="0" destOrd="0" presId="urn:microsoft.com/office/officeart/2005/8/layout/orgChart1"/>
    <dgm:cxn modelId="{4C9EC468-C33E-40AB-B21B-8A5B8FECB094}" type="presParOf" srcId="{EAD7E2FC-7CEB-4065-B751-89557611DBA5}" destId="{17966FB6-BE69-4E33-B6AA-F5A98C2D6814}" srcOrd="1" destOrd="0" presId="urn:microsoft.com/office/officeart/2005/8/layout/orgChart1"/>
    <dgm:cxn modelId="{131A5986-D75C-4F09-87D8-A784B56418F9}" type="presParOf" srcId="{F25A78EA-D037-4769-BEFF-EFA5AF7609F5}" destId="{8A6BBF05-6404-4242-B5D5-5C6297D1EFDB}" srcOrd="1" destOrd="0" presId="urn:microsoft.com/office/officeart/2005/8/layout/orgChart1"/>
    <dgm:cxn modelId="{5B107884-256C-4281-A742-2E2BC50B396D}" type="presParOf" srcId="{F25A78EA-D037-4769-BEFF-EFA5AF7609F5}" destId="{C372953E-8538-481C-940D-F2185F90035E}" srcOrd="2" destOrd="0" presId="urn:microsoft.com/office/officeart/2005/8/layout/orgChart1"/>
    <dgm:cxn modelId="{7971FB07-1B81-4487-B1DD-ED3C0E146AEF}" type="presParOf" srcId="{56B9B037-7DD0-47C4-80B1-2ECC22E4B8DA}" destId="{87BF5C3A-6EC8-49E5-A311-87B41983A212}" srcOrd="2" destOrd="0" presId="urn:microsoft.com/office/officeart/2005/8/layout/orgChart1"/>
    <dgm:cxn modelId="{51AF1125-5344-43C6-B2F1-F2DE25F27878}" type="presParOf" srcId="{229D1FC8-A59A-4B7D-AFF6-E249D3604A19}" destId="{107BD901-B546-41F1-8BBF-B8ED5DCFCAC5}"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AAEED2E-CC28-45CA-9C16-255A3A8C4C91}" type="doc">
      <dgm:prSet loTypeId="urn:microsoft.com/office/officeart/2005/8/layout/orgChart1" loCatId="hierarchy" qsTypeId="urn:microsoft.com/office/officeart/2005/8/quickstyle/simple3" qsCatId="simple" csTypeId="urn:microsoft.com/office/officeart/2005/8/colors/colorful5" csCatId="colorful" phldr="1"/>
      <dgm:spPr/>
      <dgm:t>
        <a:bodyPr/>
        <a:lstStyle/>
        <a:p>
          <a:endParaRPr lang="en-IN"/>
        </a:p>
      </dgm:t>
    </dgm:pt>
    <dgm:pt modelId="{C9705193-F4A7-43C6-8872-D10C19386349}">
      <dgm:prSet phldrT="[Text]" custT="1"/>
      <dgm:spPr/>
      <dgm:t>
        <a:bodyPr/>
        <a:lstStyle/>
        <a:p>
          <a:r>
            <a:rPr lang="en-IN" sz="1800" dirty="0"/>
            <a:t>Types of storage for session state</a:t>
          </a:r>
        </a:p>
      </dgm:t>
    </dgm:pt>
    <dgm:pt modelId="{D5380D5C-DCC6-4F78-BF4C-AD30DABF0F63}" type="parTrans" cxnId="{B20CF18C-2FB6-4652-A10F-E0C760F744F6}">
      <dgm:prSet/>
      <dgm:spPr/>
      <dgm:t>
        <a:bodyPr/>
        <a:lstStyle/>
        <a:p>
          <a:endParaRPr lang="en-IN" sz="1800"/>
        </a:p>
      </dgm:t>
    </dgm:pt>
    <dgm:pt modelId="{E593A72A-631D-42A7-A29A-574A38939BDF}" type="sibTrans" cxnId="{B20CF18C-2FB6-4652-A10F-E0C760F744F6}">
      <dgm:prSet/>
      <dgm:spPr/>
      <dgm:t>
        <a:bodyPr/>
        <a:lstStyle/>
        <a:p>
          <a:endParaRPr lang="en-IN" sz="1800"/>
        </a:p>
      </dgm:t>
    </dgm:pt>
    <dgm:pt modelId="{CB02F1E0-2E11-4516-8650-2F67C16544B5}">
      <dgm:prSet phldrT="[Text]" custT="1"/>
      <dgm:spPr/>
      <dgm:t>
        <a:bodyPr/>
        <a:lstStyle/>
        <a:p>
          <a:r>
            <a:rPr lang="en-IN" sz="1800" b="0" i="0" dirty="0"/>
            <a:t>In-Process Session State</a:t>
          </a:r>
          <a:endParaRPr lang="en-IN" sz="1800" dirty="0"/>
        </a:p>
      </dgm:t>
    </dgm:pt>
    <dgm:pt modelId="{F3B235A2-07B7-469B-AEB5-221F81C32021}" type="parTrans" cxnId="{BCA4E92F-A7F2-425C-B7D8-F834EEBB5FBD}">
      <dgm:prSet/>
      <dgm:spPr/>
      <dgm:t>
        <a:bodyPr/>
        <a:lstStyle/>
        <a:p>
          <a:endParaRPr lang="en-IN" sz="1800"/>
        </a:p>
      </dgm:t>
    </dgm:pt>
    <dgm:pt modelId="{82457C42-5E7B-4979-9369-3C3C96C189BB}" type="sibTrans" cxnId="{BCA4E92F-A7F2-425C-B7D8-F834EEBB5FBD}">
      <dgm:prSet/>
      <dgm:spPr/>
      <dgm:t>
        <a:bodyPr/>
        <a:lstStyle/>
        <a:p>
          <a:endParaRPr lang="en-IN" sz="1800"/>
        </a:p>
      </dgm:t>
    </dgm:pt>
    <dgm:pt modelId="{9B39F532-DFFF-4B88-A882-12E88D46FA94}">
      <dgm:prSet phldrT="[Text]" custT="1"/>
      <dgm:spPr/>
      <dgm:t>
        <a:bodyPr/>
        <a:lstStyle/>
        <a:p>
          <a:r>
            <a:rPr lang="en-IN" sz="1800" b="0" i="0" dirty="0"/>
            <a:t>State Server Session State</a:t>
          </a:r>
          <a:endParaRPr lang="en-IN" sz="1800" dirty="0"/>
        </a:p>
      </dgm:t>
    </dgm:pt>
    <dgm:pt modelId="{618CFD90-6F8B-464E-AE3E-1586B4318D70}" type="parTrans" cxnId="{C4C0F4C9-C537-4233-9FA5-C75C7907DB93}">
      <dgm:prSet/>
      <dgm:spPr/>
      <dgm:t>
        <a:bodyPr/>
        <a:lstStyle/>
        <a:p>
          <a:endParaRPr lang="en-IN" sz="1800"/>
        </a:p>
      </dgm:t>
    </dgm:pt>
    <dgm:pt modelId="{FF02F46C-CBB2-4E16-8E9B-2AD8C656B737}" type="sibTrans" cxnId="{C4C0F4C9-C537-4233-9FA5-C75C7907DB93}">
      <dgm:prSet/>
      <dgm:spPr/>
      <dgm:t>
        <a:bodyPr/>
        <a:lstStyle/>
        <a:p>
          <a:endParaRPr lang="en-IN" sz="1800"/>
        </a:p>
      </dgm:t>
    </dgm:pt>
    <dgm:pt modelId="{5AE485F3-C957-4618-AEA5-72185190E34E}">
      <dgm:prSet custT="1"/>
      <dgm:spPr/>
      <dgm:t>
        <a:bodyPr/>
        <a:lstStyle/>
        <a:p>
          <a:r>
            <a:rPr lang="en-IN" sz="1800" b="0" i="0" dirty="0"/>
            <a:t>SQL Server Session State</a:t>
          </a:r>
          <a:endParaRPr lang="en-IN" sz="1800" dirty="0"/>
        </a:p>
      </dgm:t>
    </dgm:pt>
    <dgm:pt modelId="{CD034C9E-587F-43CE-BDF2-9DEFD3106FE9}" type="parTrans" cxnId="{6E11096F-3438-4C82-B471-170A995C5E89}">
      <dgm:prSet/>
      <dgm:spPr/>
      <dgm:t>
        <a:bodyPr/>
        <a:lstStyle/>
        <a:p>
          <a:endParaRPr lang="en-IN" sz="1800"/>
        </a:p>
      </dgm:t>
    </dgm:pt>
    <dgm:pt modelId="{9B482620-8515-4862-8FD5-F5F506CE4CD7}" type="sibTrans" cxnId="{6E11096F-3438-4C82-B471-170A995C5E89}">
      <dgm:prSet/>
      <dgm:spPr/>
      <dgm:t>
        <a:bodyPr/>
        <a:lstStyle/>
        <a:p>
          <a:endParaRPr lang="en-IN" sz="1800"/>
        </a:p>
      </dgm:t>
    </dgm:pt>
    <dgm:pt modelId="{13B80978-C703-4DC3-8EAB-5FD0BB4725BD}" type="pres">
      <dgm:prSet presAssocID="{1AAEED2E-CC28-45CA-9C16-255A3A8C4C91}" presName="hierChild1" presStyleCnt="0">
        <dgm:presLayoutVars>
          <dgm:orgChart val="1"/>
          <dgm:chPref val="1"/>
          <dgm:dir/>
          <dgm:animOne val="branch"/>
          <dgm:animLvl val="lvl"/>
          <dgm:resizeHandles/>
        </dgm:presLayoutVars>
      </dgm:prSet>
      <dgm:spPr/>
    </dgm:pt>
    <dgm:pt modelId="{229D1FC8-A59A-4B7D-AFF6-E249D3604A19}" type="pres">
      <dgm:prSet presAssocID="{C9705193-F4A7-43C6-8872-D10C19386349}" presName="hierRoot1" presStyleCnt="0">
        <dgm:presLayoutVars>
          <dgm:hierBranch val="init"/>
        </dgm:presLayoutVars>
      </dgm:prSet>
      <dgm:spPr/>
    </dgm:pt>
    <dgm:pt modelId="{D974537E-81BA-4075-99D6-5CB7511C31CF}" type="pres">
      <dgm:prSet presAssocID="{C9705193-F4A7-43C6-8872-D10C19386349}" presName="rootComposite1" presStyleCnt="0"/>
      <dgm:spPr/>
    </dgm:pt>
    <dgm:pt modelId="{470A57C9-0843-492E-9035-FAF460490FBC}" type="pres">
      <dgm:prSet presAssocID="{C9705193-F4A7-43C6-8872-D10C19386349}" presName="rootText1" presStyleLbl="node0" presStyleIdx="0" presStyleCnt="1" custScaleX="280079" custScaleY="82895" custLinFactNeighborX="823" custLinFactNeighborY="28051">
        <dgm:presLayoutVars>
          <dgm:chPref val="3"/>
        </dgm:presLayoutVars>
      </dgm:prSet>
      <dgm:spPr/>
    </dgm:pt>
    <dgm:pt modelId="{BD8C79CE-AE39-4CFD-A37F-5D728BF02159}" type="pres">
      <dgm:prSet presAssocID="{C9705193-F4A7-43C6-8872-D10C19386349}" presName="rootConnector1" presStyleLbl="node1" presStyleIdx="0" presStyleCnt="0"/>
      <dgm:spPr/>
    </dgm:pt>
    <dgm:pt modelId="{2C44788B-5AFB-4FB7-A339-8581D2384DB0}" type="pres">
      <dgm:prSet presAssocID="{C9705193-F4A7-43C6-8872-D10C19386349}" presName="hierChild2" presStyleCnt="0"/>
      <dgm:spPr/>
    </dgm:pt>
    <dgm:pt modelId="{2373EA31-B6C2-4C7E-9684-B72630AA08BC}" type="pres">
      <dgm:prSet presAssocID="{F3B235A2-07B7-469B-AEB5-221F81C32021}" presName="Name37" presStyleLbl="parChTrans1D2" presStyleIdx="0" presStyleCnt="3"/>
      <dgm:spPr/>
    </dgm:pt>
    <dgm:pt modelId="{30624929-9A9D-414E-A7FF-16B5F11ADE49}" type="pres">
      <dgm:prSet presAssocID="{CB02F1E0-2E11-4516-8650-2F67C16544B5}" presName="hierRoot2" presStyleCnt="0">
        <dgm:presLayoutVars>
          <dgm:hierBranch val="init"/>
        </dgm:presLayoutVars>
      </dgm:prSet>
      <dgm:spPr/>
    </dgm:pt>
    <dgm:pt modelId="{3169E3C8-0A5E-4471-821B-9B9906949FA6}" type="pres">
      <dgm:prSet presAssocID="{CB02F1E0-2E11-4516-8650-2F67C16544B5}" presName="rootComposite" presStyleCnt="0"/>
      <dgm:spPr/>
    </dgm:pt>
    <dgm:pt modelId="{C70CFCC2-F5CF-4D3E-B77E-38FF20ED9D33}" type="pres">
      <dgm:prSet presAssocID="{CB02F1E0-2E11-4516-8650-2F67C16544B5}" presName="rootText" presStyleLbl="node2" presStyleIdx="0" presStyleCnt="3" custLinFactNeighborX="-2491" custLinFactNeighborY="57393">
        <dgm:presLayoutVars>
          <dgm:chPref val="3"/>
        </dgm:presLayoutVars>
      </dgm:prSet>
      <dgm:spPr/>
    </dgm:pt>
    <dgm:pt modelId="{E8CF9E4C-F747-46CE-9E5A-8D61D83C4DD8}" type="pres">
      <dgm:prSet presAssocID="{CB02F1E0-2E11-4516-8650-2F67C16544B5}" presName="rootConnector" presStyleLbl="node2" presStyleIdx="0" presStyleCnt="3"/>
      <dgm:spPr/>
    </dgm:pt>
    <dgm:pt modelId="{4DB1F1A6-8C76-4177-A7EE-09F74A32F51A}" type="pres">
      <dgm:prSet presAssocID="{CB02F1E0-2E11-4516-8650-2F67C16544B5}" presName="hierChild4" presStyleCnt="0"/>
      <dgm:spPr/>
    </dgm:pt>
    <dgm:pt modelId="{E1D3502F-0CEF-4628-B1AF-D281ABFD0F11}" type="pres">
      <dgm:prSet presAssocID="{CB02F1E0-2E11-4516-8650-2F67C16544B5}" presName="hierChild5" presStyleCnt="0"/>
      <dgm:spPr/>
    </dgm:pt>
    <dgm:pt modelId="{EFF5BC64-F89E-492F-8009-21B6C5351B4D}" type="pres">
      <dgm:prSet presAssocID="{618CFD90-6F8B-464E-AE3E-1586B4318D70}" presName="Name37" presStyleLbl="parChTrans1D2" presStyleIdx="1" presStyleCnt="3"/>
      <dgm:spPr/>
    </dgm:pt>
    <dgm:pt modelId="{56B9B037-7DD0-47C4-80B1-2ECC22E4B8DA}" type="pres">
      <dgm:prSet presAssocID="{9B39F532-DFFF-4B88-A882-12E88D46FA94}" presName="hierRoot2" presStyleCnt="0">
        <dgm:presLayoutVars>
          <dgm:hierBranch val="init"/>
        </dgm:presLayoutVars>
      </dgm:prSet>
      <dgm:spPr/>
    </dgm:pt>
    <dgm:pt modelId="{798F27FD-FAA9-437C-97D1-EC1886BB37D6}" type="pres">
      <dgm:prSet presAssocID="{9B39F532-DFFF-4B88-A882-12E88D46FA94}" presName="rootComposite" presStyleCnt="0"/>
      <dgm:spPr/>
    </dgm:pt>
    <dgm:pt modelId="{B8CC60AB-E0B5-4DF9-A2BE-C45BBA67234A}" type="pres">
      <dgm:prSet presAssocID="{9B39F532-DFFF-4B88-A882-12E88D46FA94}" presName="rootText" presStyleLbl="node2" presStyleIdx="1" presStyleCnt="3" custLinFactNeighborX="298" custLinFactNeighborY="59301">
        <dgm:presLayoutVars>
          <dgm:chPref val="3"/>
        </dgm:presLayoutVars>
      </dgm:prSet>
      <dgm:spPr/>
    </dgm:pt>
    <dgm:pt modelId="{79FAEEBE-7144-4FBE-8D9F-7AAA0F0CE78C}" type="pres">
      <dgm:prSet presAssocID="{9B39F532-DFFF-4B88-A882-12E88D46FA94}" presName="rootConnector" presStyleLbl="node2" presStyleIdx="1" presStyleCnt="3"/>
      <dgm:spPr/>
    </dgm:pt>
    <dgm:pt modelId="{397E1CC8-18C1-4927-8AF9-65F6D5184726}" type="pres">
      <dgm:prSet presAssocID="{9B39F532-DFFF-4B88-A882-12E88D46FA94}" presName="hierChild4" presStyleCnt="0"/>
      <dgm:spPr/>
    </dgm:pt>
    <dgm:pt modelId="{87BF5C3A-6EC8-49E5-A311-87B41983A212}" type="pres">
      <dgm:prSet presAssocID="{9B39F532-DFFF-4B88-A882-12E88D46FA94}" presName="hierChild5" presStyleCnt="0"/>
      <dgm:spPr/>
    </dgm:pt>
    <dgm:pt modelId="{72C36983-D5C3-4226-A224-AB7749ED0F2E}" type="pres">
      <dgm:prSet presAssocID="{CD034C9E-587F-43CE-BDF2-9DEFD3106FE9}" presName="Name37" presStyleLbl="parChTrans1D2" presStyleIdx="2" presStyleCnt="3"/>
      <dgm:spPr/>
    </dgm:pt>
    <dgm:pt modelId="{D9F200A4-A2D5-4AB6-901A-DA38367923EE}" type="pres">
      <dgm:prSet presAssocID="{5AE485F3-C957-4618-AEA5-72185190E34E}" presName="hierRoot2" presStyleCnt="0">
        <dgm:presLayoutVars>
          <dgm:hierBranch val="init"/>
        </dgm:presLayoutVars>
      </dgm:prSet>
      <dgm:spPr/>
    </dgm:pt>
    <dgm:pt modelId="{9EC1ADDC-B048-4D5A-9AFE-58E52122A54B}" type="pres">
      <dgm:prSet presAssocID="{5AE485F3-C957-4618-AEA5-72185190E34E}" presName="rootComposite" presStyleCnt="0"/>
      <dgm:spPr/>
    </dgm:pt>
    <dgm:pt modelId="{C1ADF24F-2C2C-4209-9895-5D667386F4E5}" type="pres">
      <dgm:prSet presAssocID="{5AE485F3-C957-4618-AEA5-72185190E34E}" presName="rootText" presStyleLbl="node2" presStyleIdx="2" presStyleCnt="3" custLinFactNeighborX="-2468" custLinFactNeighborY="59241">
        <dgm:presLayoutVars>
          <dgm:chPref val="3"/>
        </dgm:presLayoutVars>
      </dgm:prSet>
      <dgm:spPr/>
    </dgm:pt>
    <dgm:pt modelId="{B74C75A2-B155-48C3-AFE2-1746D63DB6F4}" type="pres">
      <dgm:prSet presAssocID="{5AE485F3-C957-4618-AEA5-72185190E34E}" presName="rootConnector" presStyleLbl="node2" presStyleIdx="2" presStyleCnt="3"/>
      <dgm:spPr/>
    </dgm:pt>
    <dgm:pt modelId="{B3341E08-D305-40E9-8550-A2E4C7028FB4}" type="pres">
      <dgm:prSet presAssocID="{5AE485F3-C957-4618-AEA5-72185190E34E}" presName="hierChild4" presStyleCnt="0"/>
      <dgm:spPr/>
    </dgm:pt>
    <dgm:pt modelId="{CB7CAF50-4451-496F-A537-9250E4561000}" type="pres">
      <dgm:prSet presAssocID="{5AE485F3-C957-4618-AEA5-72185190E34E}" presName="hierChild5" presStyleCnt="0"/>
      <dgm:spPr/>
    </dgm:pt>
    <dgm:pt modelId="{107BD901-B546-41F1-8BBF-B8ED5DCFCAC5}" type="pres">
      <dgm:prSet presAssocID="{C9705193-F4A7-43C6-8872-D10C19386349}" presName="hierChild3" presStyleCnt="0"/>
      <dgm:spPr/>
    </dgm:pt>
  </dgm:ptLst>
  <dgm:cxnLst>
    <dgm:cxn modelId="{3BA1BD03-9C76-48E6-A6DB-BD507591D642}" type="presOf" srcId="{C9705193-F4A7-43C6-8872-D10C19386349}" destId="{BD8C79CE-AE39-4CFD-A37F-5D728BF02159}" srcOrd="1" destOrd="0" presId="urn:microsoft.com/office/officeart/2005/8/layout/orgChart1"/>
    <dgm:cxn modelId="{69E33D0D-D62B-481D-AF4B-EAE2D4A67D42}" type="presOf" srcId="{5AE485F3-C957-4618-AEA5-72185190E34E}" destId="{B74C75A2-B155-48C3-AFE2-1746D63DB6F4}" srcOrd="1" destOrd="0" presId="urn:microsoft.com/office/officeart/2005/8/layout/orgChart1"/>
    <dgm:cxn modelId="{A045C424-1995-438A-A774-6057E9B46504}" type="presOf" srcId="{618CFD90-6F8B-464E-AE3E-1586B4318D70}" destId="{EFF5BC64-F89E-492F-8009-21B6C5351B4D}" srcOrd="0" destOrd="0" presId="urn:microsoft.com/office/officeart/2005/8/layout/orgChart1"/>
    <dgm:cxn modelId="{BCA4E92F-A7F2-425C-B7D8-F834EEBB5FBD}" srcId="{C9705193-F4A7-43C6-8872-D10C19386349}" destId="{CB02F1E0-2E11-4516-8650-2F67C16544B5}" srcOrd="0" destOrd="0" parTransId="{F3B235A2-07B7-469B-AEB5-221F81C32021}" sibTransId="{82457C42-5E7B-4979-9369-3C3C96C189BB}"/>
    <dgm:cxn modelId="{FD419E49-F145-45A6-AFAE-456D250254A5}" type="presOf" srcId="{9B39F532-DFFF-4B88-A882-12E88D46FA94}" destId="{79FAEEBE-7144-4FBE-8D9F-7AAA0F0CE78C}" srcOrd="1" destOrd="0" presId="urn:microsoft.com/office/officeart/2005/8/layout/orgChart1"/>
    <dgm:cxn modelId="{6E11096F-3438-4C82-B471-170A995C5E89}" srcId="{C9705193-F4A7-43C6-8872-D10C19386349}" destId="{5AE485F3-C957-4618-AEA5-72185190E34E}" srcOrd="2" destOrd="0" parTransId="{CD034C9E-587F-43CE-BDF2-9DEFD3106FE9}" sibTransId="{9B482620-8515-4862-8FD5-F5F506CE4CD7}"/>
    <dgm:cxn modelId="{148A0959-1321-4573-A23A-8A67F1D9B714}" type="presOf" srcId="{F3B235A2-07B7-469B-AEB5-221F81C32021}" destId="{2373EA31-B6C2-4C7E-9684-B72630AA08BC}" srcOrd="0" destOrd="0" presId="urn:microsoft.com/office/officeart/2005/8/layout/orgChart1"/>
    <dgm:cxn modelId="{DFE6DB8B-E9D6-4B7B-9395-6C6891D2783B}" type="presOf" srcId="{CB02F1E0-2E11-4516-8650-2F67C16544B5}" destId="{C70CFCC2-F5CF-4D3E-B77E-38FF20ED9D33}" srcOrd="0" destOrd="0" presId="urn:microsoft.com/office/officeart/2005/8/layout/orgChart1"/>
    <dgm:cxn modelId="{B20CF18C-2FB6-4652-A10F-E0C760F744F6}" srcId="{1AAEED2E-CC28-45CA-9C16-255A3A8C4C91}" destId="{C9705193-F4A7-43C6-8872-D10C19386349}" srcOrd="0" destOrd="0" parTransId="{D5380D5C-DCC6-4F78-BF4C-AD30DABF0F63}" sibTransId="{E593A72A-631D-42A7-A29A-574A38939BDF}"/>
    <dgm:cxn modelId="{19026892-59C9-4300-9F9B-5EA8E55DCE01}" type="presOf" srcId="{1AAEED2E-CC28-45CA-9C16-255A3A8C4C91}" destId="{13B80978-C703-4DC3-8EAB-5FD0BB4725BD}" srcOrd="0" destOrd="0" presId="urn:microsoft.com/office/officeart/2005/8/layout/orgChart1"/>
    <dgm:cxn modelId="{C771E395-2C7D-42F6-B634-D71CDDCFFD4B}" type="presOf" srcId="{CB02F1E0-2E11-4516-8650-2F67C16544B5}" destId="{E8CF9E4C-F747-46CE-9E5A-8D61D83C4DD8}" srcOrd="1" destOrd="0" presId="urn:microsoft.com/office/officeart/2005/8/layout/orgChart1"/>
    <dgm:cxn modelId="{3DF0FF98-70DE-4EB3-9EA7-C959C77382D1}" type="presOf" srcId="{5AE485F3-C957-4618-AEA5-72185190E34E}" destId="{C1ADF24F-2C2C-4209-9895-5D667386F4E5}" srcOrd="0" destOrd="0" presId="urn:microsoft.com/office/officeart/2005/8/layout/orgChart1"/>
    <dgm:cxn modelId="{AF801DAA-DA35-4945-BB8B-7491F371893E}" type="presOf" srcId="{CD034C9E-587F-43CE-BDF2-9DEFD3106FE9}" destId="{72C36983-D5C3-4226-A224-AB7749ED0F2E}" srcOrd="0" destOrd="0" presId="urn:microsoft.com/office/officeart/2005/8/layout/orgChart1"/>
    <dgm:cxn modelId="{77690FBA-E472-48F1-99DB-6C72D1B7ADD9}" type="presOf" srcId="{9B39F532-DFFF-4B88-A882-12E88D46FA94}" destId="{B8CC60AB-E0B5-4DF9-A2BE-C45BBA67234A}" srcOrd="0" destOrd="0" presId="urn:microsoft.com/office/officeart/2005/8/layout/orgChart1"/>
    <dgm:cxn modelId="{C4C0F4C9-C537-4233-9FA5-C75C7907DB93}" srcId="{C9705193-F4A7-43C6-8872-D10C19386349}" destId="{9B39F532-DFFF-4B88-A882-12E88D46FA94}" srcOrd="1" destOrd="0" parTransId="{618CFD90-6F8B-464E-AE3E-1586B4318D70}" sibTransId="{FF02F46C-CBB2-4E16-8E9B-2AD8C656B737}"/>
    <dgm:cxn modelId="{61221BCD-422B-49BC-917C-4BB6BC48CD8D}" type="presOf" srcId="{C9705193-F4A7-43C6-8872-D10C19386349}" destId="{470A57C9-0843-492E-9035-FAF460490FBC}" srcOrd="0" destOrd="0" presId="urn:microsoft.com/office/officeart/2005/8/layout/orgChart1"/>
    <dgm:cxn modelId="{79EB5BE7-80BF-4BC9-B984-91DD0FE3FDB0}" type="presParOf" srcId="{13B80978-C703-4DC3-8EAB-5FD0BB4725BD}" destId="{229D1FC8-A59A-4B7D-AFF6-E249D3604A19}" srcOrd="0" destOrd="0" presId="urn:microsoft.com/office/officeart/2005/8/layout/orgChart1"/>
    <dgm:cxn modelId="{8D0CD67A-2B53-4A96-8B79-C80AB2F787E6}" type="presParOf" srcId="{229D1FC8-A59A-4B7D-AFF6-E249D3604A19}" destId="{D974537E-81BA-4075-99D6-5CB7511C31CF}" srcOrd="0" destOrd="0" presId="urn:microsoft.com/office/officeart/2005/8/layout/orgChart1"/>
    <dgm:cxn modelId="{7D8A3566-8FFE-4CAD-ACF9-E90837F2F579}" type="presParOf" srcId="{D974537E-81BA-4075-99D6-5CB7511C31CF}" destId="{470A57C9-0843-492E-9035-FAF460490FBC}" srcOrd="0" destOrd="0" presId="urn:microsoft.com/office/officeart/2005/8/layout/orgChart1"/>
    <dgm:cxn modelId="{094A9246-7931-473B-B0E1-C3CFA40E4E8E}" type="presParOf" srcId="{D974537E-81BA-4075-99D6-5CB7511C31CF}" destId="{BD8C79CE-AE39-4CFD-A37F-5D728BF02159}" srcOrd="1" destOrd="0" presId="urn:microsoft.com/office/officeart/2005/8/layout/orgChart1"/>
    <dgm:cxn modelId="{82D34522-E2D2-4199-BF0B-3D74FC35B7CB}" type="presParOf" srcId="{229D1FC8-A59A-4B7D-AFF6-E249D3604A19}" destId="{2C44788B-5AFB-4FB7-A339-8581D2384DB0}" srcOrd="1" destOrd="0" presId="urn:microsoft.com/office/officeart/2005/8/layout/orgChart1"/>
    <dgm:cxn modelId="{9D8563B5-1134-46D6-9930-627B2ABC2B71}" type="presParOf" srcId="{2C44788B-5AFB-4FB7-A339-8581D2384DB0}" destId="{2373EA31-B6C2-4C7E-9684-B72630AA08BC}" srcOrd="0" destOrd="0" presId="urn:microsoft.com/office/officeart/2005/8/layout/orgChart1"/>
    <dgm:cxn modelId="{B612AA64-B01F-4449-AFDF-7110FE987460}" type="presParOf" srcId="{2C44788B-5AFB-4FB7-A339-8581D2384DB0}" destId="{30624929-9A9D-414E-A7FF-16B5F11ADE49}" srcOrd="1" destOrd="0" presId="urn:microsoft.com/office/officeart/2005/8/layout/orgChart1"/>
    <dgm:cxn modelId="{7D4CFF4B-4ECE-4CD1-9AA0-4C80DA00C3A1}" type="presParOf" srcId="{30624929-9A9D-414E-A7FF-16B5F11ADE49}" destId="{3169E3C8-0A5E-4471-821B-9B9906949FA6}" srcOrd="0" destOrd="0" presId="urn:microsoft.com/office/officeart/2005/8/layout/orgChart1"/>
    <dgm:cxn modelId="{0F68BF7C-6382-444B-9FD4-D2F3B7DDA4EF}" type="presParOf" srcId="{3169E3C8-0A5E-4471-821B-9B9906949FA6}" destId="{C70CFCC2-F5CF-4D3E-B77E-38FF20ED9D33}" srcOrd="0" destOrd="0" presId="urn:microsoft.com/office/officeart/2005/8/layout/orgChart1"/>
    <dgm:cxn modelId="{37391710-3EE3-455F-9441-38936D2A3D58}" type="presParOf" srcId="{3169E3C8-0A5E-4471-821B-9B9906949FA6}" destId="{E8CF9E4C-F747-46CE-9E5A-8D61D83C4DD8}" srcOrd="1" destOrd="0" presId="urn:microsoft.com/office/officeart/2005/8/layout/orgChart1"/>
    <dgm:cxn modelId="{452101E9-47A3-4352-A0DC-DBB3BAD88C09}" type="presParOf" srcId="{30624929-9A9D-414E-A7FF-16B5F11ADE49}" destId="{4DB1F1A6-8C76-4177-A7EE-09F74A32F51A}" srcOrd="1" destOrd="0" presId="urn:microsoft.com/office/officeart/2005/8/layout/orgChart1"/>
    <dgm:cxn modelId="{CEDFA404-B628-482B-B523-20780F3E06F3}" type="presParOf" srcId="{30624929-9A9D-414E-A7FF-16B5F11ADE49}" destId="{E1D3502F-0CEF-4628-B1AF-D281ABFD0F11}" srcOrd="2" destOrd="0" presId="urn:microsoft.com/office/officeart/2005/8/layout/orgChart1"/>
    <dgm:cxn modelId="{2C69D86A-5B4E-4625-85C4-3A6CD7FB8F54}" type="presParOf" srcId="{2C44788B-5AFB-4FB7-A339-8581D2384DB0}" destId="{EFF5BC64-F89E-492F-8009-21B6C5351B4D}" srcOrd="2" destOrd="0" presId="urn:microsoft.com/office/officeart/2005/8/layout/orgChart1"/>
    <dgm:cxn modelId="{850297E9-EA34-4761-A850-EBA8C9C09B62}" type="presParOf" srcId="{2C44788B-5AFB-4FB7-A339-8581D2384DB0}" destId="{56B9B037-7DD0-47C4-80B1-2ECC22E4B8DA}" srcOrd="3" destOrd="0" presId="urn:microsoft.com/office/officeart/2005/8/layout/orgChart1"/>
    <dgm:cxn modelId="{3066B21F-1F98-4952-AA77-0EFB48EB4950}" type="presParOf" srcId="{56B9B037-7DD0-47C4-80B1-2ECC22E4B8DA}" destId="{798F27FD-FAA9-437C-97D1-EC1886BB37D6}" srcOrd="0" destOrd="0" presId="urn:microsoft.com/office/officeart/2005/8/layout/orgChart1"/>
    <dgm:cxn modelId="{29B1260E-68FA-41CA-B9EF-F7ACE8FA9F24}" type="presParOf" srcId="{798F27FD-FAA9-437C-97D1-EC1886BB37D6}" destId="{B8CC60AB-E0B5-4DF9-A2BE-C45BBA67234A}" srcOrd="0" destOrd="0" presId="urn:microsoft.com/office/officeart/2005/8/layout/orgChart1"/>
    <dgm:cxn modelId="{3116C18B-A449-45A1-B874-383158ACF9E8}" type="presParOf" srcId="{798F27FD-FAA9-437C-97D1-EC1886BB37D6}" destId="{79FAEEBE-7144-4FBE-8D9F-7AAA0F0CE78C}" srcOrd="1" destOrd="0" presId="urn:microsoft.com/office/officeart/2005/8/layout/orgChart1"/>
    <dgm:cxn modelId="{29120601-FD7B-4E43-B68C-B234A74394EC}" type="presParOf" srcId="{56B9B037-7DD0-47C4-80B1-2ECC22E4B8DA}" destId="{397E1CC8-18C1-4927-8AF9-65F6D5184726}" srcOrd="1" destOrd="0" presId="urn:microsoft.com/office/officeart/2005/8/layout/orgChart1"/>
    <dgm:cxn modelId="{7971FB07-1B81-4487-B1DD-ED3C0E146AEF}" type="presParOf" srcId="{56B9B037-7DD0-47C4-80B1-2ECC22E4B8DA}" destId="{87BF5C3A-6EC8-49E5-A311-87B41983A212}" srcOrd="2" destOrd="0" presId="urn:microsoft.com/office/officeart/2005/8/layout/orgChart1"/>
    <dgm:cxn modelId="{E3CB5FDD-451C-487A-A3B9-6FBFA35D0DED}" type="presParOf" srcId="{2C44788B-5AFB-4FB7-A339-8581D2384DB0}" destId="{72C36983-D5C3-4226-A224-AB7749ED0F2E}" srcOrd="4" destOrd="0" presId="urn:microsoft.com/office/officeart/2005/8/layout/orgChart1"/>
    <dgm:cxn modelId="{4476B8DE-BADA-4A99-8BC2-0B6A7BB1CCB3}" type="presParOf" srcId="{2C44788B-5AFB-4FB7-A339-8581D2384DB0}" destId="{D9F200A4-A2D5-4AB6-901A-DA38367923EE}" srcOrd="5" destOrd="0" presId="urn:microsoft.com/office/officeart/2005/8/layout/orgChart1"/>
    <dgm:cxn modelId="{44585466-52E4-4AAC-8514-CDA611877324}" type="presParOf" srcId="{D9F200A4-A2D5-4AB6-901A-DA38367923EE}" destId="{9EC1ADDC-B048-4D5A-9AFE-58E52122A54B}" srcOrd="0" destOrd="0" presId="urn:microsoft.com/office/officeart/2005/8/layout/orgChart1"/>
    <dgm:cxn modelId="{77D7B9CD-1419-4AC1-99B8-35E242BB1579}" type="presParOf" srcId="{9EC1ADDC-B048-4D5A-9AFE-58E52122A54B}" destId="{C1ADF24F-2C2C-4209-9895-5D667386F4E5}" srcOrd="0" destOrd="0" presId="urn:microsoft.com/office/officeart/2005/8/layout/orgChart1"/>
    <dgm:cxn modelId="{864A4352-A0EF-477F-B499-643365FB345C}" type="presParOf" srcId="{9EC1ADDC-B048-4D5A-9AFE-58E52122A54B}" destId="{B74C75A2-B155-48C3-AFE2-1746D63DB6F4}" srcOrd="1" destOrd="0" presId="urn:microsoft.com/office/officeart/2005/8/layout/orgChart1"/>
    <dgm:cxn modelId="{5AC11B52-612E-4CB6-A2F2-59C47DD9E7A8}" type="presParOf" srcId="{D9F200A4-A2D5-4AB6-901A-DA38367923EE}" destId="{B3341E08-D305-40E9-8550-A2E4C7028FB4}" srcOrd="1" destOrd="0" presId="urn:microsoft.com/office/officeart/2005/8/layout/orgChart1"/>
    <dgm:cxn modelId="{DBF1E256-807C-420F-9E5C-08B83DDDA21A}" type="presParOf" srcId="{D9F200A4-A2D5-4AB6-901A-DA38367923EE}" destId="{CB7CAF50-4451-496F-A537-9250E4561000}" srcOrd="2" destOrd="0" presId="urn:microsoft.com/office/officeart/2005/8/layout/orgChart1"/>
    <dgm:cxn modelId="{51AF1125-5344-43C6-B2F1-F2DE25F27878}" type="presParOf" srcId="{229D1FC8-A59A-4B7D-AFF6-E249D3604A19}" destId="{107BD901-B546-41F1-8BBF-B8ED5DCFCAC5}"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72C29FF-0AC3-4E11-9E56-7A60CE053A6D}" type="doc">
      <dgm:prSet loTypeId="urn:microsoft.com/office/officeart/2005/8/layout/orgChart1" loCatId="hierarchy" qsTypeId="urn:microsoft.com/office/officeart/2005/8/quickstyle/simple3" qsCatId="simple" csTypeId="urn:microsoft.com/office/officeart/2005/8/colors/colorful5" csCatId="colorful" phldr="1"/>
      <dgm:spPr/>
      <dgm:t>
        <a:bodyPr/>
        <a:lstStyle/>
        <a:p>
          <a:endParaRPr lang="en-IN"/>
        </a:p>
      </dgm:t>
    </dgm:pt>
    <dgm:pt modelId="{3CCFBD73-D4BD-47C0-B80B-20D20A76D834}">
      <dgm:prSet phldrT="[Text]" custT="1"/>
      <dgm:spPr/>
      <dgm:t>
        <a:bodyPr/>
        <a:lstStyle/>
        <a:p>
          <a:r>
            <a:rPr lang="en-IN" sz="1800" dirty="0"/>
            <a:t>Types of Authentications to connect to SQL Server</a:t>
          </a:r>
        </a:p>
      </dgm:t>
    </dgm:pt>
    <dgm:pt modelId="{CFE3EAB6-D0A2-4C9D-BFB6-BB8D6E0FDDF5}" type="parTrans" cxnId="{08EA12F2-EDE6-467A-B21F-9D4A982CA054}">
      <dgm:prSet/>
      <dgm:spPr/>
      <dgm:t>
        <a:bodyPr/>
        <a:lstStyle/>
        <a:p>
          <a:endParaRPr lang="en-IN" sz="1800"/>
        </a:p>
      </dgm:t>
    </dgm:pt>
    <dgm:pt modelId="{175A05E1-929A-4EC1-A5CF-F17827141AEF}" type="sibTrans" cxnId="{08EA12F2-EDE6-467A-B21F-9D4A982CA054}">
      <dgm:prSet/>
      <dgm:spPr/>
      <dgm:t>
        <a:bodyPr/>
        <a:lstStyle/>
        <a:p>
          <a:endParaRPr lang="en-IN" sz="1800"/>
        </a:p>
      </dgm:t>
    </dgm:pt>
    <dgm:pt modelId="{32BB1578-1D17-4F91-96C3-91EA829BB672}">
      <dgm:prSet phldrT="[Text]" custT="1"/>
      <dgm:spPr/>
      <dgm:t>
        <a:bodyPr/>
        <a:lstStyle/>
        <a:p>
          <a:r>
            <a:rPr lang="en-IN" sz="1800" dirty="0"/>
            <a:t>Windows Authentication</a:t>
          </a:r>
        </a:p>
      </dgm:t>
    </dgm:pt>
    <dgm:pt modelId="{B8CA122B-925E-4E67-9FBE-74040D81E459}" type="parTrans" cxnId="{28F63332-4EEB-47F4-83A7-26B1B6B05F7F}">
      <dgm:prSet/>
      <dgm:spPr/>
      <dgm:t>
        <a:bodyPr/>
        <a:lstStyle/>
        <a:p>
          <a:endParaRPr lang="en-IN" sz="1800"/>
        </a:p>
      </dgm:t>
    </dgm:pt>
    <dgm:pt modelId="{34EF29D9-C56A-4970-BAEB-7ABCD0DB0ACF}" type="sibTrans" cxnId="{28F63332-4EEB-47F4-83A7-26B1B6B05F7F}">
      <dgm:prSet/>
      <dgm:spPr/>
      <dgm:t>
        <a:bodyPr/>
        <a:lstStyle/>
        <a:p>
          <a:endParaRPr lang="en-IN" sz="1800"/>
        </a:p>
      </dgm:t>
    </dgm:pt>
    <dgm:pt modelId="{B24B72D8-11C6-466D-BE4C-D7040CC8F898}">
      <dgm:prSet phldrT="[Text]" custT="1"/>
      <dgm:spPr/>
      <dgm:t>
        <a:bodyPr/>
        <a:lstStyle/>
        <a:p>
          <a:r>
            <a:rPr lang="en-IN" sz="1800" dirty="0"/>
            <a:t>SQL Server Authentication</a:t>
          </a:r>
        </a:p>
      </dgm:t>
    </dgm:pt>
    <dgm:pt modelId="{A7273516-9963-47E6-8F30-07FDFF439747}" type="parTrans" cxnId="{38BA8587-3ED4-4946-A337-B5A46812E3C0}">
      <dgm:prSet/>
      <dgm:spPr/>
      <dgm:t>
        <a:bodyPr/>
        <a:lstStyle/>
        <a:p>
          <a:endParaRPr lang="en-IN" sz="1800"/>
        </a:p>
      </dgm:t>
    </dgm:pt>
    <dgm:pt modelId="{8A02B0C7-55BD-40FD-B19E-733005386F3F}" type="sibTrans" cxnId="{38BA8587-3ED4-4946-A337-B5A46812E3C0}">
      <dgm:prSet/>
      <dgm:spPr/>
      <dgm:t>
        <a:bodyPr/>
        <a:lstStyle/>
        <a:p>
          <a:endParaRPr lang="en-IN" sz="1800"/>
        </a:p>
      </dgm:t>
    </dgm:pt>
    <dgm:pt modelId="{072353E0-322D-4EFB-98AB-71F2EE17EC35}">
      <dgm:prSet phldrT="[Text]" custT="1"/>
      <dgm:spPr/>
      <dgm:t>
        <a:bodyPr/>
        <a:lstStyle/>
        <a:p>
          <a:r>
            <a:rPr lang="en-IN" sz="1800" dirty="0"/>
            <a:t>Azure AD Authentication</a:t>
          </a:r>
        </a:p>
      </dgm:t>
    </dgm:pt>
    <dgm:pt modelId="{6EB15E7F-9C0F-491D-883C-1AEE4B566095}" type="parTrans" cxnId="{28F41EC8-4EA0-4865-A196-DB1D0DC69728}">
      <dgm:prSet/>
      <dgm:spPr/>
      <dgm:t>
        <a:bodyPr/>
        <a:lstStyle/>
        <a:p>
          <a:endParaRPr lang="en-IN" sz="1800"/>
        </a:p>
      </dgm:t>
    </dgm:pt>
    <dgm:pt modelId="{5C0DB916-7A04-414A-AB47-4C5D12689FBF}" type="sibTrans" cxnId="{28F41EC8-4EA0-4865-A196-DB1D0DC69728}">
      <dgm:prSet/>
      <dgm:spPr/>
      <dgm:t>
        <a:bodyPr/>
        <a:lstStyle/>
        <a:p>
          <a:endParaRPr lang="en-IN" sz="1800"/>
        </a:p>
      </dgm:t>
    </dgm:pt>
    <dgm:pt modelId="{AA6D6F90-E0DE-41B8-8FBF-D51A663933C3}" type="pres">
      <dgm:prSet presAssocID="{D72C29FF-0AC3-4E11-9E56-7A60CE053A6D}" presName="hierChild1" presStyleCnt="0">
        <dgm:presLayoutVars>
          <dgm:orgChart val="1"/>
          <dgm:chPref val="1"/>
          <dgm:dir/>
          <dgm:animOne val="branch"/>
          <dgm:animLvl val="lvl"/>
          <dgm:resizeHandles/>
        </dgm:presLayoutVars>
      </dgm:prSet>
      <dgm:spPr/>
    </dgm:pt>
    <dgm:pt modelId="{41223726-555D-4151-AFC5-1B7717190145}" type="pres">
      <dgm:prSet presAssocID="{3CCFBD73-D4BD-47C0-B80B-20D20A76D834}" presName="hierRoot1" presStyleCnt="0">
        <dgm:presLayoutVars>
          <dgm:hierBranch val="init"/>
        </dgm:presLayoutVars>
      </dgm:prSet>
      <dgm:spPr/>
    </dgm:pt>
    <dgm:pt modelId="{77A6A270-5446-48DC-A46B-B7999B89F6B6}" type="pres">
      <dgm:prSet presAssocID="{3CCFBD73-D4BD-47C0-B80B-20D20A76D834}" presName="rootComposite1" presStyleCnt="0"/>
      <dgm:spPr/>
    </dgm:pt>
    <dgm:pt modelId="{735B9223-CE83-4CBA-B766-60C642908539}" type="pres">
      <dgm:prSet presAssocID="{3CCFBD73-D4BD-47C0-B80B-20D20A76D834}" presName="rootText1" presStyleLbl="node0" presStyleIdx="0" presStyleCnt="1" custScaleX="198447" custLinFactNeighborX="-2" custLinFactNeighborY="-48008">
        <dgm:presLayoutVars>
          <dgm:chPref val="3"/>
        </dgm:presLayoutVars>
      </dgm:prSet>
      <dgm:spPr/>
    </dgm:pt>
    <dgm:pt modelId="{79009D5F-168C-4ECB-B049-942459A84C4F}" type="pres">
      <dgm:prSet presAssocID="{3CCFBD73-D4BD-47C0-B80B-20D20A76D834}" presName="rootConnector1" presStyleLbl="node1" presStyleIdx="0" presStyleCnt="0"/>
      <dgm:spPr/>
    </dgm:pt>
    <dgm:pt modelId="{AE7ED6F5-B9D1-4363-9058-0CCB5C5CE4B7}" type="pres">
      <dgm:prSet presAssocID="{3CCFBD73-D4BD-47C0-B80B-20D20A76D834}" presName="hierChild2" presStyleCnt="0"/>
      <dgm:spPr/>
    </dgm:pt>
    <dgm:pt modelId="{44BE3B71-2E47-4835-8747-ED8808E5BDD1}" type="pres">
      <dgm:prSet presAssocID="{B8CA122B-925E-4E67-9FBE-74040D81E459}" presName="Name37" presStyleLbl="parChTrans1D2" presStyleIdx="0" presStyleCnt="3"/>
      <dgm:spPr/>
    </dgm:pt>
    <dgm:pt modelId="{A9FAB2A6-B4E0-4CF1-BDB2-2DC7311E2539}" type="pres">
      <dgm:prSet presAssocID="{32BB1578-1D17-4F91-96C3-91EA829BB672}" presName="hierRoot2" presStyleCnt="0">
        <dgm:presLayoutVars>
          <dgm:hierBranch val="init"/>
        </dgm:presLayoutVars>
      </dgm:prSet>
      <dgm:spPr/>
    </dgm:pt>
    <dgm:pt modelId="{542BE80B-0D8C-47A9-ACC5-F7C2743F2194}" type="pres">
      <dgm:prSet presAssocID="{32BB1578-1D17-4F91-96C3-91EA829BB672}" presName="rootComposite" presStyleCnt="0"/>
      <dgm:spPr/>
    </dgm:pt>
    <dgm:pt modelId="{A6C46684-DD86-4D3E-97A5-A652D656B224}" type="pres">
      <dgm:prSet presAssocID="{32BB1578-1D17-4F91-96C3-91EA829BB672}" presName="rootText" presStyleLbl="node2" presStyleIdx="0" presStyleCnt="3">
        <dgm:presLayoutVars>
          <dgm:chPref val="3"/>
        </dgm:presLayoutVars>
      </dgm:prSet>
      <dgm:spPr/>
    </dgm:pt>
    <dgm:pt modelId="{5BEEFFD6-FF1D-480D-BE20-D7FBFC3951FC}" type="pres">
      <dgm:prSet presAssocID="{32BB1578-1D17-4F91-96C3-91EA829BB672}" presName="rootConnector" presStyleLbl="node2" presStyleIdx="0" presStyleCnt="3"/>
      <dgm:spPr/>
    </dgm:pt>
    <dgm:pt modelId="{9BDCFD25-37CD-494A-8471-F60E6B15546B}" type="pres">
      <dgm:prSet presAssocID="{32BB1578-1D17-4F91-96C3-91EA829BB672}" presName="hierChild4" presStyleCnt="0"/>
      <dgm:spPr/>
    </dgm:pt>
    <dgm:pt modelId="{2EA69E18-65F0-4ECE-9B10-581867EF6C09}" type="pres">
      <dgm:prSet presAssocID="{32BB1578-1D17-4F91-96C3-91EA829BB672}" presName="hierChild5" presStyleCnt="0"/>
      <dgm:spPr/>
    </dgm:pt>
    <dgm:pt modelId="{6856A306-B514-4885-8AB6-E001AE2827EA}" type="pres">
      <dgm:prSet presAssocID="{A7273516-9963-47E6-8F30-07FDFF439747}" presName="Name37" presStyleLbl="parChTrans1D2" presStyleIdx="1" presStyleCnt="3"/>
      <dgm:spPr/>
    </dgm:pt>
    <dgm:pt modelId="{55E146EE-6842-408B-8E75-11A8089ED39F}" type="pres">
      <dgm:prSet presAssocID="{B24B72D8-11C6-466D-BE4C-D7040CC8F898}" presName="hierRoot2" presStyleCnt="0">
        <dgm:presLayoutVars>
          <dgm:hierBranch val="init"/>
        </dgm:presLayoutVars>
      </dgm:prSet>
      <dgm:spPr/>
    </dgm:pt>
    <dgm:pt modelId="{F72A6D0F-C285-4472-8AEE-0A51C5C19461}" type="pres">
      <dgm:prSet presAssocID="{B24B72D8-11C6-466D-BE4C-D7040CC8F898}" presName="rootComposite" presStyleCnt="0"/>
      <dgm:spPr/>
    </dgm:pt>
    <dgm:pt modelId="{A1992B36-013B-4C16-9E9E-272D31C39668}" type="pres">
      <dgm:prSet presAssocID="{B24B72D8-11C6-466D-BE4C-D7040CC8F898}" presName="rootText" presStyleLbl="node2" presStyleIdx="1" presStyleCnt="3">
        <dgm:presLayoutVars>
          <dgm:chPref val="3"/>
        </dgm:presLayoutVars>
      </dgm:prSet>
      <dgm:spPr/>
    </dgm:pt>
    <dgm:pt modelId="{0B266C35-EF6D-41DE-A4B0-B1604AD5B085}" type="pres">
      <dgm:prSet presAssocID="{B24B72D8-11C6-466D-BE4C-D7040CC8F898}" presName="rootConnector" presStyleLbl="node2" presStyleIdx="1" presStyleCnt="3"/>
      <dgm:spPr/>
    </dgm:pt>
    <dgm:pt modelId="{E4DB0400-801E-4234-A70F-8015CCEEF2D5}" type="pres">
      <dgm:prSet presAssocID="{B24B72D8-11C6-466D-BE4C-D7040CC8F898}" presName="hierChild4" presStyleCnt="0"/>
      <dgm:spPr/>
    </dgm:pt>
    <dgm:pt modelId="{06506F01-84A0-4371-B03B-C6E48DEA5AA7}" type="pres">
      <dgm:prSet presAssocID="{B24B72D8-11C6-466D-BE4C-D7040CC8F898}" presName="hierChild5" presStyleCnt="0"/>
      <dgm:spPr/>
    </dgm:pt>
    <dgm:pt modelId="{375E54DC-FDD1-45B3-A083-68B2C765DD83}" type="pres">
      <dgm:prSet presAssocID="{6EB15E7F-9C0F-491D-883C-1AEE4B566095}" presName="Name37" presStyleLbl="parChTrans1D2" presStyleIdx="2" presStyleCnt="3"/>
      <dgm:spPr/>
    </dgm:pt>
    <dgm:pt modelId="{6B63348F-7986-4965-B8E0-F01B70C1A568}" type="pres">
      <dgm:prSet presAssocID="{072353E0-322D-4EFB-98AB-71F2EE17EC35}" presName="hierRoot2" presStyleCnt="0">
        <dgm:presLayoutVars>
          <dgm:hierBranch val="init"/>
        </dgm:presLayoutVars>
      </dgm:prSet>
      <dgm:spPr/>
    </dgm:pt>
    <dgm:pt modelId="{ECD4A5A6-BA29-48E5-970E-A7D196400E9F}" type="pres">
      <dgm:prSet presAssocID="{072353E0-322D-4EFB-98AB-71F2EE17EC35}" presName="rootComposite" presStyleCnt="0"/>
      <dgm:spPr/>
    </dgm:pt>
    <dgm:pt modelId="{1296DAC6-62A9-48CD-8F0C-FD7BB70EF892}" type="pres">
      <dgm:prSet presAssocID="{072353E0-322D-4EFB-98AB-71F2EE17EC35}" presName="rootText" presStyleLbl="node2" presStyleIdx="2" presStyleCnt="3">
        <dgm:presLayoutVars>
          <dgm:chPref val="3"/>
        </dgm:presLayoutVars>
      </dgm:prSet>
      <dgm:spPr/>
    </dgm:pt>
    <dgm:pt modelId="{9BB82765-112F-45F9-B77C-79667894C838}" type="pres">
      <dgm:prSet presAssocID="{072353E0-322D-4EFB-98AB-71F2EE17EC35}" presName="rootConnector" presStyleLbl="node2" presStyleIdx="2" presStyleCnt="3"/>
      <dgm:spPr/>
    </dgm:pt>
    <dgm:pt modelId="{64BB17A4-93D6-4927-B901-74062615FF96}" type="pres">
      <dgm:prSet presAssocID="{072353E0-322D-4EFB-98AB-71F2EE17EC35}" presName="hierChild4" presStyleCnt="0"/>
      <dgm:spPr/>
    </dgm:pt>
    <dgm:pt modelId="{1A1F1181-A04F-444E-8816-D93229F9ED99}" type="pres">
      <dgm:prSet presAssocID="{072353E0-322D-4EFB-98AB-71F2EE17EC35}" presName="hierChild5" presStyleCnt="0"/>
      <dgm:spPr/>
    </dgm:pt>
    <dgm:pt modelId="{1FD20276-F9FE-45FA-A3F9-314AB3D1B777}" type="pres">
      <dgm:prSet presAssocID="{3CCFBD73-D4BD-47C0-B80B-20D20A76D834}" presName="hierChild3" presStyleCnt="0"/>
      <dgm:spPr/>
    </dgm:pt>
  </dgm:ptLst>
  <dgm:cxnLst>
    <dgm:cxn modelId="{DB2D300B-4DAD-437F-BD09-1110C9281267}" type="presOf" srcId="{3CCFBD73-D4BD-47C0-B80B-20D20A76D834}" destId="{735B9223-CE83-4CBA-B766-60C642908539}" srcOrd="0" destOrd="0" presId="urn:microsoft.com/office/officeart/2005/8/layout/orgChart1"/>
    <dgm:cxn modelId="{592D6317-2281-4456-9D8F-16994E06F75B}" type="presOf" srcId="{B24B72D8-11C6-466D-BE4C-D7040CC8F898}" destId="{A1992B36-013B-4C16-9E9E-272D31C39668}" srcOrd="0" destOrd="0" presId="urn:microsoft.com/office/officeart/2005/8/layout/orgChart1"/>
    <dgm:cxn modelId="{889FFD23-0365-4DC9-9DD0-05A47D17B377}" type="presOf" srcId="{B24B72D8-11C6-466D-BE4C-D7040CC8F898}" destId="{0B266C35-EF6D-41DE-A4B0-B1604AD5B085}" srcOrd="1" destOrd="0" presId="urn:microsoft.com/office/officeart/2005/8/layout/orgChart1"/>
    <dgm:cxn modelId="{E9B7CA2F-0161-466B-9272-937B4A40FDD4}" type="presOf" srcId="{32BB1578-1D17-4F91-96C3-91EA829BB672}" destId="{A6C46684-DD86-4D3E-97A5-A652D656B224}" srcOrd="0" destOrd="0" presId="urn:microsoft.com/office/officeart/2005/8/layout/orgChart1"/>
    <dgm:cxn modelId="{28F63332-4EEB-47F4-83A7-26B1B6B05F7F}" srcId="{3CCFBD73-D4BD-47C0-B80B-20D20A76D834}" destId="{32BB1578-1D17-4F91-96C3-91EA829BB672}" srcOrd="0" destOrd="0" parTransId="{B8CA122B-925E-4E67-9FBE-74040D81E459}" sibTransId="{34EF29D9-C56A-4970-BAEB-7ABCD0DB0ACF}"/>
    <dgm:cxn modelId="{09B51E49-8375-42ED-A6FE-99BF966D15EE}" type="presOf" srcId="{6EB15E7F-9C0F-491D-883C-1AEE4B566095}" destId="{375E54DC-FDD1-45B3-A083-68B2C765DD83}" srcOrd="0" destOrd="0" presId="urn:microsoft.com/office/officeart/2005/8/layout/orgChart1"/>
    <dgm:cxn modelId="{9B916B72-916F-4425-BCE1-56E72C074CE0}" type="presOf" srcId="{072353E0-322D-4EFB-98AB-71F2EE17EC35}" destId="{9BB82765-112F-45F9-B77C-79667894C838}" srcOrd="1" destOrd="0" presId="urn:microsoft.com/office/officeart/2005/8/layout/orgChart1"/>
    <dgm:cxn modelId="{C095E073-B44A-477B-9404-EA54053CDE03}" type="presOf" srcId="{072353E0-322D-4EFB-98AB-71F2EE17EC35}" destId="{1296DAC6-62A9-48CD-8F0C-FD7BB70EF892}" srcOrd="0" destOrd="0" presId="urn:microsoft.com/office/officeart/2005/8/layout/orgChart1"/>
    <dgm:cxn modelId="{08533678-79B0-49EB-A6FE-F0893630CBA8}" type="presOf" srcId="{A7273516-9963-47E6-8F30-07FDFF439747}" destId="{6856A306-B514-4885-8AB6-E001AE2827EA}" srcOrd="0" destOrd="0" presId="urn:microsoft.com/office/officeart/2005/8/layout/orgChart1"/>
    <dgm:cxn modelId="{38BA8587-3ED4-4946-A337-B5A46812E3C0}" srcId="{3CCFBD73-D4BD-47C0-B80B-20D20A76D834}" destId="{B24B72D8-11C6-466D-BE4C-D7040CC8F898}" srcOrd="1" destOrd="0" parTransId="{A7273516-9963-47E6-8F30-07FDFF439747}" sibTransId="{8A02B0C7-55BD-40FD-B19E-733005386F3F}"/>
    <dgm:cxn modelId="{28F41EC8-4EA0-4865-A196-DB1D0DC69728}" srcId="{3CCFBD73-D4BD-47C0-B80B-20D20A76D834}" destId="{072353E0-322D-4EFB-98AB-71F2EE17EC35}" srcOrd="2" destOrd="0" parTransId="{6EB15E7F-9C0F-491D-883C-1AEE4B566095}" sibTransId="{5C0DB916-7A04-414A-AB47-4C5D12689FBF}"/>
    <dgm:cxn modelId="{5F2B3ED1-773D-4388-9CE6-BC00E1CB9669}" type="presOf" srcId="{D72C29FF-0AC3-4E11-9E56-7A60CE053A6D}" destId="{AA6D6F90-E0DE-41B8-8FBF-D51A663933C3}" srcOrd="0" destOrd="0" presId="urn:microsoft.com/office/officeart/2005/8/layout/orgChart1"/>
    <dgm:cxn modelId="{AA3968D1-556C-4023-B1C9-68A5D96A2B8C}" type="presOf" srcId="{32BB1578-1D17-4F91-96C3-91EA829BB672}" destId="{5BEEFFD6-FF1D-480D-BE20-D7FBFC3951FC}" srcOrd="1" destOrd="0" presId="urn:microsoft.com/office/officeart/2005/8/layout/orgChart1"/>
    <dgm:cxn modelId="{8753A4DF-FB45-44A5-B68A-B23011495633}" type="presOf" srcId="{B8CA122B-925E-4E67-9FBE-74040D81E459}" destId="{44BE3B71-2E47-4835-8747-ED8808E5BDD1}" srcOrd="0" destOrd="0" presId="urn:microsoft.com/office/officeart/2005/8/layout/orgChart1"/>
    <dgm:cxn modelId="{AED7E0E4-1056-43E5-A552-F290F29F592D}" type="presOf" srcId="{3CCFBD73-D4BD-47C0-B80B-20D20A76D834}" destId="{79009D5F-168C-4ECB-B049-942459A84C4F}" srcOrd="1" destOrd="0" presId="urn:microsoft.com/office/officeart/2005/8/layout/orgChart1"/>
    <dgm:cxn modelId="{08EA12F2-EDE6-467A-B21F-9D4A982CA054}" srcId="{D72C29FF-0AC3-4E11-9E56-7A60CE053A6D}" destId="{3CCFBD73-D4BD-47C0-B80B-20D20A76D834}" srcOrd="0" destOrd="0" parTransId="{CFE3EAB6-D0A2-4C9D-BFB6-BB8D6E0FDDF5}" sibTransId="{175A05E1-929A-4EC1-A5CF-F17827141AEF}"/>
    <dgm:cxn modelId="{C47374CA-CE37-4A17-AA22-4D826E4D3DAD}" type="presParOf" srcId="{AA6D6F90-E0DE-41B8-8FBF-D51A663933C3}" destId="{41223726-555D-4151-AFC5-1B7717190145}" srcOrd="0" destOrd="0" presId="urn:microsoft.com/office/officeart/2005/8/layout/orgChart1"/>
    <dgm:cxn modelId="{23DEB829-4B0F-4415-AA6F-1D4FE446156F}" type="presParOf" srcId="{41223726-555D-4151-AFC5-1B7717190145}" destId="{77A6A270-5446-48DC-A46B-B7999B89F6B6}" srcOrd="0" destOrd="0" presId="urn:microsoft.com/office/officeart/2005/8/layout/orgChart1"/>
    <dgm:cxn modelId="{66FCAF99-FE01-4525-82F4-E3AF334A4859}" type="presParOf" srcId="{77A6A270-5446-48DC-A46B-B7999B89F6B6}" destId="{735B9223-CE83-4CBA-B766-60C642908539}" srcOrd="0" destOrd="0" presId="urn:microsoft.com/office/officeart/2005/8/layout/orgChart1"/>
    <dgm:cxn modelId="{CC5CD829-CF43-425D-8EF9-074593D0B7D7}" type="presParOf" srcId="{77A6A270-5446-48DC-A46B-B7999B89F6B6}" destId="{79009D5F-168C-4ECB-B049-942459A84C4F}" srcOrd="1" destOrd="0" presId="urn:microsoft.com/office/officeart/2005/8/layout/orgChart1"/>
    <dgm:cxn modelId="{3B678464-862F-409E-AF98-5C3AE3C3AE9F}" type="presParOf" srcId="{41223726-555D-4151-AFC5-1B7717190145}" destId="{AE7ED6F5-B9D1-4363-9058-0CCB5C5CE4B7}" srcOrd="1" destOrd="0" presId="urn:microsoft.com/office/officeart/2005/8/layout/orgChart1"/>
    <dgm:cxn modelId="{1BB1919E-D81D-4E2A-8034-B496D146A999}" type="presParOf" srcId="{AE7ED6F5-B9D1-4363-9058-0CCB5C5CE4B7}" destId="{44BE3B71-2E47-4835-8747-ED8808E5BDD1}" srcOrd="0" destOrd="0" presId="urn:microsoft.com/office/officeart/2005/8/layout/orgChart1"/>
    <dgm:cxn modelId="{2E355394-A575-4018-98A8-CC38DB093710}" type="presParOf" srcId="{AE7ED6F5-B9D1-4363-9058-0CCB5C5CE4B7}" destId="{A9FAB2A6-B4E0-4CF1-BDB2-2DC7311E2539}" srcOrd="1" destOrd="0" presId="urn:microsoft.com/office/officeart/2005/8/layout/orgChart1"/>
    <dgm:cxn modelId="{F9ECEC7C-0AC7-482B-8E65-D57A6F4532BA}" type="presParOf" srcId="{A9FAB2A6-B4E0-4CF1-BDB2-2DC7311E2539}" destId="{542BE80B-0D8C-47A9-ACC5-F7C2743F2194}" srcOrd="0" destOrd="0" presId="urn:microsoft.com/office/officeart/2005/8/layout/orgChart1"/>
    <dgm:cxn modelId="{7DE07E21-A2DE-4E26-B235-68FF6E8F6BFA}" type="presParOf" srcId="{542BE80B-0D8C-47A9-ACC5-F7C2743F2194}" destId="{A6C46684-DD86-4D3E-97A5-A652D656B224}" srcOrd="0" destOrd="0" presId="urn:microsoft.com/office/officeart/2005/8/layout/orgChart1"/>
    <dgm:cxn modelId="{F5D1F83C-9665-4008-8916-B6059DA99CDB}" type="presParOf" srcId="{542BE80B-0D8C-47A9-ACC5-F7C2743F2194}" destId="{5BEEFFD6-FF1D-480D-BE20-D7FBFC3951FC}" srcOrd="1" destOrd="0" presId="urn:microsoft.com/office/officeart/2005/8/layout/orgChart1"/>
    <dgm:cxn modelId="{80D88824-2D2A-4D5D-9712-48842CA8D63D}" type="presParOf" srcId="{A9FAB2A6-B4E0-4CF1-BDB2-2DC7311E2539}" destId="{9BDCFD25-37CD-494A-8471-F60E6B15546B}" srcOrd="1" destOrd="0" presId="urn:microsoft.com/office/officeart/2005/8/layout/orgChart1"/>
    <dgm:cxn modelId="{F4E9AEEE-3740-4C01-BCF2-889BDB399ABC}" type="presParOf" srcId="{A9FAB2A6-B4E0-4CF1-BDB2-2DC7311E2539}" destId="{2EA69E18-65F0-4ECE-9B10-581867EF6C09}" srcOrd="2" destOrd="0" presId="urn:microsoft.com/office/officeart/2005/8/layout/orgChart1"/>
    <dgm:cxn modelId="{8831C6A6-9A8B-484F-A1F6-57E56B53C075}" type="presParOf" srcId="{AE7ED6F5-B9D1-4363-9058-0CCB5C5CE4B7}" destId="{6856A306-B514-4885-8AB6-E001AE2827EA}" srcOrd="2" destOrd="0" presId="urn:microsoft.com/office/officeart/2005/8/layout/orgChart1"/>
    <dgm:cxn modelId="{31C03944-2C60-4749-A264-5682CC0FD520}" type="presParOf" srcId="{AE7ED6F5-B9D1-4363-9058-0CCB5C5CE4B7}" destId="{55E146EE-6842-408B-8E75-11A8089ED39F}" srcOrd="3" destOrd="0" presId="urn:microsoft.com/office/officeart/2005/8/layout/orgChart1"/>
    <dgm:cxn modelId="{0E4BC201-58D3-4BD1-A58B-70ACD74B3940}" type="presParOf" srcId="{55E146EE-6842-408B-8E75-11A8089ED39F}" destId="{F72A6D0F-C285-4472-8AEE-0A51C5C19461}" srcOrd="0" destOrd="0" presId="urn:microsoft.com/office/officeart/2005/8/layout/orgChart1"/>
    <dgm:cxn modelId="{836AC316-8421-4EF0-842D-F638799CFCB5}" type="presParOf" srcId="{F72A6D0F-C285-4472-8AEE-0A51C5C19461}" destId="{A1992B36-013B-4C16-9E9E-272D31C39668}" srcOrd="0" destOrd="0" presId="urn:microsoft.com/office/officeart/2005/8/layout/orgChart1"/>
    <dgm:cxn modelId="{D2EB62C3-B1FE-49F2-9715-58539AF0A763}" type="presParOf" srcId="{F72A6D0F-C285-4472-8AEE-0A51C5C19461}" destId="{0B266C35-EF6D-41DE-A4B0-B1604AD5B085}" srcOrd="1" destOrd="0" presId="urn:microsoft.com/office/officeart/2005/8/layout/orgChart1"/>
    <dgm:cxn modelId="{E03991E6-E476-4611-9723-4D7BBDD1ACC6}" type="presParOf" srcId="{55E146EE-6842-408B-8E75-11A8089ED39F}" destId="{E4DB0400-801E-4234-A70F-8015CCEEF2D5}" srcOrd="1" destOrd="0" presId="urn:microsoft.com/office/officeart/2005/8/layout/orgChart1"/>
    <dgm:cxn modelId="{B2EB3A27-F87E-4102-AF40-D09026E4BF12}" type="presParOf" srcId="{55E146EE-6842-408B-8E75-11A8089ED39F}" destId="{06506F01-84A0-4371-B03B-C6E48DEA5AA7}" srcOrd="2" destOrd="0" presId="urn:microsoft.com/office/officeart/2005/8/layout/orgChart1"/>
    <dgm:cxn modelId="{68B943DE-8F7C-46B3-985D-AEF4B56B708F}" type="presParOf" srcId="{AE7ED6F5-B9D1-4363-9058-0CCB5C5CE4B7}" destId="{375E54DC-FDD1-45B3-A083-68B2C765DD83}" srcOrd="4" destOrd="0" presId="urn:microsoft.com/office/officeart/2005/8/layout/orgChart1"/>
    <dgm:cxn modelId="{16B54252-6FAB-4148-A273-6A9FBF7ADFC2}" type="presParOf" srcId="{AE7ED6F5-B9D1-4363-9058-0CCB5C5CE4B7}" destId="{6B63348F-7986-4965-B8E0-F01B70C1A568}" srcOrd="5" destOrd="0" presId="urn:microsoft.com/office/officeart/2005/8/layout/orgChart1"/>
    <dgm:cxn modelId="{9C6AAE7D-6A4F-4EA6-8221-FFBC428ECAA5}" type="presParOf" srcId="{6B63348F-7986-4965-B8E0-F01B70C1A568}" destId="{ECD4A5A6-BA29-48E5-970E-A7D196400E9F}" srcOrd="0" destOrd="0" presId="urn:microsoft.com/office/officeart/2005/8/layout/orgChart1"/>
    <dgm:cxn modelId="{E808EECD-C61C-4E23-B03E-2EE78FF550AB}" type="presParOf" srcId="{ECD4A5A6-BA29-48E5-970E-A7D196400E9F}" destId="{1296DAC6-62A9-48CD-8F0C-FD7BB70EF892}" srcOrd="0" destOrd="0" presId="urn:microsoft.com/office/officeart/2005/8/layout/orgChart1"/>
    <dgm:cxn modelId="{4B1C652A-78F3-45B2-AC02-8600AB31A931}" type="presParOf" srcId="{ECD4A5A6-BA29-48E5-970E-A7D196400E9F}" destId="{9BB82765-112F-45F9-B77C-79667894C838}" srcOrd="1" destOrd="0" presId="urn:microsoft.com/office/officeart/2005/8/layout/orgChart1"/>
    <dgm:cxn modelId="{29F83CDB-2F1B-4507-8874-1A1E32262D98}" type="presParOf" srcId="{6B63348F-7986-4965-B8E0-F01B70C1A568}" destId="{64BB17A4-93D6-4927-B901-74062615FF96}" srcOrd="1" destOrd="0" presId="urn:microsoft.com/office/officeart/2005/8/layout/orgChart1"/>
    <dgm:cxn modelId="{97C9F7E0-8520-4A83-A30F-25954161C5FB}" type="presParOf" srcId="{6B63348F-7986-4965-B8E0-F01B70C1A568}" destId="{1A1F1181-A04F-444E-8816-D93229F9ED99}" srcOrd="2" destOrd="0" presId="urn:microsoft.com/office/officeart/2005/8/layout/orgChart1"/>
    <dgm:cxn modelId="{22D06DE7-A7FF-402A-97C5-348F29056026}" type="presParOf" srcId="{41223726-555D-4151-AFC5-1B7717190145}" destId="{1FD20276-F9FE-45FA-A3F9-314AB3D1B777}"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F0CF16B-97D7-4195-9A9E-EF618EDCD82E}" type="doc">
      <dgm:prSet loTypeId="urn:microsoft.com/office/officeart/2005/8/layout/orgChart1" loCatId="hierarchy" qsTypeId="urn:microsoft.com/office/officeart/2005/8/quickstyle/simple3" qsCatId="simple" csTypeId="urn:microsoft.com/office/officeart/2005/8/colors/colorful1" csCatId="colorful" phldr="1"/>
      <dgm:spPr/>
      <dgm:t>
        <a:bodyPr/>
        <a:lstStyle/>
        <a:p>
          <a:endParaRPr lang="en-IN"/>
        </a:p>
      </dgm:t>
    </dgm:pt>
    <dgm:pt modelId="{F2437EB7-2555-4453-8A33-BEE010630560}">
      <dgm:prSet phldrT="[Text]" custT="1"/>
      <dgm:spPr/>
      <dgm:t>
        <a:bodyPr/>
        <a:lstStyle/>
        <a:p>
          <a:r>
            <a:rPr lang="en-IN" sz="1800"/>
            <a:t>Types of ORM’s</a:t>
          </a:r>
          <a:endParaRPr lang="en-IN" sz="1800" dirty="0"/>
        </a:p>
      </dgm:t>
    </dgm:pt>
    <dgm:pt modelId="{FC49BC32-D83D-4E3C-A726-55C9A872B1FC}" type="parTrans" cxnId="{0CF5C9E2-DDA5-4539-A9D8-B466D62A6458}">
      <dgm:prSet/>
      <dgm:spPr/>
      <dgm:t>
        <a:bodyPr/>
        <a:lstStyle/>
        <a:p>
          <a:endParaRPr lang="en-IN" sz="1800">
            <a:solidFill>
              <a:schemeClr val="bg1"/>
            </a:solidFill>
          </a:endParaRPr>
        </a:p>
      </dgm:t>
    </dgm:pt>
    <dgm:pt modelId="{14C00894-3273-4DF9-B96A-761358EA16ED}" type="sibTrans" cxnId="{0CF5C9E2-DDA5-4539-A9D8-B466D62A6458}">
      <dgm:prSet/>
      <dgm:spPr/>
      <dgm:t>
        <a:bodyPr/>
        <a:lstStyle/>
        <a:p>
          <a:endParaRPr lang="en-IN" sz="1800">
            <a:solidFill>
              <a:schemeClr val="bg1"/>
            </a:solidFill>
          </a:endParaRPr>
        </a:p>
      </dgm:t>
    </dgm:pt>
    <dgm:pt modelId="{43C34B18-C9C6-4383-B6D5-A6DED9533D41}">
      <dgm:prSet phldrT="[Text]" custT="1"/>
      <dgm:spPr/>
      <dgm:t>
        <a:bodyPr/>
        <a:lstStyle/>
        <a:p>
          <a:pPr>
            <a:buClr>
              <a:schemeClr val="accent2"/>
            </a:buClr>
            <a:buSzTx/>
            <a:buFont typeface="+mj-lt"/>
            <a:buAutoNum type="arabicPeriod"/>
          </a:pPr>
          <a:r>
            <a:rPr kumimoji="0" lang="en-US" sz="1800" b="0" i="0" u="none" strike="noStrike" cap="none" spc="0" normalizeH="0" baseline="0" noProof="0">
              <a:ln/>
              <a:effectLst/>
              <a:uLnTx/>
              <a:uFillTx/>
            </a:rPr>
            <a:t>Entity Framework</a:t>
          </a:r>
          <a:endParaRPr lang="en-IN" sz="1800" dirty="0"/>
        </a:p>
      </dgm:t>
    </dgm:pt>
    <dgm:pt modelId="{C5F90806-15EE-477D-83BA-97FCB2DC4B42}" type="parTrans" cxnId="{154CF337-BD70-4566-AFD3-FE6AD0D191D0}">
      <dgm:prSet/>
      <dgm:spPr/>
      <dgm:t>
        <a:bodyPr/>
        <a:lstStyle/>
        <a:p>
          <a:endParaRPr lang="en-IN" sz="1800">
            <a:solidFill>
              <a:schemeClr val="bg1"/>
            </a:solidFill>
          </a:endParaRPr>
        </a:p>
      </dgm:t>
    </dgm:pt>
    <dgm:pt modelId="{B47C9EBD-8B57-4DD6-B664-0102ADB34B8C}" type="sibTrans" cxnId="{154CF337-BD70-4566-AFD3-FE6AD0D191D0}">
      <dgm:prSet/>
      <dgm:spPr/>
      <dgm:t>
        <a:bodyPr/>
        <a:lstStyle/>
        <a:p>
          <a:endParaRPr lang="en-IN" sz="1800">
            <a:solidFill>
              <a:schemeClr val="bg1"/>
            </a:solidFill>
          </a:endParaRPr>
        </a:p>
      </dgm:t>
    </dgm:pt>
    <dgm:pt modelId="{FD9C2A9B-DC78-411D-A5F4-00FDF64D97E5}">
      <dgm:prSet phldrT="[Text]" custT="1"/>
      <dgm:spPr/>
      <dgm:t>
        <a:bodyPr/>
        <a:lstStyle/>
        <a:p>
          <a:r>
            <a:rPr lang="en-IN" sz="1800"/>
            <a:t>N Hibernate</a:t>
          </a:r>
          <a:endParaRPr lang="en-IN" sz="1800" dirty="0"/>
        </a:p>
      </dgm:t>
    </dgm:pt>
    <dgm:pt modelId="{1C47E75A-AB66-4F02-9BBD-9A6648C45D06}" type="parTrans" cxnId="{A6DA8735-A742-4F39-A3D6-44029D55DA43}">
      <dgm:prSet/>
      <dgm:spPr/>
      <dgm:t>
        <a:bodyPr/>
        <a:lstStyle/>
        <a:p>
          <a:endParaRPr lang="en-IN" sz="1800">
            <a:solidFill>
              <a:schemeClr val="bg1"/>
            </a:solidFill>
          </a:endParaRPr>
        </a:p>
      </dgm:t>
    </dgm:pt>
    <dgm:pt modelId="{D1BA16FC-DB69-4777-99E9-390C2FC3BD58}" type="sibTrans" cxnId="{A6DA8735-A742-4F39-A3D6-44029D55DA43}">
      <dgm:prSet/>
      <dgm:spPr/>
      <dgm:t>
        <a:bodyPr/>
        <a:lstStyle/>
        <a:p>
          <a:endParaRPr lang="en-IN" sz="1800">
            <a:solidFill>
              <a:schemeClr val="bg1"/>
            </a:solidFill>
          </a:endParaRPr>
        </a:p>
      </dgm:t>
    </dgm:pt>
    <dgm:pt modelId="{0971693F-F999-430D-9133-125B36A37FE4}">
      <dgm:prSet phldrT="[Text]" custT="1"/>
      <dgm:spPr/>
      <dgm:t>
        <a:bodyPr/>
        <a:lstStyle/>
        <a:p>
          <a:r>
            <a:rPr lang="en-IN" sz="1800" dirty="0"/>
            <a:t>Dapper</a:t>
          </a:r>
        </a:p>
      </dgm:t>
    </dgm:pt>
    <dgm:pt modelId="{AA98B574-91E1-447D-9D15-523737A49729}" type="parTrans" cxnId="{97952B37-1A98-4399-863F-6BE833B6930C}">
      <dgm:prSet/>
      <dgm:spPr/>
      <dgm:t>
        <a:bodyPr/>
        <a:lstStyle/>
        <a:p>
          <a:endParaRPr lang="en-IN" sz="1800">
            <a:solidFill>
              <a:schemeClr val="bg1"/>
            </a:solidFill>
          </a:endParaRPr>
        </a:p>
      </dgm:t>
    </dgm:pt>
    <dgm:pt modelId="{211FBC01-7656-483A-8EA4-23F8AEA734C0}" type="sibTrans" cxnId="{97952B37-1A98-4399-863F-6BE833B6930C}">
      <dgm:prSet/>
      <dgm:spPr/>
      <dgm:t>
        <a:bodyPr/>
        <a:lstStyle/>
        <a:p>
          <a:endParaRPr lang="en-IN" sz="1800">
            <a:solidFill>
              <a:schemeClr val="bg1"/>
            </a:solidFill>
          </a:endParaRPr>
        </a:p>
      </dgm:t>
    </dgm:pt>
    <dgm:pt modelId="{B1419F5C-DB57-4784-954F-1CD47E71B000}" type="pres">
      <dgm:prSet presAssocID="{8F0CF16B-97D7-4195-9A9E-EF618EDCD82E}" presName="hierChild1" presStyleCnt="0">
        <dgm:presLayoutVars>
          <dgm:orgChart val="1"/>
          <dgm:chPref val="1"/>
          <dgm:dir/>
          <dgm:animOne val="branch"/>
          <dgm:animLvl val="lvl"/>
          <dgm:resizeHandles/>
        </dgm:presLayoutVars>
      </dgm:prSet>
      <dgm:spPr/>
    </dgm:pt>
    <dgm:pt modelId="{6C4D4937-E54F-4E0B-8102-D3B136207A5A}" type="pres">
      <dgm:prSet presAssocID="{F2437EB7-2555-4453-8A33-BEE010630560}" presName="hierRoot1" presStyleCnt="0">
        <dgm:presLayoutVars>
          <dgm:hierBranch val="init"/>
        </dgm:presLayoutVars>
      </dgm:prSet>
      <dgm:spPr/>
    </dgm:pt>
    <dgm:pt modelId="{FF453B25-3D03-40C9-9074-AF1374648EEE}" type="pres">
      <dgm:prSet presAssocID="{F2437EB7-2555-4453-8A33-BEE010630560}" presName="rootComposite1" presStyleCnt="0"/>
      <dgm:spPr/>
    </dgm:pt>
    <dgm:pt modelId="{909D4914-9303-4463-A7D2-B30A2A568A3E}" type="pres">
      <dgm:prSet presAssocID="{F2437EB7-2555-4453-8A33-BEE010630560}" presName="rootText1" presStyleLbl="node0" presStyleIdx="0" presStyleCnt="1">
        <dgm:presLayoutVars>
          <dgm:chPref val="3"/>
        </dgm:presLayoutVars>
      </dgm:prSet>
      <dgm:spPr/>
    </dgm:pt>
    <dgm:pt modelId="{F63A7094-3501-42BB-BE24-91D440616821}" type="pres">
      <dgm:prSet presAssocID="{F2437EB7-2555-4453-8A33-BEE010630560}" presName="rootConnector1" presStyleLbl="node1" presStyleIdx="0" presStyleCnt="0"/>
      <dgm:spPr/>
    </dgm:pt>
    <dgm:pt modelId="{A280DB04-D313-4E40-9A56-FB13B6D5E2BA}" type="pres">
      <dgm:prSet presAssocID="{F2437EB7-2555-4453-8A33-BEE010630560}" presName="hierChild2" presStyleCnt="0"/>
      <dgm:spPr/>
    </dgm:pt>
    <dgm:pt modelId="{6B698757-6006-4172-8969-44A8038049D7}" type="pres">
      <dgm:prSet presAssocID="{C5F90806-15EE-477D-83BA-97FCB2DC4B42}" presName="Name37" presStyleLbl="parChTrans1D2" presStyleIdx="0" presStyleCnt="3"/>
      <dgm:spPr/>
    </dgm:pt>
    <dgm:pt modelId="{9A004C75-DB60-44C5-98F8-31E85EEEB451}" type="pres">
      <dgm:prSet presAssocID="{43C34B18-C9C6-4383-B6D5-A6DED9533D41}" presName="hierRoot2" presStyleCnt="0">
        <dgm:presLayoutVars>
          <dgm:hierBranch val="init"/>
        </dgm:presLayoutVars>
      </dgm:prSet>
      <dgm:spPr/>
    </dgm:pt>
    <dgm:pt modelId="{61E239EA-DB62-4361-9682-BEED231CD0F1}" type="pres">
      <dgm:prSet presAssocID="{43C34B18-C9C6-4383-B6D5-A6DED9533D41}" presName="rootComposite" presStyleCnt="0"/>
      <dgm:spPr/>
    </dgm:pt>
    <dgm:pt modelId="{C3B73390-4D7E-42F9-AD75-FB9CEDF0600E}" type="pres">
      <dgm:prSet presAssocID="{43C34B18-C9C6-4383-B6D5-A6DED9533D41}" presName="rootText" presStyleLbl="node2" presStyleIdx="0" presStyleCnt="3">
        <dgm:presLayoutVars>
          <dgm:chPref val="3"/>
        </dgm:presLayoutVars>
      </dgm:prSet>
      <dgm:spPr/>
    </dgm:pt>
    <dgm:pt modelId="{FAF12B0C-AB56-4A3A-9B96-E92CC452D5B2}" type="pres">
      <dgm:prSet presAssocID="{43C34B18-C9C6-4383-B6D5-A6DED9533D41}" presName="rootConnector" presStyleLbl="node2" presStyleIdx="0" presStyleCnt="3"/>
      <dgm:spPr/>
    </dgm:pt>
    <dgm:pt modelId="{ACE42285-41C9-4919-AFB2-F76A42A5D375}" type="pres">
      <dgm:prSet presAssocID="{43C34B18-C9C6-4383-B6D5-A6DED9533D41}" presName="hierChild4" presStyleCnt="0"/>
      <dgm:spPr/>
    </dgm:pt>
    <dgm:pt modelId="{BDF7E5C9-53CD-4982-A9D9-3F16D3B89F36}" type="pres">
      <dgm:prSet presAssocID="{43C34B18-C9C6-4383-B6D5-A6DED9533D41}" presName="hierChild5" presStyleCnt="0"/>
      <dgm:spPr/>
    </dgm:pt>
    <dgm:pt modelId="{8AD16679-492F-4523-B6E9-27DF0EC17707}" type="pres">
      <dgm:prSet presAssocID="{1C47E75A-AB66-4F02-9BBD-9A6648C45D06}" presName="Name37" presStyleLbl="parChTrans1D2" presStyleIdx="1" presStyleCnt="3"/>
      <dgm:spPr/>
    </dgm:pt>
    <dgm:pt modelId="{8DFABE3A-2959-4AE0-883B-124A86BD7954}" type="pres">
      <dgm:prSet presAssocID="{FD9C2A9B-DC78-411D-A5F4-00FDF64D97E5}" presName="hierRoot2" presStyleCnt="0">
        <dgm:presLayoutVars>
          <dgm:hierBranch val="init"/>
        </dgm:presLayoutVars>
      </dgm:prSet>
      <dgm:spPr/>
    </dgm:pt>
    <dgm:pt modelId="{943B093F-4A01-46CC-9D19-ACE874E3FA13}" type="pres">
      <dgm:prSet presAssocID="{FD9C2A9B-DC78-411D-A5F4-00FDF64D97E5}" presName="rootComposite" presStyleCnt="0"/>
      <dgm:spPr/>
    </dgm:pt>
    <dgm:pt modelId="{ED626750-6532-4A2F-BF79-FD63B9C4C661}" type="pres">
      <dgm:prSet presAssocID="{FD9C2A9B-DC78-411D-A5F4-00FDF64D97E5}" presName="rootText" presStyleLbl="node2" presStyleIdx="1" presStyleCnt="3">
        <dgm:presLayoutVars>
          <dgm:chPref val="3"/>
        </dgm:presLayoutVars>
      </dgm:prSet>
      <dgm:spPr/>
    </dgm:pt>
    <dgm:pt modelId="{DE196FC2-F953-4D9A-86EF-B2A9818B07F4}" type="pres">
      <dgm:prSet presAssocID="{FD9C2A9B-DC78-411D-A5F4-00FDF64D97E5}" presName="rootConnector" presStyleLbl="node2" presStyleIdx="1" presStyleCnt="3"/>
      <dgm:spPr/>
    </dgm:pt>
    <dgm:pt modelId="{76C368B3-6EE2-4BA3-8D8B-D8B93BAEA520}" type="pres">
      <dgm:prSet presAssocID="{FD9C2A9B-DC78-411D-A5F4-00FDF64D97E5}" presName="hierChild4" presStyleCnt="0"/>
      <dgm:spPr/>
    </dgm:pt>
    <dgm:pt modelId="{3EB9BD2A-AEC7-473C-89F7-75C6FC2E103B}" type="pres">
      <dgm:prSet presAssocID="{FD9C2A9B-DC78-411D-A5F4-00FDF64D97E5}" presName="hierChild5" presStyleCnt="0"/>
      <dgm:spPr/>
    </dgm:pt>
    <dgm:pt modelId="{AC5D3327-2512-4FD8-94BB-72AE59768A2C}" type="pres">
      <dgm:prSet presAssocID="{AA98B574-91E1-447D-9D15-523737A49729}" presName="Name37" presStyleLbl="parChTrans1D2" presStyleIdx="2" presStyleCnt="3"/>
      <dgm:spPr/>
    </dgm:pt>
    <dgm:pt modelId="{914E578F-2774-42F5-BD81-E4968F5106D9}" type="pres">
      <dgm:prSet presAssocID="{0971693F-F999-430D-9133-125B36A37FE4}" presName="hierRoot2" presStyleCnt="0">
        <dgm:presLayoutVars>
          <dgm:hierBranch val="init"/>
        </dgm:presLayoutVars>
      </dgm:prSet>
      <dgm:spPr/>
    </dgm:pt>
    <dgm:pt modelId="{B26C069C-6F34-46C9-ADCF-CB29897612ED}" type="pres">
      <dgm:prSet presAssocID="{0971693F-F999-430D-9133-125B36A37FE4}" presName="rootComposite" presStyleCnt="0"/>
      <dgm:spPr/>
    </dgm:pt>
    <dgm:pt modelId="{F8B55700-AD32-4811-9970-0C058BDE3A50}" type="pres">
      <dgm:prSet presAssocID="{0971693F-F999-430D-9133-125B36A37FE4}" presName="rootText" presStyleLbl="node2" presStyleIdx="2" presStyleCnt="3">
        <dgm:presLayoutVars>
          <dgm:chPref val="3"/>
        </dgm:presLayoutVars>
      </dgm:prSet>
      <dgm:spPr/>
    </dgm:pt>
    <dgm:pt modelId="{623566FC-CF78-496F-8A2C-EF90667C9112}" type="pres">
      <dgm:prSet presAssocID="{0971693F-F999-430D-9133-125B36A37FE4}" presName="rootConnector" presStyleLbl="node2" presStyleIdx="2" presStyleCnt="3"/>
      <dgm:spPr/>
    </dgm:pt>
    <dgm:pt modelId="{A1DAAEB8-6F2C-4D06-B081-CF5FF039C547}" type="pres">
      <dgm:prSet presAssocID="{0971693F-F999-430D-9133-125B36A37FE4}" presName="hierChild4" presStyleCnt="0"/>
      <dgm:spPr/>
    </dgm:pt>
    <dgm:pt modelId="{010C6558-9E4F-4C85-B7C4-697069E01AAB}" type="pres">
      <dgm:prSet presAssocID="{0971693F-F999-430D-9133-125B36A37FE4}" presName="hierChild5" presStyleCnt="0"/>
      <dgm:spPr/>
    </dgm:pt>
    <dgm:pt modelId="{0D8C7477-4FE4-4EBA-A6C3-11D46AC0C127}" type="pres">
      <dgm:prSet presAssocID="{F2437EB7-2555-4453-8A33-BEE010630560}" presName="hierChild3" presStyleCnt="0"/>
      <dgm:spPr/>
    </dgm:pt>
  </dgm:ptLst>
  <dgm:cxnLst>
    <dgm:cxn modelId="{DFB1D014-9C8A-471A-8070-5F55F6C72BA4}" type="presOf" srcId="{FD9C2A9B-DC78-411D-A5F4-00FDF64D97E5}" destId="{DE196FC2-F953-4D9A-86EF-B2A9818B07F4}" srcOrd="1" destOrd="0" presId="urn:microsoft.com/office/officeart/2005/8/layout/orgChart1"/>
    <dgm:cxn modelId="{2E78942E-CC08-4D24-B7E9-19E7C76BDABE}" type="presOf" srcId="{0971693F-F999-430D-9133-125B36A37FE4}" destId="{F8B55700-AD32-4811-9970-0C058BDE3A50}" srcOrd="0" destOrd="0" presId="urn:microsoft.com/office/officeart/2005/8/layout/orgChart1"/>
    <dgm:cxn modelId="{A6DA8735-A742-4F39-A3D6-44029D55DA43}" srcId="{F2437EB7-2555-4453-8A33-BEE010630560}" destId="{FD9C2A9B-DC78-411D-A5F4-00FDF64D97E5}" srcOrd="1" destOrd="0" parTransId="{1C47E75A-AB66-4F02-9BBD-9A6648C45D06}" sibTransId="{D1BA16FC-DB69-4777-99E9-390C2FC3BD58}"/>
    <dgm:cxn modelId="{97952B37-1A98-4399-863F-6BE833B6930C}" srcId="{F2437EB7-2555-4453-8A33-BEE010630560}" destId="{0971693F-F999-430D-9133-125B36A37FE4}" srcOrd="2" destOrd="0" parTransId="{AA98B574-91E1-447D-9D15-523737A49729}" sibTransId="{211FBC01-7656-483A-8EA4-23F8AEA734C0}"/>
    <dgm:cxn modelId="{154CF337-BD70-4566-AFD3-FE6AD0D191D0}" srcId="{F2437EB7-2555-4453-8A33-BEE010630560}" destId="{43C34B18-C9C6-4383-B6D5-A6DED9533D41}" srcOrd="0" destOrd="0" parTransId="{C5F90806-15EE-477D-83BA-97FCB2DC4B42}" sibTransId="{B47C9EBD-8B57-4DD6-B664-0102ADB34B8C}"/>
    <dgm:cxn modelId="{DFFD483F-B413-4DA3-A7A0-DA48AA5AA75A}" type="presOf" srcId="{1C47E75A-AB66-4F02-9BBD-9A6648C45D06}" destId="{8AD16679-492F-4523-B6E9-27DF0EC17707}" srcOrd="0" destOrd="0" presId="urn:microsoft.com/office/officeart/2005/8/layout/orgChart1"/>
    <dgm:cxn modelId="{02C9C279-A688-42CF-8780-76399F0C5612}" type="presOf" srcId="{F2437EB7-2555-4453-8A33-BEE010630560}" destId="{909D4914-9303-4463-A7D2-B30A2A568A3E}" srcOrd="0" destOrd="0" presId="urn:microsoft.com/office/officeart/2005/8/layout/orgChart1"/>
    <dgm:cxn modelId="{FF654E7B-2A43-42FD-A0C2-4E482E9983EF}" type="presOf" srcId="{43C34B18-C9C6-4383-B6D5-A6DED9533D41}" destId="{FAF12B0C-AB56-4A3A-9B96-E92CC452D5B2}" srcOrd="1" destOrd="0" presId="urn:microsoft.com/office/officeart/2005/8/layout/orgChart1"/>
    <dgm:cxn modelId="{8539B085-4018-4DB0-AAF0-CF34F5F50E47}" type="presOf" srcId="{8F0CF16B-97D7-4195-9A9E-EF618EDCD82E}" destId="{B1419F5C-DB57-4784-954F-1CD47E71B000}" srcOrd="0" destOrd="0" presId="urn:microsoft.com/office/officeart/2005/8/layout/orgChart1"/>
    <dgm:cxn modelId="{E4C479B7-9CE8-4233-9138-78772DC6EF00}" type="presOf" srcId="{0971693F-F999-430D-9133-125B36A37FE4}" destId="{623566FC-CF78-496F-8A2C-EF90667C9112}" srcOrd="1" destOrd="0" presId="urn:microsoft.com/office/officeart/2005/8/layout/orgChart1"/>
    <dgm:cxn modelId="{BEAFE3C0-8713-460C-9D35-C2C01FD233DD}" type="presOf" srcId="{F2437EB7-2555-4453-8A33-BEE010630560}" destId="{F63A7094-3501-42BB-BE24-91D440616821}" srcOrd="1" destOrd="0" presId="urn:microsoft.com/office/officeart/2005/8/layout/orgChart1"/>
    <dgm:cxn modelId="{B34CA3DB-90E0-4982-8899-25E2DEF697C9}" type="presOf" srcId="{C5F90806-15EE-477D-83BA-97FCB2DC4B42}" destId="{6B698757-6006-4172-8969-44A8038049D7}" srcOrd="0" destOrd="0" presId="urn:microsoft.com/office/officeart/2005/8/layout/orgChart1"/>
    <dgm:cxn modelId="{13EC12E0-3CB5-4E13-A6B6-8E518ED75257}" type="presOf" srcId="{AA98B574-91E1-447D-9D15-523737A49729}" destId="{AC5D3327-2512-4FD8-94BB-72AE59768A2C}" srcOrd="0" destOrd="0" presId="urn:microsoft.com/office/officeart/2005/8/layout/orgChart1"/>
    <dgm:cxn modelId="{0CF5C9E2-DDA5-4539-A9D8-B466D62A6458}" srcId="{8F0CF16B-97D7-4195-9A9E-EF618EDCD82E}" destId="{F2437EB7-2555-4453-8A33-BEE010630560}" srcOrd="0" destOrd="0" parTransId="{FC49BC32-D83D-4E3C-A726-55C9A872B1FC}" sibTransId="{14C00894-3273-4DF9-B96A-761358EA16ED}"/>
    <dgm:cxn modelId="{223305E5-29F7-4081-B3C3-32AE5109CDA4}" type="presOf" srcId="{43C34B18-C9C6-4383-B6D5-A6DED9533D41}" destId="{C3B73390-4D7E-42F9-AD75-FB9CEDF0600E}" srcOrd="0" destOrd="0" presId="urn:microsoft.com/office/officeart/2005/8/layout/orgChart1"/>
    <dgm:cxn modelId="{019A2CF5-C25B-4443-AFB4-8C34737B71A2}" type="presOf" srcId="{FD9C2A9B-DC78-411D-A5F4-00FDF64D97E5}" destId="{ED626750-6532-4A2F-BF79-FD63B9C4C661}" srcOrd="0" destOrd="0" presId="urn:microsoft.com/office/officeart/2005/8/layout/orgChart1"/>
    <dgm:cxn modelId="{CBFF5745-4693-4B52-808D-646DC5465317}" type="presParOf" srcId="{B1419F5C-DB57-4784-954F-1CD47E71B000}" destId="{6C4D4937-E54F-4E0B-8102-D3B136207A5A}" srcOrd="0" destOrd="0" presId="urn:microsoft.com/office/officeart/2005/8/layout/orgChart1"/>
    <dgm:cxn modelId="{DD491E10-166F-4413-A9AC-ACD9341EBC6F}" type="presParOf" srcId="{6C4D4937-E54F-4E0B-8102-D3B136207A5A}" destId="{FF453B25-3D03-40C9-9074-AF1374648EEE}" srcOrd="0" destOrd="0" presId="urn:microsoft.com/office/officeart/2005/8/layout/orgChart1"/>
    <dgm:cxn modelId="{EFB7B3F2-5FC8-4076-9EBD-606B6995D0C2}" type="presParOf" srcId="{FF453B25-3D03-40C9-9074-AF1374648EEE}" destId="{909D4914-9303-4463-A7D2-B30A2A568A3E}" srcOrd="0" destOrd="0" presId="urn:microsoft.com/office/officeart/2005/8/layout/orgChart1"/>
    <dgm:cxn modelId="{31DC28BC-71DE-4E1D-9D21-BD79A662B45F}" type="presParOf" srcId="{FF453B25-3D03-40C9-9074-AF1374648EEE}" destId="{F63A7094-3501-42BB-BE24-91D440616821}" srcOrd="1" destOrd="0" presId="urn:microsoft.com/office/officeart/2005/8/layout/orgChart1"/>
    <dgm:cxn modelId="{62BFE01D-4541-4A1B-A251-163863ADBB98}" type="presParOf" srcId="{6C4D4937-E54F-4E0B-8102-D3B136207A5A}" destId="{A280DB04-D313-4E40-9A56-FB13B6D5E2BA}" srcOrd="1" destOrd="0" presId="urn:microsoft.com/office/officeart/2005/8/layout/orgChart1"/>
    <dgm:cxn modelId="{699CB02A-0937-4B26-9057-2DB338947D23}" type="presParOf" srcId="{A280DB04-D313-4E40-9A56-FB13B6D5E2BA}" destId="{6B698757-6006-4172-8969-44A8038049D7}" srcOrd="0" destOrd="0" presId="urn:microsoft.com/office/officeart/2005/8/layout/orgChart1"/>
    <dgm:cxn modelId="{E0D0A35D-C7B0-4BC3-A03E-42A498FE8451}" type="presParOf" srcId="{A280DB04-D313-4E40-9A56-FB13B6D5E2BA}" destId="{9A004C75-DB60-44C5-98F8-31E85EEEB451}" srcOrd="1" destOrd="0" presId="urn:microsoft.com/office/officeart/2005/8/layout/orgChart1"/>
    <dgm:cxn modelId="{4FF82647-8C96-4E62-81DB-43F14F21A5FC}" type="presParOf" srcId="{9A004C75-DB60-44C5-98F8-31E85EEEB451}" destId="{61E239EA-DB62-4361-9682-BEED231CD0F1}" srcOrd="0" destOrd="0" presId="urn:microsoft.com/office/officeart/2005/8/layout/orgChart1"/>
    <dgm:cxn modelId="{04364A23-3BD1-42BB-B928-132F9C06D1B3}" type="presParOf" srcId="{61E239EA-DB62-4361-9682-BEED231CD0F1}" destId="{C3B73390-4D7E-42F9-AD75-FB9CEDF0600E}" srcOrd="0" destOrd="0" presId="urn:microsoft.com/office/officeart/2005/8/layout/orgChart1"/>
    <dgm:cxn modelId="{B10F64AA-3D16-4542-B8D4-C2E06ABB19CF}" type="presParOf" srcId="{61E239EA-DB62-4361-9682-BEED231CD0F1}" destId="{FAF12B0C-AB56-4A3A-9B96-E92CC452D5B2}" srcOrd="1" destOrd="0" presId="urn:microsoft.com/office/officeart/2005/8/layout/orgChart1"/>
    <dgm:cxn modelId="{9F46EFD0-4453-4DBA-9119-51A8BAA68FD5}" type="presParOf" srcId="{9A004C75-DB60-44C5-98F8-31E85EEEB451}" destId="{ACE42285-41C9-4919-AFB2-F76A42A5D375}" srcOrd="1" destOrd="0" presId="urn:microsoft.com/office/officeart/2005/8/layout/orgChart1"/>
    <dgm:cxn modelId="{F3799E9E-9149-4BC8-8005-AFF1B403C2CF}" type="presParOf" srcId="{9A004C75-DB60-44C5-98F8-31E85EEEB451}" destId="{BDF7E5C9-53CD-4982-A9D9-3F16D3B89F36}" srcOrd="2" destOrd="0" presId="urn:microsoft.com/office/officeart/2005/8/layout/orgChart1"/>
    <dgm:cxn modelId="{28F1FC3E-71E9-4E2C-A57E-D86274F77B3F}" type="presParOf" srcId="{A280DB04-D313-4E40-9A56-FB13B6D5E2BA}" destId="{8AD16679-492F-4523-B6E9-27DF0EC17707}" srcOrd="2" destOrd="0" presId="urn:microsoft.com/office/officeart/2005/8/layout/orgChart1"/>
    <dgm:cxn modelId="{E478B321-CBBE-45ED-92C4-5561BB2201E0}" type="presParOf" srcId="{A280DB04-D313-4E40-9A56-FB13B6D5E2BA}" destId="{8DFABE3A-2959-4AE0-883B-124A86BD7954}" srcOrd="3" destOrd="0" presId="urn:microsoft.com/office/officeart/2005/8/layout/orgChart1"/>
    <dgm:cxn modelId="{49630D84-530A-4A28-8FCE-F4624C84C97C}" type="presParOf" srcId="{8DFABE3A-2959-4AE0-883B-124A86BD7954}" destId="{943B093F-4A01-46CC-9D19-ACE874E3FA13}" srcOrd="0" destOrd="0" presId="urn:microsoft.com/office/officeart/2005/8/layout/orgChart1"/>
    <dgm:cxn modelId="{550CE5B6-2BA3-4C51-AF9D-C7BB110ECDA2}" type="presParOf" srcId="{943B093F-4A01-46CC-9D19-ACE874E3FA13}" destId="{ED626750-6532-4A2F-BF79-FD63B9C4C661}" srcOrd="0" destOrd="0" presId="urn:microsoft.com/office/officeart/2005/8/layout/orgChart1"/>
    <dgm:cxn modelId="{A6EE4CA8-D4F8-4590-9AE8-2673349B2D1D}" type="presParOf" srcId="{943B093F-4A01-46CC-9D19-ACE874E3FA13}" destId="{DE196FC2-F953-4D9A-86EF-B2A9818B07F4}" srcOrd="1" destOrd="0" presId="urn:microsoft.com/office/officeart/2005/8/layout/orgChart1"/>
    <dgm:cxn modelId="{063073C2-DA19-4E7E-B90F-D875581B7ECA}" type="presParOf" srcId="{8DFABE3A-2959-4AE0-883B-124A86BD7954}" destId="{76C368B3-6EE2-4BA3-8D8B-D8B93BAEA520}" srcOrd="1" destOrd="0" presId="urn:microsoft.com/office/officeart/2005/8/layout/orgChart1"/>
    <dgm:cxn modelId="{17D80749-0DCB-4376-92D9-B409C82831BB}" type="presParOf" srcId="{8DFABE3A-2959-4AE0-883B-124A86BD7954}" destId="{3EB9BD2A-AEC7-473C-89F7-75C6FC2E103B}" srcOrd="2" destOrd="0" presId="urn:microsoft.com/office/officeart/2005/8/layout/orgChart1"/>
    <dgm:cxn modelId="{256D2010-CD71-42F5-8C77-4AA30006E281}" type="presParOf" srcId="{A280DB04-D313-4E40-9A56-FB13B6D5E2BA}" destId="{AC5D3327-2512-4FD8-94BB-72AE59768A2C}" srcOrd="4" destOrd="0" presId="urn:microsoft.com/office/officeart/2005/8/layout/orgChart1"/>
    <dgm:cxn modelId="{68967E1B-8C8B-4260-AAC3-7618D316EAED}" type="presParOf" srcId="{A280DB04-D313-4E40-9A56-FB13B6D5E2BA}" destId="{914E578F-2774-42F5-BD81-E4968F5106D9}" srcOrd="5" destOrd="0" presId="urn:microsoft.com/office/officeart/2005/8/layout/orgChart1"/>
    <dgm:cxn modelId="{00C53B8E-3CA9-47D9-A683-AB2181A1F431}" type="presParOf" srcId="{914E578F-2774-42F5-BD81-E4968F5106D9}" destId="{B26C069C-6F34-46C9-ADCF-CB29897612ED}" srcOrd="0" destOrd="0" presId="urn:microsoft.com/office/officeart/2005/8/layout/orgChart1"/>
    <dgm:cxn modelId="{39257E79-49F0-48C7-9A1C-B574C1A8C702}" type="presParOf" srcId="{B26C069C-6F34-46C9-ADCF-CB29897612ED}" destId="{F8B55700-AD32-4811-9970-0C058BDE3A50}" srcOrd="0" destOrd="0" presId="urn:microsoft.com/office/officeart/2005/8/layout/orgChart1"/>
    <dgm:cxn modelId="{3911C7D9-D3B6-4C1A-BCE5-B8CA168CEB88}" type="presParOf" srcId="{B26C069C-6F34-46C9-ADCF-CB29897612ED}" destId="{623566FC-CF78-496F-8A2C-EF90667C9112}" srcOrd="1" destOrd="0" presId="urn:microsoft.com/office/officeart/2005/8/layout/orgChart1"/>
    <dgm:cxn modelId="{424EE48E-3DEB-4F60-A418-A2FDFEEB853A}" type="presParOf" srcId="{914E578F-2774-42F5-BD81-E4968F5106D9}" destId="{A1DAAEB8-6F2C-4D06-B081-CF5FF039C547}" srcOrd="1" destOrd="0" presId="urn:microsoft.com/office/officeart/2005/8/layout/orgChart1"/>
    <dgm:cxn modelId="{0643A222-5A79-4C07-9E45-C63768AE0A59}" type="presParOf" srcId="{914E578F-2774-42F5-BD81-E4968F5106D9}" destId="{010C6558-9E4F-4C85-B7C4-697069E01AAB}" srcOrd="2" destOrd="0" presId="urn:microsoft.com/office/officeart/2005/8/layout/orgChart1"/>
    <dgm:cxn modelId="{92F41C1D-1AA8-42D2-9683-33A24CC22873}" type="presParOf" srcId="{6C4D4937-E54F-4E0B-8102-D3B136207A5A}" destId="{0D8C7477-4FE4-4EBA-A6C3-11D46AC0C127}"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243FD8F-DD55-4D94-8CE6-427C51917279}" type="doc">
      <dgm:prSet loTypeId="urn:microsoft.com/office/officeart/2005/8/layout/cycle6" loCatId="relationship" qsTypeId="urn:microsoft.com/office/officeart/2005/8/quickstyle/simple3" qsCatId="simple" csTypeId="urn:microsoft.com/office/officeart/2005/8/colors/colorful1" csCatId="colorful" phldr="1"/>
      <dgm:spPr/>
      <dgm:t>
        <a:bodyPr/>
        <a:lstStyle/>
        <a:p>
          <a:endParaRPr lang="en-IN"/>
        </a:p>
      </dgm:t>
    </dgm:pt>
    <dgm:pt modelId="{E482B2D3-56DC-4905-9E29-07B161053332}">
      <dgm:prSet phldrT="[Text]" custT="1"/>
      <dgm:spPr/>
      <dgm:t>
        <a:bodyPr/>
        <a:lstStyle/>
        <a:p>
          <a:r>
            <a:rPr lang="en-IN" sz="1800" dirty="0"/>
            <a:t>Application</a:t>
          </a:r>
        </a:p>
      </dgm:t>
    </dgm:pt>
    <dgm:pt modelId="{41763109-9881-49CB-A419-C9DB4461E2FD}" type="parTrans" cxnId="{B7EEF61B-9BBB-4115-A46C-75ED38F00A7B}">
      <dgm:prSet/>
      <dgm:spPr/>
      <dgm:t>
        <a:bodyPr/>
        <a:lstStyle/>
        <a:p>
          <a:endParaRPr lang="en-IN" sz="1800"/>
        </a:p>
      </dgm:t>
    </dgm:pt>
    <dgm:pt modelId="{34109899-03B3-49F3-B7C3-7D58E96612FE}" type="sibTrans" cxnId="{B7EEF61B-9BBB-4115-A46C-75ED38F00A7B}">
      <dgm:prSet/>
      <dgm:spPr/>
      <dgm:t>
        <a:bodyPr/>
        <a:lstStyle/>
        <a:p>
          <a:endParaRPr lang="en-IN" sz="1800"/>
        </a:p>
      </dgm:t>
    </dgm:pt>
    <dgm:pt modelId="{BCA4F1E0-A59A-42C9-8F0F-C14BDCB579AA}">
      <dgm:prSet phldrT="[Text]" custT="1"/>
      <dgm:spPr/>
      <dgm:t>
        <a:bodyPr/>
        <a:lstStyle/>
        <a:p>
          <a:r>
            <a:rPr lang="en-IN" sz="1800" dirty="0"/>
            <a:t>Entity Framework</a:t>
          </a:r>
        </a:p>
      </dgm:t>
    </dgm:pt>
    <dgm:pt modelId="{55356982-096C-4424-8253-D070177E0276}" type="parTrans" cxnId="{056BC9EA-6C23-4D14-BCBE-5A1C6A25BD2F}">
      <dgm:prSet/>
      <dgm:spPr/>
      <dgm:t>
        <a:bodyPr/>
        <a:lstStyle/>
        <a:p>
          <a:endParaRPr lang="en-IN" sz="1800"/>
        </a:p>
      </dgm:t>
    </dgm:pt>
    <dgm:pt modelId="{D31A1FD2-B8D2-4580-92DD-327E5567F91C}" type="sibTrans" cxnId="{056BC9EA-6C23-4D14-BCBE-5A1C6A25BD2F}">
      <dgm:prSet/>
      <dgm:spPr/>
      <dgm:t>
        <a:bodyPr/>
        <a:lstStyle/>
        <a:p>
          <a:endParaRPr lang="en-IN" sz="1800"/>
        </a:p>
      </dgm:t>
    </dgm:pt>
    <dgm:pt modelId="{4CE8E169-EE81-4B49-A3AE-D1306BA1791D}">
      <dgm:prSet phldrT="[Text]" custT="1"/>
      <dgm:spPr/>
      <dgm:t>
        <a:bodyPr/>
        <a:lstStyle/>
        <a:p>
          <a:r>
            <a:rPr lang="en-IN" sz="1800" dirty="0"/>
            <a:t>Database</a:t>
          </a:r>
        </a:p>
      </dgm:t>
    </dgm:pt>
    <dgm:pt modelId="{112A1196-B1F9-460C-81BA-C4560EC79A4B}" type="parTrans" cxnId="{797C44B8-C870-4083-8AA3-DF02F572701E}">
      <dgm:prSet/>
      <dgm:spPr/>
      <dgm:t>
        <a:bodyPr/>
        <a:lstStyle/>
        <a:p>
          <a:endParaRPr lang="en-IN" sz="1800"/>
        </a:p>
      </dgm:t>
    </dgm:pt>
    <dgm:pt modelId="{A5603429-87D1-4731-B8DE-C86E962CFA3D}" type="sibTrans" cxnId="{797C44B8-C870-4083-8AA3-DF02F572701E}">
      <dgm:prSet/>
      <dgm:spPr/>
      <dgm:t>
        <a:bodyPr/>
        <a:lstStyle/>
        <a:p>
          <a:endParaRPr lang="en-IN" sz="1800"/>
        </a:p>
      </dgm:t>
    </dgm:pt>
    <dgm:pt modelId="{C2EA96D5-C358-43CE-B814-625A9CFA858D}">
      <dgm:prSet phldrT="[Text]" custT="1"/>
      <dgm:spPr/>
      <dgm:t>
        <a:bodyPr/>
        <a:lstStyle/>
        <a:p>
          <a:r>
            <a:rPr lang="en-IN" sz="1800" dirty="0" err="1"/>
            <a:t>Linq</a:t>
          </a:r>
          <a:r>
            <a:rPr lang="en-IN" sz="1800" dirty="0"/>
            <a:t> to SQL</a:t>
          </a:r>
        </a:p>
      </dgm:t>
    </dgm:pt>
    <dgm:pt modelId="{8CACDE92-17D3-4313-8E19-F357155F8CE4}" type="parTrans" cxnId="{79D64CB6-BF97-41E1-AB87-F83A80C92B58}">
      <dgm:prSet/>
      <dgm:spPr/>
      <dgm:t>
        <a:bodyPr/>
        <a:lstStyle/>
        <a:p>
          <a:endParaRPr lang="en-IN" sz="1800"/>
        </a:p>
      </dgm:t>
    </dgm:pt>
    <dgm:pt modelId="{85600567-F6A4-4E87-B945-43D40E0BD7CE}" type="sibTrans" cxnId="{79D64CB6-BF97-41E1-AB87-F83A80C92B58}">
      <dgm:prSet/>
      <dgm:spPr/>
      <dgm:t>
        <a:bodyPr/>
        <a:lstStyle/>
        <a:p>
          <a:endParaRPr lang="en-IN" sz="1800"/>
        </a:p>
      </dgm:t>
    </dgm:pt>
    <dgm:pt modelId="{3485066D-E33F-4E47-9C97-ACBC92CED046}" type="pres">
      <dgm:prSet presAssocID="{C243FD8F-DD55-4D94-8CE6-427C51917279}" presName="cycle" presStyleCnt="0">
        <dgm:presLayoutVars>
          <dgm:dir/>
          <dgm:resizeHandles val="exact"/>
        </dgm:presLayoutVars>
      </dgm:prSet>
      <dgm:spPr/>
    </dgm:pt>
    <dgm:pt modelId="{A38663C2-98C4-4213-998F-623E475862A6}" type="pres">
      <dgm:prSet presAssocID="{E482B2D3-56DC-4905-9E29-07B161053332}" presName="node" presStyleLbl="node1" presStyleIdx="0" presStyleCnt="4">
        <dgm:presLayoutVars>
          <dgm:bulletEnabled val="1"/>
        </dgm:presLayoutVars>
      </dgm:prSet>
      <dgm:spPr/>
    </dgm:pt>
    <dgm:pt modelId="{41059248-DB80-4200-9F61-095BB248886E}" type="pres">
      <dgm:prSet presAssocID="{E482B2D3-56DC-4905-9E29-07B161053332}" presName="spNode" presStyleCnt="0"/>
      <dgm:spPr/>
    </dgm:pt>
    <dgm:pt modelId="{67085DE5-3A5B-4E94-BC0D-DA6F3EF81792}" type="pres">
      <dgm:prSet presAssocID="{34109899-03B3-49F3-B7C3-7D58E96612FE}" presName="sibTrans" presStyleLbl="sibTrans1D1" presStyleIdx="0" presStyleCnt="4"/>
      <dgm:spPr/>
    </dgm:pt>
    <dgm:pt modelId="{396C0565-0046-4AF4-9814-B6C0D9609E0B}" type="pres">
      <dgm:prSet presAssocID="{BCA4F1E0-A59A-42C9-8F0F-C14BDCB579AA}" presName="node" presStyleLbl="node1" presStyleIdx="1" presStyleCnt="4">
        <dgm:presLayoutVars>
          <dgm:bulletEnabled val="1"/>
        </dgm:presLayoutVars>
      </dgm:prSet>
      <dgm:spPr/>
    </dgm:pt>
    <dgm:pt modelId="{27E9BFC2-281B-4AF2-BEA5-E8F1F9696068}" type="pres">
      <dgm:prSet presAssocID="{BCA4F1E0-A59A-42C9-8F0F-C14BDCB579AA}" presName="spNode" presStyleCnt="0"/>
      <dgm:spPr/>
    </dgm:pt>
    <dgm:pt modelId="{8F91C1FF-B01C-457A-9CDE-E4811E53040D}" type="pres">
      <dgm:prSet presAssocID="{D31A1FD2-B8D2-4580-92DD-327E5567F91C}" presName="sibTrans" presStyleLbl="sibTrans1D1" presStyleIdx="1" presStyleCnt="4"/>
      <dgm:spPr/>
    </dgm:pt>
    <dgm:pt modelId="{872B1D04-9C82-4AA8-BF25-C21843F046B0}" type="pres">
      <dgm:prSet presAssocID="{4CE8E169-EE81-4B49-A3AE-D1306BA1791D}" presName="node" presStyleLbl="node1" presStyleIdx="2" presStyleCnt="4">
        <dgm:presLayoutVars>
          <dgm:bulletEnabled val="1"/>
        </dgm:presLayoutVars>
      </dgm:prSet>
      <dgm:spPr/>
    </dgm:pt>
    <dgm:pt modelId="{51E92A67-5C87-45A4-A34F-0D0554F39C2D}" type="pres">
      <dgm:prSet presAssocID="{4CE8E169-EE81-4B49-A3AE-D1306BA1791D}" presName="spNode" presStyleCnt="0"/>
      <dgm:spPr/>
    </dgm:pt>
    <dgm:pt modelId="{A60970BD-8FAF-4900-9927-CBE5494574A8}" type="pres">
      <dgm:prSet presAssocID="{A5603429-87D1-4731-B8DE-C86E962CFA3D}" presName="sibTrans" presStyleLbl="sibTrans1D1" presStyleIdx="2" presStyleCnt="4"/>
      <dgm:spPr/>
    </dgm:pt>
    <dgm:pt modelId="{9B9C08D2-E5A6-4CBA-8EE5-067E90E53040}" type="pres">
      <dgm:prSet presAssocID="{C2EA96D5-C358-43CE-B814-625A9CFA858D}" presName="node" presStyleLbl="node1" presStyleIdx="3" presStyleCnt="4">
        <dgm:presLayoutVars>
          <dgm:bulletEnabled val="1"/>
        </dgm:presLayoutVars>
      </dgm:prSet>
      <dgm:spPr/>
    </dgm:pt>
    <dgm:pt modelId="{EE4C8CB6-860A-4769-8B94-276E56986556}" type="pres">
      <dgm:prSet presAssocID="{C2EA96D5-C358-43CE-B814-625A9CFA858D}" presName="spNode" presStyleCnt="0"/>
      <dgm:spPr/>
    </dgm:pt>
    <dgm:pt modelId="{24C3E824-D4B3-4C86-B8D4-AF01342E6B1E}" type="pres">
      <dgm:prSet presAssocID="{85600567-F6A4-4E87-B945-43D40E0BD7CE}" presName="sibTrans" presStyleLbl="sibTrans1D1" presStyleIdx="3" presStyleCnt="4"/>
      <dgm:spPr/>
    </dgm:pt>
  </dgm:ptLst>
  <dgm:cxnLst>
    <dgm:cxn modelId="{B8158F03-99F9-45AA-9A7B-A9FD2F65B1C7}" type="presOf" srcId="{C2EA96D5-C358-43CE-B814-625A9CFA858D}" destId="{9B9C08D2-E5A6-4CBA-8EE5-067E90E53040}" srcOrd="0" destOrd="0" presId="urn:microsoft.com/office/officeart/2005/8/layout/cycle6"/>
    <dgm:cxn modelId="{B7EEF61B-9BBB-4115-A46C-75ED38F00A7B}" srcId="{C243FD8F-DD55-4D94-8CE6-427C51917279}" destId="{E482B2D3-56DC-4905-9E29-07B161053332}" srcOrd="0" destOrd="0" parTransId="{41763109-9881-49CB-A419-C9DB4461E2FD}" sibTransId="{34109899-03B3-49F3-B7C3-7D58E96612FE}"/>
    <dgm:cxn modelId="{A73CD446-2FF3-4344-9002-E595F77645C7}" type="presOf" srcId="{BCA4F1E0-A59A-42C9-8F0F-C14BDCB579AA}" destId="{396C0565-0046-4AF4-9814-B6C0D9609E0B}" srcOrd="0" destOrd="0" presId="urn:microsoft.com/office/officeart/2005/8/layout/cycle6"/>
    <dgm:cxn modelId="{5BD21A48-132D-4C33-9F7A-7BAA4F2E11DD}" type="presOf" srcId="{85600567-F6A4-4E87-B945-43D40E0BD7CE}" destId="{24C3E824-D4B3-4C86-B8D4-AF01342E6B1E}" srcOrd="0" destOrd="0" presId="urn:microsoft.com/office/officeart/2005/8/layout/cycle6"/>
    <dgm:cxn modelId="{FE1A6F82-C559-4089-8DB6-82C9E59844C8}" type="presOf" srcId="{D31A1FD2-B8D2-4580-92DD-327E5567F91C}" destId="{8F91C1FF-B01C-457A-9CDE-E4811E53040D}" srcOrd="0" destOrd="0" presId="urn:microsoft.com/office/officeart/2005/8/layout/cycle6"/>
    <dgm:cxn modelId="{724136A7-9D60-447B-80A0-400130C0FE64}" type="presOf" srcId="{34109899-03B3-49F3-B7C3-7D58E96612FE}" destId="{67085DE5-3A5B-4E94-BC0D-DA6F3EF81792}" srcOrd="0" destOrd="0" presId="urn:microsoft.com/office/officeart/2005/8/layout/cycle6"/>
    <dgm:cxn modelId="{18CD87A9-E894-4D8F-8FED-E00864B08947}" type="presOf" srcId="{C243FD8F-DD55-4D94-8CE6-427C51917279}" destId="{3485066D-E33F-4E47-9C97-ACBC92CED046}" srcOrd="0" destOrd="0" presId="urn:microsoft.com/office/officeart/2005/8/layout/cycle6"/>
    <dgm:cxn modelId="{79D64CB6-BF97-41E1-AB87-F83A80C92B58}" srcId="{C243FD8F-DD55-4D94-8CE6-427C51917279}" destId="{C2EA96D5-C358-43CE-B814-625A9CFA858D}" srcOrd="3" destOrd="0" parTransId="{8CACDE92-17D3-4313-8E19-F357155F8CE4}" sibTransId="{85600567-F6A4-4E87-B945-43D40E0BD7CE}"/>
    <dgm:cxn modelId="{99CA1EB8-D3DF-4373-AC6D-7AEAB03C4707}" type="presOf" srcId="{E482B2D3-56DC-4905-9E29-07B161053332}" destId="{A38663C2-98C4-4213-998F-623E475862A6}" srcOrd="0" destOrd="0" presId="urn:microsoft.com/office/officeart/2005/8/layout/cycle6"/>
    <dgm:cxn modelId="{797C44B8-C870-4083-8AA3-DF02F572701E}" srcId="{C243FD8F-DD55-4D94-8CE6-427C51917279}" destId="{4CE8E169-EE81-4B49-A3AE-D1306BA1791D}" srcOrd="2" destOrd="0" parTransId="{112A1196-B1F9-460C-81BA-C4560EC79A4B}" sibTransId="{A5603429-87D1-4731-B8DE-C86E962CFA3D}"/>
    <dgm:cxn modelId="{056BC9EA-6C23-4D14-BCBE-5A1C6A25BD2F}" srcId="{C243FD8F-DD55-4D94-8CE6-427C51917279}" destId="{BCA4F1E0-A59A-42C9-8F0F-C14BDCB579AA}" srcOrd="1" destOrd="0" parTransId="{55356982-096C-4424-8253-D070177E0276}" sibTransId="{D31A1FD2-B8D2-4580-92DD-327E5567F91C}"/>
    <dgm:cxn modelId="{26FCD6F1-16CD-40DC-B70F-C241255E9E92}" type="presOf" srcId="{A5603429-87D1-4731-B8DE-C86E962CFA3D}" destId="{A60970BD-8FAF-4900-9927-CBE5494574A8}" srcOrd="0" destOrd="0" presId="urn:microsoft.com/office/officeart/2005/8/layout/cycle6"/>
    <dgm:cxn modelId="{F53AE2F8-61B7-4BCD-A6E5-5BEA0E76274B}" type="presOf" srcId="{4CE8E169-EE81-4B49-A3AE-D1306BA1791D}" destId="{872B1D04-9C82-4AA8-BF25-C21843F046B0}" srcOrd="0" destOrd="0" presId="urn:microsoft.com/office/officeart/2005/8/layout/cycle6"/>
    <dgm:cxn modelId="{0DEB9892-BA57-4A1B-A2DA-01E9CE5809BB}" type="presParOf" srcId="{3485066D-E33F-4E47-9C97-ACBC92CED046}" destId="{A38663C2-98C4-4213-998F-623E475862A6}" srcOrd="0" destOrd="0" presId="urn:microsoft.com/office/officeart/2005/8/layout/cycle6"/>
    <dgm:cxn modelId="{844362B3-04A9-41AF-96E1-308E9CE465E6}" type="presParOf" srcId="{3485066D-E33F-4E47-9C97-ACBC92CED046}" destId="{41059248-DB80-4200-9F61-095BB248886E}" srcOrd="1" destOrd="0" presId="urn:microsoft.com/office/officeart/2005/8/layout/cycle6"/>
    <dgm:cxn modelId="{525C6917-C3C5-4EBC-9EF9-4F39AC6F025B}" type="presParOf" srcId="{3485066D-E33F-4E47-9C97-ACBC92CED046}" destId="{67085DE5-3A5B-4E94-BC0D-DA6F3EF81792}" srcOrd="2" destOrd="0" presId="urn:microsoft.com/office/officeart/2005/8/layout/cycle6"/>
    <dgm:cxn modelId="{F3256D1F-8D29-4CF1-B47D-C304EF875604}" type="presParOf" srcId="{3485066D-E33F-4E47-9C97-ACBC92CED046}" destId="{396C0565-0046-4AF4-9814-B6C0D9609E0B}" srcOrd="3" destOrd="0" presId="urn:microsoft.com/office/officeart/2005/8/layout/cycle6"/>
    <dgm:cxn modelId="{3E7D34C5-6C3D-452E-83EF-D0C15DDBBA98}" type="presParOf" srcId="{3485066D-E33F-4E47-9C97-ACBC92CED046}" destId="{27E9BFC2-281B-4AF2-BEA5-E8F1F9696068}" srcOrd="4" destOrd="0" presId="urn:microsoft.com/office/officeart/2005/8/layout/cycle6"/>
    <dgm:cxn modelId="{52A19B97-F58E-4F9D-B7DB-6DB99B449C99}" type="presParOf" srcId="{3485066D-E33F-4E47-9C97-ACBC92CED046}" destId="{8F91C1FF-B01C-457A-9CDE-E4811E53040D}" srcOrd="5" destOrd="0" presId="urn:microsoft.com/office/officeart/2005/8/layout/cycle6"/>
    <dgm:cxn modelId="{A173A71D-4DE4-4715-92F4-F8520DCCF16B}" type="presParOf" srcId="{3485066D-E33F-4E47-9C97-ACBC92CED046}" destId="{872B1D04-9C82-4AA8-BF25-C21843F046B0}" srcOrd="6" destOrd="0" presId="urn:microsoft.com/office/officeart/2005/8/layout/cycle6"/>
    <dgm:cxn modelId="{0F1861AC-BACF-4E4B-881E-912EB2A9F84C}" type="presParOf" srcId="{3485066D-E33F-4E47-9C97-ACBC92CED046}" destId="{51E92A67-5C87-45A4-A34F-0D0554F39C2D}" srcOrd="7" destOrd="0" presId="urn:microsoft.com/office/officeart/2005/8/layout/cycle6"/>
    <dgm:cxn modelId="{BEE7091B-9A9E-4175-9551-1419DFFC2C39}" type="presParOf" srcId="{3485066D-E33F-4E47-9C97-ACBC92CED046}" destId="{A60970BD-8FAF-4900-9927-CBE5494574A8}" srcOrd="8" destOrd="0" presId="urn:microsoft.com/office/officeart/2005/8/layout/cycle6"/>
    <dgm:cxn modelId="{8DC43B3D-C4D4-4F23-8D18-94937AF8F3B9}" type="presParOf" srcId="{3485066D-E33F-4E47-9C97-ACBC92CED046}" destId="{9B9C08D2-E5A6-4CBA-8EE5-067E90E53040}" srcOrd="9" destOrd="0" presId="urn:microsoft.com/office/officeart/2005/8/layout/cycle6"/>
    <dgm:cxn modelId="{C370E227-0EA4-4985-9018-743A72782706}" type="presParOf" srcId="{3485066D-E33F-4E47-9C97-ACBC92CED046}" destId="{EE4C8CB6-860A-4769-8B94-276E56986556}" srcOrd="10" destOrd="0" presId="urn:microsoft.com/office/officeart/2005/8/layout/cycle6"/>
    <dgm:cxn modelId="{34DB1ACD-E28A-46C8-92A7-C0D774E25AB7}" type="presParOf" srcId="{3485066D-E33F-4E47-9C97-ACBC92CED046}" destId="{24C3E824-D4B3-4C86-B8D4-AF01342E6B1E}" srcOrd="11"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A3FC52-D469-44C9-8507-7FE02DA4D78A}" type="doc">
      <dgm:prSet loTypeId="urn:microsoft.com/office/officeart/2008/layout/HorizontalMultiLevelHierarchy" loCatId="hierarchy" qsTypeId="urn:microsoft.com/office/officeart/2005/8/quickstyle/simple3" qsCatId="simple" csTypeId="urn:microsoft.com/office/officeart/2005/8/colors/colorful1" csCatId="colorful" phldr="1"/>
      <dgm:spPr/>
      <dgm:t>
        <a:bodyPr/>
        <a:lstStyle/>
        <a:p>
          <a:endParaRPr lang="en-IN"/>
        </a:p>
      </dgm:t>
    </dgm:pt>
    <dgm:pt modelId="{E7AF3908-8732-4F54-A538-E3AE8E033722}">
      <dgm:prSet phldrT="[Text]" custT="1"/>
      <dgm:spPr/>
      <dgm:t>
        <a:bodyPr/>
        <a:lstStyle/>
        <a:p>
          <a:pPr algn="l"/>
          <a:r>
            <a:rPr lang="en-US" sz="1600">
              <a:solidFill>
                <a:schemeClr val="accent5">
                  <a:lumMod val="50000"/>
                </a:schemeClr>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   1. OOPS/ C#</a:t>
          </a:r>
          <a:endParaRPr lang="en-IN" sz="1600" dirty="0">
            <a:solidFill>
              <a:schemeClr val="accent5">
                <a:lumMod val="50000"/>
              </a:schemeClr>
            </a:solidFill>
          </a:endParaRPr>
        </a:p>
      </dgm:t>
    </dgm:pt>
    <dgm:pt modelId="{CADFD5F3-7DEA-4D15-96FF-D0089CBEFAC8}" type="parTrans" cxnId="{DB6E60AD-2253-4E65-8EEE-79EF843B8BA2}">
      <dgm:prSet/>
      <dgm:spPr/>
      <dgm:t>
        <a:bodyPr/>
        <a:lstStyle/>
        <a:p>
          <a:pPr algn="l"/>
          <a:endParaRPr lang="en-IN" sz="1600">
            <a:solidFill>
              <a:schemeClr val="accent5">
                <a:lumMod val="50000"/>
              </a:schemeClr>
            </a:solidFill>
          </a:endParaRPr>
        </a:p>
      </dgm:t>
    </dgm:pt>
    <dgm:pt modelId="{E94FB6A7-1E59-425F-AAC5-CCD62BB90B02}" type="sibTrans" cxnId="{DB6E60AD-2253-4E65-8EEE-79EF843B8BA2}">
      <dgm:prSet/>
      <dgm:spPr/>
      <dgm:t>
        <a:bodyPr/>
        <a:lstStyle/>
        <a:p>
          <a:pPr algn="l"/>
          <a:endParaRPr lang="en-IN" sz="1600">
            <a:solidFill>
              <a:schemeClr val="accent5">
                <a:lumMod val="50000"/>
              </a:schemeClr>
            </a:solidFill>
          </a:endParaRPr>
        </a:p>
      </dgm:t>
    </dgm:pt>
    <dgm:pt modelId="{FDF1C9B5-20BB-4222-8433-F6D5DE350BF7}">
      <dgm:prSet phldrT="[Text]" custT="1"/>
      <dgm:spPr/>
      <dgm:t>
        <a:bodyPr/>
        <a:lstStyle/>
        <a:p>
          <a:pPr algn="l"/>
          <a:r>
            <a:rPr lang="en-IN" sz="1600" b="0" i="0" u="none">
              <a:solidFill>
                <a:schemeClr val="accent5">
                  <a:lumMod val="50000"/>
                </a:schemeClr>
              </a:solidFill>
            </a:rPr>
            <a:t>  1. </a:t>
          </a:r>
          <a:r>
            <a:rPr lang="en-IN" sz="1600" b="0" i="0" u="none">
              <a:solidFill>
                <a:schemeClr val="accent5">
                  <a:lumMod val="50000"/>
                </a:schemeClr>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Basics</a:t>
          </a:r>
          <a:endParaRPr lang="en-IN" sz="1600" dirty="0">
            <a:solidFill>
              <a:schemeClr val="accent5">
                <a:lumMod val="50000"/>
              </a:schemeClr>
            </a:solidFill>
          </a:endParaRPr>
        </a:p>
      </dgm:t>
    </dgm:pt>
    <dgm:pt modelId="{5A675A51-B28A-4B79-9B11-3D73B8A681EF}" type="parTrans" cxnId="{39E00ABF-FAA7-4E11-A7A5-64DBE7D9C0BD}">
      <dgm:prSet/>
      <dgm:spPr/>
      <dgm:t>
        <a:bodyPr/>
        <a:lstStyle/>
        <a:p>
          <a:pPr algn="l"/>
          <a:endParaRPr lang="en-IN" sz="1600">
            <a:solidFill>
              <a:schemeClr val="accent5">
                <a:lumMod val="50000"/>
              </a:schemeClr>
            </a:solidFill>
          </a:endParaRPr>
        </a:p>
      </dgm:t>
    </dgm:pt>
    <dgm:pt modelId="{A49EAFB9-1098-4AED-AE90-7137862522CB}" type="sibTrans" cxnId="{39E00ABF-FAA7-4E11-A7A5-64DBE7D9C0BD}">
      <dgm:prSet/>
      <dgm:spPr/>
      <dgm:t>
        <a:bodyPr/>
        <a:lstStyle/>
        <a:p>
          <a:pPr algn="l"/>
          <a:endParaRPr lang="en-IN" sz="1600">
            <a:solidFill>
              <a:schemeClr val="accent5">
                <a:lumMod val="50000"/>
              </a:schemeClr>
            </a:solidFill>
          </a:endParaRPr>
        </a:p>
      </dgm:t>
    </dgm:pt>
    <dgm:pt modelId="{4ACA1691-A126-4B9B-BC6E-83134C884CB3}">
      <dgm:prSet custT="1"/>
      <dgm:spPr/>
      <dgm:t>
        <a:bodyPr/>
        <a:lstStyle/>
        <a:p>
          <a:pPr algn="l"/>
          <a:r>
            <a:rPr lang="en-IN" sz="1600" b="0" i="0" u="none">
              <a:solidFill>
                <a:schemeClr val="accent5">
                  <a:lumMod val="50000"/>
                </a:schemeClr>
              </a:solidFill>
              <a:hlinkClick xmlns:r="http://schemas.openxmlformats.org/officeDocument/2006/relationships" r:id="rId2" action="ppaction://hlinksldjump">
                <a:extLst>
                  <a:ext uri="{A12FA001-AC4F-418D-AE19-62706E023703}">
                    <ahyp:hlinkClr xmlns:ahyp="http://schemas.microsoft.com/office/drawing/2018/hyperlinkcolor" val="tx"/>
                  </a:ext>
                </a:extLst>
              </a:hlinkClick>
            </a:rPr>
            <a:t>   2. Inheritance, Abstraction, Encap…</a:t>
          </a:r>
          <a:endParaRPr lang="en-IN" sz="1600" dirty="0">
            <a:solidFill>
              <a:schemeClr val="accent5">
                <a:lumMod val="50000"/>
              </a:schemeClr>
            </a:solidFill>
          </a:endParaRPr>
        </a:p>
      </dgm:t>
    </dgm:pt>
    <dgm:pt modelId="{7E3DBAD5-AB4D-42CB-AEF6-4201E0B79988}" type="parTrans" cxnId="{10E748A0-0387-488A-9011-C40E94AC677E}">
      <dgm:prSet/>
      <dgm:spPr/>
      <dgm:t>
        <a:bodyPr/>
        <a:lstStyle/>
        <a:p>
          <a:pPr algn="l"/>
          <a:endParaRPr lang="en-IN" sz="1600">
            <a:solidFill>
              <a:schemeClr val="accent5">
                <a:lumMod val="50000"/>
              </a:schemeClr>
            </a:solidFill>
          </a:endParaRPr>
        </a:p>
      </dgm:t>
    </dgm:pt>
    <dgm:pt modelId="{E4972852-F23E-4331-BA1F-CA0D501E2B00}" type="sibTrans" cxnId="{10E748A0-0387-488A-9011-C40E94AC677E}">
      <dgm:prSet/>
      <dgm:spPr/>
      <dgm:t>
        <a:bodyPr/>
        <a:lstStyle/>
        <a:p>
          <a:pPr algn="l"/>
          <a:endParaRPr lang="en-IN" sz="1600">
            <a:solidFill>
              <a:schemeClr val="accent5">
                <a:lumMod val="50000"/>
              </a:schemeClr>
            </a:solidFill>
          </a:endParaRPr>
        </a:p>
      </dgm:t>
    </dgm:pt>
    <dgm:pt modelId="{CE95125E-0CC0-4B22-A5C7-324E0FD5BE3A}">
      <dgm:prSet custT="1"/>
      <dgm:spPr/>
      <dgm:t>
        <a:bodyPr/>
        <a:lstStyle/>
        <a:p>
          <a:pPr algn="l"/>
          <a:r>
            <a:rPr lang="en-IN" sz="1600" b="0" i="0" u="none">
              <a:solidFill>
                <a:schemeClr val="accent5">
                  <a:lumMod val="50000"/>
                </a:schemeClr>
              </a:solidFill>
              <a:hlinkClick xmlns:r="http://schemas.openxmlformats.org/officeDocument/2006/relationships" r:id="rId3" action="ppaction://hlinksldjump">
                <a:extLst>
                  <a:ext uri="{A12FA001-AC4F-418D-AE19-62706E023703}">
                    <ahyp:hlinkClr xmlns:ahyp="http://schemas.microsoft.com/office/drawing/2018/hyperlinkcolor" val="tx"/>
                  </a:ext>
                </a:extLst>
              </a:hlinkClick>
            </a:rPr>
            <a:t>   3. Abstract Class &amp; Interface</a:t>
          </a:r>
          <a:endParaRPr lang="en-IN" sz="1600" b="0" i="0" u="none" dirty="0">
            <a:solidFill>
              <a:schemeClr val="accent5">
                <a:lumMod val="50000"/>
              </a:schemeClr>
            </a:solidFill>
          </a:endParaRPr>
        </a:p>
      </dgm:t>
    </dgm:pt>
    <dgm:pt modelId="{618DFA1A-44EA-43EB-847C-AE0D0025C340}" type="parTrans" cxnId="{C03DB9BE-36A9-4C7F-83F1-22F9C1FB6701}">
      <dgm:prSet/>
      <dgm:spPr/>
      <dgm:t>
        <a:bodyPr/>
        <a:lstStyle/>
        <a:p>
          <a:pPr algn="l"/>
          <a:endParaRPr lang="en-IN" sz="1600">
            <a:solidFill>
              <a:schemeClr val="accent5">
                <a:lumMod val="50000"/>
              </a:schemeClr>
            </a:solidFill>
          </a:endParaRPr>
        </a:p>
      </dgm:t>
    </dgm:pt>
    <dgm:pt modelId="{1EF8DA9A-DEA3-4048-8150-9611E2623779}" type="sibTrans" cxnId="{C03DB9BE-36A9-4C7F-83F1-22F9C1FB6701}">
      <dgm:prSet/>
      <dgm:spPr/>
      <dgm:t>
        <a:bodyPr/>
        <a:lstStyle/>
        <a:p>
          <a:pPr algn="l"/>
          <a:endParaRPr lang="en-IN" sz="1600">
            <a:solidFill>
              <a:schemeClr val="accent5">
                <a:lumMod val="50000"/>
              </a:schemeClr>
            </a:solidFill>
          </a:endParaRPr>
        </a:p>
      </dgm:t>
    </dgm:pt>
    <dgm:pt modelId="{0E9613D4-11A4-4FD9-BBA1-674D72201544}">
      <dgm:prSet custT="1"/>
      <dgm:spPr/>
      <dgm:t>
        <a:bodyPr/>
        <a:lstStyle/>
        <a:p>
          <a:pPr algn="l"/>
          <a:r>
            <a:rPr lang="en-IN" sz="1600" b="0" i="0" u="none">
              <a:solidFill>
                <a:schemeClr val="accent5">
                  <a:lumMod val="50000"/>
                </a:schemeClr>
              </a:solidFill>
              <a:hlinkClick xmlns:r="http://schemas.openxmlformats.org/officeDocument/2006/relationships" r:id="rId4" action="ppaction://hlinksldjump">
                <a:extLst>
                  <a:ext uri="{A12FA001-AC4F-418D-AE19-62706E023703}">
                    <ahyp:hlinkClr xmlns:ahyp="http://schemas.microsoft.com/office/drawing/2018/hyperlinkcolor" val="tx"/>
                  </a:ext>
                </a:extLst>
              </a:hlinkClick>
            </a:rPr>
            <a:t>   4. Access Specifiers, Boxing, Unboxing</a:t>
          </a:r>
          <a:r>
            <a:rPr lang="en-IN" sz="1600" b="0" i="0" u="none">
              <a:solidFill>
                <a:schemeClr val="accent5">
                  <a:lumMod val="50000"/>
                </a:schemeClr>
              </a:solidFill>
            </a:rPr>
            <a:t>...</a:t>
          </a:r>
          <a:endParaRPr lang="en-IN" sz="1600" dirty="0">
            <a:solidFill>
              <a:schemeClr val="accent5">
                <a:lumMod val="50000"/>
              </a:schemeClr>
            </a:solidFill>
          </a:endParaRPr>
        </a:p>
      </dgm:t>
    </dgm:pt>
    <dgm:pt modelId="{614D5851-33C7-4214-B79D-4C09B4149864}" type="parTrans" cxnId="{BFDA7F8F-0867-460E-9EDE-10DC10D63876}">
      <dgm:prSet/>
      <dgm:spPr/>
      <dgm:t>
        <a:bodyPr/>
        <a:lstStyle/>
        <a:p>
          <a:pPr algn="l"/>
          <a:endParaRPr lang="en-IN" sz="1600">
            <a:solidFill>
              <a:schemeClr val="accent5">
                <a:lumMod val="50000"/>
              </a:schemeClr>
            </a:solidFill>
          </a:endParaRPr>
        </a:p>
      </dgm:t>
    </dgm:pt>
    <dgm:pt modelId="{86C4D3EF-ED4A-4334-BAFD-8C0D0A20637F}" type="sibTrans" cxnId="{BFDA7F8F-0867-460E-9EDE-10DC10D63876}">
      <dgm:prSet/>
      <dgm:spPr/>
      <dgm:t>
        <a:bodyPr/>
        <a:lstStyle/>
        <a:p>
          <a:pPr algn="l"/>
          <a:endParaRPr lang="en-IN" sz="1600">
            <a:solidFill>
              <a:schemeClr val="accent5">
                <a:lumMod val="50000"/>
              </a:schemeClr>
            </a:solidFill>
          </a:endParaRPr>
        </a:p>
      </dgm:t>
    </dgm:pt>
    <dgm:pt modelId="{43D6B4F2-85D7-4C08-8EAF-3B96B0C5C710}">
      <dgm:prSet custT="1"/>
      <dgm:spPr/>
      <dgm:t>
        <a:bodyPr/>
        <a:lstStyle/>
        <a:p>
          <a:pPr algn="l"/>
          <a:r>
            <a:rPr lang="en-IN" sz="1600" b="0" i="0" u="none">
              <a:solidFill>
                <a:schemeClr val="accent5">
                  <a:lumMod val="50000"/>
                </a:schemeClr>
              </a:solidFill>
            </a:rPr>
            <a:t>   </a:t>
          </a:r>
          <a:r>
            <a:rPr lang="en-IN" sz="1600" b="0" i="0" u="none">
              <a:solidFill>
                <a:schemeClr val="accent5">
                  <a:lumMod val="50000"/>
                </a:schemeClr>
              </a:solidFill>
              <a:hlinkClick xmlns:r="http://schemas.openxmlformats.org/officeDocument/2006/relationships" r:id="rId5" action="ppaction://hlinksldjump">
                <a:extLst>
                  <a:ext uri="{A12FA001-AC4F-418D-AE19-62706E023703}">
                    <ahyp:hlinkClr xmlns:ahyp="http://schemas.microsoft.com/office/drawing/2018/hyperlinkcolor" val="tx"/>
                  </a:ext>
                </a:extLst>
              </a:hlinkClick>
            </a:rPr>
            <a:t>5. Loops, Conditions, Exception Hand…</a:t>
          </a:r>
          <a:endParaRPr lang="en-IN" sz="1600" b="0" i="0" u="none" dirty="0">
            <a:solidFill>
              <a:schemeClr val="accent5">
                <a:lumMod val="50000"/>
              </a:schemeClr>
            </a:solidFill>
          </a:endParaRPr>
        </a:p>
      </dgm:t>
    </dgm:pt>
    <dgm:pt modelId="{B7043032-4F7B-4DA6-8BBC-D7B20F573A6E}" type="parTrans" cxnId="{4043FF17-0866-4543-BD5C-F05BCBC72490}">
      <dgm:prSet/>
      <dgm:spPr/>
      <dgm:t>
        <a:bodyPr/>
        <a:lstStyle/>
        <a:p>
          <a:pPr algn="l"/>
          <a:endParaRPr lang="en-IN" sz="1600">
            <a:solidFill>
              <a:schemeClr val="accent5">
                <a:lumMod val="50000"/>
              </a:schemeClr>
            </a:solidFill>
          </a:endParaRPr>
        </a:p>
      </dgm:t>
    </dgm:pt>
    <dgm:pt modelId="{0702615C-224D-4A46-8A35-FEAC2B88F802}" type="sibTrans" cxnId="{4043FF17-0866-4543-BD5C-F05BCBC72490}">
      <dgm:prSet/>
      <dgm:spPr/>
      <dgm:t>
        <a:bodyPr/>
        <a:lstStyle/>
        <a:p>
          <a:pPr algn="l"/>
          <a:endParaRPr lang="en-IN" sz="1600">
            <a:solidFill>
              <a:schemeClr val="accent5">
                <a:lumMod val="50000"/>
              </a:schemeClr>
            </a:solidFill>
          </a:endParaRPr>
        </a:p>
      </dgm:t>
    </dgm:pt>
    <dgm:pt modelId="{DC0EC91B-9C2B-4A7E-8F39-6B8F44DF809F}">
      <dgm:prSet custT="1"/>
      <dgm:spPr/>
      <dgm:t>
        <a:bodyPr/>
        <a:lstStyle/>
        <a:p>
          <a:pPr algn="l"/>
          <a:r>
            <a:rPr lang="en-IN" sz="1600" b="0" i="0" u="none">
              <a:solidFill>
                <a:schemeClr val="accent5">
                  <a:lumMod val="50000"/>
                </a:schemeClr>
              </a:solidFill>
              <a:hlinkClick xmlns:r="http://schemas.openxmlformats.org/officeDocument/2006/relationships" r:id="rId6" action="ppaction://hlinksldjump">
                <a:extLst>
                  <a:ext uri="{A12FA001-AC4F-418D-AE19-62706E023703}">
                    <ahyp:hlinkClr xmlns:ahyp="http://schemas.microsoft.com/office/drawing/2018/hyperlinkcolor" val="tx"/>
                  </a:ext>
                </a:extLst>
              </a:hlinkClick>
            </a:rPr>
            <a:t>   6. Generics &amp; Collections</a:t>
          </a:r>
          <a:endParaRPr lang="en-IN" sz="1600" b="0" i="0" u="none" dirty="0">
            <a:solidFill>
              <a:schemeClr val="accent5">
                <a:lumMod val="50000"/>
              </a:schemeClr>
            </a:solidFill>
          </a:endParaRPr>
        </a:p>
      </dgm:t>
    </dgm:pt>
    <dgm:pt modelId="{02907A44-3C7B-4240-B5D4-C0DD55D4DBEA}" type="parTrans" cxnId="{711F00B1-B2D3-417F-8D3F-CD570C16ADFF}">
      <dgm:prSet/>
      <dgm:spPr/>
      <dgm:t>
        <a:bodyPr/>
        <a:lstStyle/>
        <a:p>
          <a:pPr algn="l"/>
          <a:endParaRPr lang="en-IN" sz="1600">
            <a:solidFill>
              <a:schemeClr val="accent5">
                <a:lumMod val="50000"/>
              </a:schemeClr>
            </a:solidFill>
          </a:endParaRPr>
        </a:p>
      </dgm:t>
    </dgm:pt>
    <dgm:pt modelId="{9ECC0B6F-47FA-45E3-9329-C8F5CB40723C}" type="sibTrans" cxnId="{711F00B1-B2D3-417F-8D3F-CD570C16ADFF}">
      <dgm:prSet/>
      <dgm:spPr/>
      <dgm:t>
        <a:bodyPr/>
        <a:lstStyle/>
        <a:p>
          <a:pPr algn="l"/>
          <a:endParaRPr lang="en-IN" sz="1600">
            <a:solidFill>
              <a:schemeClr val="accent5">
                <a:lumMod val="50000"/>
              </a:schemeClr>
            </a:solidFill>
          </a:endParaRPr>
        </a:p>
      </dgm:t>
    </dgm:pt>
    <dgm:pt modelId="{B3EF6C94-752C-4C12-A68E-37AB4B27B4DA}">
      <dgm:prSet custT="1"/>
      <dgm:spPr/>
      <dgm:t>
        <a:bodyPr/>
        <a:lstStyle/>
        <a:p>
          <a:pPr algn="l"/>
          <a:r>
            <a:rPr lang="en-IN" sz="1600" b="0" i="0" u="none">
              <a:solidFill>
                <a:schemeClr val="accent5">
                  <a:lumMod val="50000"/>
                </a:schemeClr>
              </a:solidFill>
            </a:rPr>
            <a:t>   7. </a:t>
          </a:r>
          <a:r>
            <a:rPr lang="en-IN" sz="1600" b="0" i="0" u="none">
              <a:solidFill>
                <a:schemeClr val="accent5">
                  <a:lumMod val="50000"/>
                </a:schemeClr>
              </a:solidFill>
              <a:hlinkClick xmlns:r="http://schemas.openxmlformats.org/officeDocument/2006/relationships" r:id="rId7" action="ppaction://hlinksldjump">
                <a:extLst>
                  <a:ext uri="{A12FA001-AC4F-418D-AE19-62706E023703}">
                    <ahyp:hlinkClr xmlns:ahyp="http://schemas.microsoft.com/office/drawing/2018/hyperlinkcolor" val="tx"/>
                  </a:ext>
                </a:extLst>
              </a:hlinkClick>
            </a:rPr>
            <a:t>Constructors</a:t>
          </a:r>
          <a:endParaRPr lang="en-IN" sz="1600" dirty="0">
            <a:solidFill>
              <a:schemeClr val="accent5">
                <a:lumMod val="50000"/>
              </a:schemeClr>
            </a:solidFill>
          </a:endParaRPr>
        </a:p>
      </dgm:t>
    </dgm:pt>
    <dgm:pt modelId="{1799B495-FA67-46EE-A2A1-B732FE7025F1}" type="parTrans" cxnId="{28019719-0E24-43C0-8F39-744709DFE981}">
      <dgm:prSet/>
      <dgm:spPr/>
      <dgm:t>
        <a:bodyPr/>
        <a:lstStyle/>
        <a:p>
          <a:pPr algn="l"/>
          <a:endParaRPr lang="en-IN" sz="1600">
            <a:solidFill>
              <a:schemeClr val="accent5">
                <a:lumMod val="50000"/>
              </a:schemeClr>
            </a:solidFill>
          </a:endParaRPr>
        </a:p>
      </dgm:t>
    </dgm:pt>
    <dgm:pt modelId="{2B0C3AD6-0CAA-498F-ADE5-5130C69BE503}" type="sibTrans" cxnId="{28019719-0E24-43C0-8F39-744709DFE981}">
      <dgm:prSet/>
      <dgm:spPr/>
      <dgm:t>
        <a:bodyPr/>
        <a:lstStyle/>
        <a:p>
          <a:pPr algn="l"/>
          <a:endParaRPr lang="en-IN" sz="1600">
            <a:solidFill>
              <a:schemeClr val="accent5">
                <a:lumMod val="50000"/>
              </a:schemeClr>
            </a:solidFill>
          </a:endParaRPr>
        </a:p>
      </dgm:t>
    </dgm:pt>
    <dgm:pt modelId="{AA00B46F-9EE7-4331-AE59-AFE7051772C1}">
      <dgm:prSet custT="1"/>
      <dgm:spPr/>
      <dgm:t>
        <a:bodyPr/>
        <a:lstStyle/>
        <a:p>
          <a:pPr algn="l"/>
          <a:r>
            <a:rPr lang="en-IN" sz="1600" b="0" i="0" u="none">
              <a:solidFill>
                <a:schemeClr val="accent5">
                  <a:lumMod val="50000"/>
                </a:schemeClr>
              </a:solidFill>
            </a:rPr>
            <a:t>  </a:t>
          </a:r>
          <a:r>
            <a:rPr lang="en-IN" sz="1600" b="0" i="0" u="none">
              <a:solidFill>
                <a:schemeClr val="accent5">
                  <a:lumMod val="50000"/>
                </a:schemeClr>
              </a:solidFill>
              <a:hlinkClick xmlns:r="http://schemas.openxmlformats.org/officeDocument/2006/relationships" r:id="rId8" action="ppaction://hlinksldjump">
                <a:extLst>
                  <a:ext uri="{A12FA001-AC4F-418D-AE19-62706E023703}">
                    <ahyp:hlinkClr xmlns:ahyp="http://schemas.microsoft.com/office/drawing/2018/hyperlinkcolor" val="tx"/>
                  </a:ext>
                </a:extLst>
              </a:hlinkClick>
            </a:rPr>
            <a:t>8. Method, Parameters, Delegates…</a:t>
          </a:r>
          <a:endParaRPr lang="en-IN" sz="1600" dirty="0">
            <a:solidFill>
              <a:schemeClr val="accent5">
                <a:lumMod val="50000"/>
              </a:schemeClr>
            </a:solidFill>
          </a:endParaRPr>
        </a:p>
      </dgm:t>
    </dgm:pt>
    <dgm:pt modelId="{057C39AC-12B4-4DBC-ABDE-197C75AF5F5E}" type="parTrans" cxnId="{8D7DAE91-C4B3-4A31-B264-A66216D8B0C8}">
      <dgm:prSet/>
      <dgm:spPr/>
      <dgm:t>
        <a:bodyPr/>
        <a:lstStyle/>
        <a:p>
          <a:pPr algn="l"/>
          <a:endParaRPr lang="en-IN" sz="1600">
            <a:solidFill>
              <a:schemeClr val="accent5">
                <a:lumMod val="50000"/>
              </a:schemeClr>
            </a:solidFill>
          </a:endParaRPr>
        </a:p>
      </dgm:t>
    </dgm:pt>
    <dgm:pt modelId="{56DC4191-781C-4291-8A72-BE7857572920}" type="sibTrans" cxnId="{8D7DAE91-C4B3-4A31-B264-A66216D8B0C8}">
      <dgm:prSet/>
      <dgm:spPr/>
      <dgm:t>
        <a:bodyPr/>
        <a:lstStyle/>
        <a:p>
          <a:pPr algn="l"/>
          <a:endParaRPr lang="en-IN" sz="1600">
            <a:solidFill>
              <a:schemeClr val="accent5">
                <a:lumMod val="50000"/>
              </a:schemeClr>
            </a:solidFill>
          </a:endParaRPr>
        </a:p>
      </dgm:t>
    </dgm:pt>
    <dgm:pt modelId="{9F23C6B0-ECDA-40BC-856C-590AC0806B17}">
      <dgm:prSet custT="1"/>
      <dgm:spPr/>
      <dgm:t>
        <a:bodyPr/>
        <a:lstStyle/>
        <a:p>
          <a:pPr algn="l"/>
          <a:r>
            <a:rPr lang="en-IN" sz="1600" b="0" i="0" u="none">
              <a:solidFill>
                <a:schemeClr val="accent5">
                  <a:lumMod val="50000"/>
                </a:schemeClr>
              </a:solidFill>
              <a:hlinkClick xmlns:r="http://schemas.openxmlformats.org/officeDocument/2006/relationships" r:id="rId9" action="ppaction://hlinksldjump">
                <a:extLst>
                  <a:ext uri="{A12FA001-AC4F-418D-AE19-62706E023703}">
                    <ahyp:hlinkClr xmlns:ahyp="http://schemas.microsoft.com/office/drawing/2018/hyperlinkcolor" val="tx"/>
                  </a:ext>
                </a:extLst>
              </a:hlinkClick>
            </a:rPr>
            <a:t>  9. Important Keywords</a:t>
          </a:r>
          <a:endParaRPr lang="en-IN" sz="1600" b="0" i="0" u="none" dirty="0">
            <a:solidFill>
              <a:schemeClr val="accent5">
                <a:lumMod val="50000"/>
              </a:schemeClr>
            </a:solidFill>
          </a:endParaRPr>
        </a:p>
      </dgm:t>
    </dgm:pt>
    <dgm:pt modelId="{D59A9FF9-391D-4150-BFE9-865A7540E4EB}" type="parTrans" cxnId="{6E9EACF0-5DED-4A52-9987-92E9C7B5EDA6}">
      <dgm:prSet/>
      <dgm:spPr/>
      <dgm:t>
        <a:bodyPr/>
        <a:lstStyle/>
        <a:p>
          <a:pPr algn="l"/>
          <a:endParaRPr lang="en-IN" sz="1600">
            <a:solidFill>
              <a:schemeClr val="accent5">
                <a:lumMod val="50000"/>
              </a:schemeClr>
            </a:solidFill>
          </a:endParaRPr>
        </a:p>
      </dgm:t>
    </dgm:pt>
    <dgm:pt modelId="{7F188412-A39C-40C5-BB0A-907C93587391}" type="sibTrans" cxnId="{6E9EACF0-5DED-4A52-9987-92E9C7B5EDA6}">
      <dgm:prSet/>
      <dgm:spPr/>
      <dgm:t>
        <a:bodyPr/>
        <a:lstStyle/>
        <a:p>
          <a:pPr algn="l"/>
          <a:endParaRPr lang="en-IN" sz="1600">
            <a:solidFill>
              <a:schemeClr val="accent5">
                <a:lumMod val="50000"/>
              </a:schemeClr>
            </a:solidFill>
          </a:endParaRPr>
        </a:p>
      </dgm:t>
    </dgm:pt>
    <dgm:pt modelId="{E01B4741-301B-4A2A-BAA0-3DC076248BAF}">
      <dgm:prSet custT="1"/>
      <dgm:spPr/>
      <dgm:t>
        <a:bodyPr/>
        <a:lstStyle/>
        <a:p>
          <a:pPr algn="l"/>
          <a:r>
            <a:rPr lang="en-IN" sz="1600" b="0" i="0" u="none">
              <a:solidFill>
                <a:schemeClr val="accent5">
                  <a:lumMod val="50000"/>
                </a:schemeClr>
              </a:solidFill>
              <a:hlinkClick xmlns:r="http://schemas.openxmlformats.org/officeDocument/2006/relationships" r:id="rId10" action="ppaction://hlinksldjump">
                <a:extLst>
                  <a:ext uri="{A12FA001-AC4F-418D-AE19-62706E023703}">
                    <ahyp:hlinkClr xmlns:ahyp="http://schemas.microsoft.com/office/drawing/2018/hyperlinkcolor" val="tx"/>
                  </a:ext>
                </a:extLst>
              </a:hlinkClick>
            </a:rPr>
            <a:t>  10. LINQ</a:t>
          </a:r>
          <a:endParaRPr lang="en-IN" sz="1600" dirty="0">
            <a:solidFill>
              <a:schemeClr val="accent5">
                <a:lumMod val="50000"/>
              </a:schemeClr>
            </a:solidFill>
          </a:endParaRPr>
        </a:p>
      </dgm:t>
    </dgm:pt>
    <dgm:pt modelId="{BAC63F40-6759-44BE-AC30-32DEE524904D}" type="parTrans" cxnId="{260502CC-AD36-4797-9274-C7650304C5B5}">
      <dgm:prSet/>
      <dgm:spPr/>
      <dgm:t>
        <a:bodyPr/>
        <a:lstStyle/>
        <a:p>
          <a:pPr algn="l"/>
          <a:endParaRPr lang="en-IN" sz="1600">
            <a:solidFill>
              <a:schemeClr val="accent5">
                <a:lumMod val="50000"/>
              </a:schemeClr>
            </a:solidFill>
          </a:endParaRPr>
        </a:p>
      </dgm:t>
    </dgm:pt>
    <dgm:pt modelId="{55B45C7A-B77A-492A-92BF-96CDA662187F}" type="sibTrans" cxnId="{260502CC-AD36-4797-9274-C7650304C5B5}">
      <dgm:prSet/>
      <dgm:spPr/>
      <dgm:t>
        <a:bodyPr/>
        <a:lstStyle/>
        <a:p>
          <a:pPr algn="l"/>
          <a:endParaRPr lang="en-IN" sz="1600">
            <a:solidFill>
              <a:schemeClr val="accent5">
                <a:lumMod val="50000"/>
              </a:schemeClr>
            </a:solidFill>
          </a:endParaRPr>
        </a:p>
      </dgm:t>
    </dgm:pt>
    <dgm:pt modelId="{27C8CE0A-F51A-4E0B-970C-3288825AA96C}" type="pres">
      <dgm:prSet presAssocID="{04A3FC52-D469-44C9-8507-7FE02DA4D78A}" presName="Name0" presStyleCnt="0">
        <dgm:presLayoutVars>
          <dgm:chPref val="1"/>
          <dgm:dir/>
          <dgm:animOne val="branch"/>
          <dgm:animLvl val="lvl"/>
          <dgm:resizeHandles val="exact"/>
        </dgm:presLayoutVars>
      </dgm:prSet>
      <dgm:spPr/>
    </dgm:pt>
    <dgm:pt modelId="{FF31F26A-9D2D-4E78-A575-0EB31C41EB2E}" type="pres">
      <dgm:prSet presAssocID="{E7AF3908-8732-4F54-A538-E3AE8E033722}" presName="root1" presStyleCnt="0"/>
      <dgm:spPr/>
    </dgm:pt>
    <dgm:pt modelId="{3DA3A16B-4EFF-4DFE-A041-18CF96911802}" type="pres">
      <dgm:prSet presAssocID="{E7AF3908-8732-4F54-A538-E3AE8E033722}" presName="LevelOneTextNode" presStyleLbl="node0" presStyleIdx="0" presStyleCnt="1" custAng="5400000" custScaleX="185187" custScaleY="66233" custLinFactNeighborX="-78656" custLinFactNeighborY="-99017">
        <dgm:presLayoutVars>
          <dgm:chPref val="3"/>
        </dgm:presLayoutVars>
      </dgm:prSet>
      <dgm:spPr>
        <a:prstGeom prst="roundRect">
          <a:avLst/>
        </a:prstGeom>
      </dgm:spPr>
    </dgm:pt>
    <dgm:pt modelId="{6EDB26EC-D312-4B39-884B-D54445F630C0}" type="pres">
      <dgm:prSet presAssocID="{E7AF3908-8732-4F54-A538-E3AE8E033722}" presName="level2hierChild" presStyleCnt="0"/>
      <dgm:spPr/>
    </dgm:pt>
    <dgm:pt modelId="{E2D4428E-AB0D-4217-A964-5425FDDD1407}" type="pres">
      <dgm:prSet presAssocID="{5A675A51-B28A-4B79-9B11-3D73B8A681EF}" presName="conn2-1" presStyleLbl="parChTrans1D2" presStyleIdx="0" presStyleCnt="10"/>
      <dgm:spPr/>
    </dgm:pt>
    <dgm:pt modelId="{B4205145-D07A-4F67-869A-D24B7B350AF6}" type="pres">
      <dgm:prSet presAssocID="{5A675A51-B28A-4B79-9B11-3D73B8A681EF}" presName="connTx" presStyleLbl="parChTrans1D2" presStyleIdx="0" presStyleCnt="10"/>
      <dgm:spPr/>
    </dgm:pt>
    <dgm:pt modelId="{06B90ADD-BD62-4902-9655-84764CB9FB67}" type="pres">
      <dgm:prSet presAssocID="{FDF1C9B5-20BB-4222-8433-F6D5DE350BF7}" presName="root2" presStyleCnt="0"/>
      <dgm:spPr/>
    </dgm:pt>
    <dgm:pt modelId="{E4A73F3E-F8E9-4CD5-81C3-4BAE32B2F04D}" type="pres">
      <dgm:prSet presAssocID="{FDF1C9B5-20BB-4222-8433-F6D5DE350BF7}" presName="LevelTwoTextNode" presStyleLbl="node2" presStyleIdx="0" presStyleCnt="10" custScaleX="241814" custLinFactNeighborX="15617">
        <dgm:presLayoutVars>
          <dgm:chPref val="3"/>
        </dgm:presLayoutVars>
      </dgm:prSet>
      <dgm:spPr>
        <a:prstGeom prst="roundRect">
          <a:avLst/>
        </a:prstGeom>
      </dgm:spPr>
    </dgm:pt>
    <dgm:pt modelId="{67672DB2-B555-4CD7-A72F-597D206E6495}" type="pres">
      <dgm:prSet presAssocID="{FDF1C9B5-20BB-4222-8433-F6D5DE350BF7}" presName="level3hierChild" presStyleCnt="0"/>
      <dgm:spPr/>
    </dgm:pt>
    <dgm:pt modelId="{1ACA1849-752E-4E5A-A27F-ADF2FA1653E0}" type="pres">
      <dgm:prSet presAssocID="{7E3DBAD5-AB4D-42CB-AEF6-4201E0B79988}" presName="conn2-1" presStyleLbl="parChTrans1D2" presStyleIdx="1" presStyleCnt="10"/>
      <dgm:spPr/>
    </dgm:pt>
    <dgm:pt modelId="{D46F5DB8-8BCD-4FE4-8CC0-541625B15A2A}" type="pres">
      <dgm:prSet presAssocID="{7E3DBAD5-AB4D-42CB-AEF6-4201E0B79988}" presName="connTx" presStyleLbl="parChTrans1D2" presStyleIdx="1" presStyleCnt="10"/>
      <dgm:spPr/>
    </dgm:pt>
    <dgm:pt modelId="{0043CC33-4DCE-4D2A-9823-23E951616874}" type="pres">
      <dgm:prSet presAssocID="{4ACA1691-A126-4B9B-BC6E-83134C884CB3}" presName="root2" presStyleCnt="0"/>
      <dgm:spPr/>
    </dgm:pt>
    <dgm:pt modelId="{FDD783EB-8792-496D-BAB3-9BF36319D36D}" type="pres">
      <dgm:prSet presAssocID="{4ACA1691-A126-4B9B-BC6E-83134C884CB3}" presName="LevelTwoTextNode" presStyleLbl="node2" presStyleIdx="1" presStyleCnt="10" custScaleX="241814" custLinFactNeighborX="15617">
        <dgm:presLayoutVars>
          <dgm:chPref val="3"/>
        </dgm:presLayoutVars>
      </dgm:prSet>
      <dgm:spPr>
        <a:prstGeom prst="roundRect">
          <a:avLst/>
        </a:prstGeom>
      </dgm:spPr>
    </dgm:pt>
    <dgm:pt modelId="{5ADCA69A-377D-45C3-BE0E-7FE00C82F85E}" type="pres">
      <dgm:prSet presAssocID="{4ACA1691-A126-4B9B-BC6E-83134C884CB3}" presName="level3hierChild" presStyleCnt="0"/>
      <dgm:spPr/>
    </dgm:pt>
    <dgm:pt modelId="{BFF33DEF-C52A-43AB-8797-3751D023D86A}" type="pres">
      <dgm:prSet presAssocID="{618DFA1A-44EA-43EB-847C-AE0D0025C340}" presName="conn2-1" presStyleLbl="parChTrans1D2" presStyleIdx="2" presStyleCnt="10"/>
      <dgm:spPr/>
    </dgm:pt>
    <dgm:pt modelId="{DD56EF36-4595-4296-9EA9-11F5FE583943}" type="pres">
      <dgm:prSet presAssocID="{618DFA1A-44EA-43EB-847C-AE0D0025C340}" presName="connTx" presStyleLbl="parChTrans1D2" presStyleIdx="2" presStyleCnt="10"/>
      <dgm:spPr/>
    </dgm:pt>
    <dgm:pt modelId="{4C1E6DAF-75FE-4531-BB54-AF3FC2BF2A24}" type="pres">
      <dgm:prSet presAssocID="{CE95125E-0CC0-4B22-A5C7-324E0FD5BE3A}" presName="root2" presStyleCnt="0"/>
      <dgm:spPr/>
    </dgm:pt>
    <dgm:pt modelId="{1F191B64-E92E-457A-8A1F-3BF6B2EBA52E}" type="pres">
      <dgm:prSet presAssocID="{CE95125E-0CC0-4B22-A5C7-324E0FD5BE3A}" presName="LevelTwoTextNode" presStyleLbl="node2" presStyleIdx="2" presStyleCnt="10" custScaleX="241814" custLinFactNeighborX="15617">
        <dgm:presLayoutVars>
          <dgm:chPref val="3"/>
        </dgm:presLayoutVars>
      </dgm:prSet>
      <dgm:spPr>
        <a:prstGeom prst="roundRect">
          <a:avLst/>
        </a:prstGeom>
      </dgm:spPr>
    </dgm:pt>
    <dgm:pt modelId="{9E497FCB-2455-41EF-93C7-7377AA5FEA08}" type="pres">
      <dgm:prSet presAssocID="{CE95125E-0CC0-4B22-A5C7-324E0FD5BE3A}" presName="level3hierChild" presStyleCnt="0"/>
      <dgm:spPr/>
    </dgm:pt>
    <dgm:pt modelId="{2AABBCC9-CBD8-43F8-B2F9-CA0BE9A6B763}" type="pres">
      <dgm:prSet presAssocID="{614D5851-33C7-4214-B79D-4C09B4149864}" presName="conn2-1" presStyleLbl="parChTrans1D2" presStyleIdx="3" presStyleCnt="10"/>
      <dgm:spPr/>
    </dgm:pt>
    <dgm:pt modelId="{CE2865ED-B159-4428-8474-EA4759965B10}" type="pres">
      <dgm:prSet presAssocID="{614D5851-33C7-4214-B79D-4C09B4149864}" presName="connTx" presStyleLbl="parChTrans1D2" presStyleIdx="3" presStyleCnt="10"/>
      <dgm:spPr/>
    </dgm:pt>
    <dgm:pt modelId="{C2A0514D-6CAE-4C23-9D0F-F842BEAD1E95}" type="pres">
      <dgm:prSet presAssocID="{0E9613D4-11A4-4FD9-BBA1-674D72201544}" presName="root2" presStyleCnt="0"/>
      <dgm:spPr/>
    </dgm:pt>
    <dgm:pt modelId="{52D508B6-2170-4842-AB65-1AE96ED0D6D3}" type="pres">
      <dgm:prSet presAssocID="{0E9613D4-11A4-4FD9-BBA1-674D72201544}" presName="LevelTwoTextNode" presStyleLbl="node2" presStyleIdx="3" presStyleCnt="10" custScaleX="241814" custLinFactNeighborX="15617">
        <dgm:presLayoutVars>
          <dgm:chPref val="3"/>
        </dgm:presLayoutVars>
      </dgm:prSet>
      <dgm:spPr>
        <a:prstGeom prst="roundRect">
          <a:avLst/>
        </a:prstGeom>
      </dgm:spPr>
    </dgm:pt>
    <dgm:pt modelId="{1400D4A0-CA87-4ADD-B140-848FFAED9E69}" type="pres">
      <dgm:prSet presAssocID="{0E9613D4-11A4-4FD9-BBA1-674D72201544}" presName="level3hierChild" presStyleCnt="0"/>
      <dgm:spPr/>
    </dgm:pt>
    <dgm:pt modelId="{91BC34F3-BF41-429E-AAE5-E0ADBB93FFEB}" type="pres">
      <dgm:prSet presAssocID="{B7043032-4F7B-4DA6-8BBC-D7B20F573A6E}" presName="conn2-1" presStyleLbl="parChTrans1D2" presStyleIdx="4" presStyleCnt="10"/>
      <dgm:spPr/>
    </dgm:pt>
    <dgm:pt modelId="{3A1826A1-190B-4232-B1AD-5A018A8DAB0B}" type="pres">
      <dgm:prSet presAssocID="{B7043032-4F7B-4DA6-8BBC-D7B20F573A6E}" presName="connTx" presStyleLbl="parChTrans1D2" presStyleIdx="4" presStyleCnt="10"/>
      <dgm:spPr/>
    </dgm:pt>
    <dgm:pt modelId="{96576C14-B7F1-44DC-8AB0-BA7EA6D099F8}" type="pres">
      <dgm:prSet presAssocID="{43D6B4F2-85D7-4C08-8EAF-3B96B0C5C710}" presName="root2" presStyleCnt="0"/>
      <dgm:spPr/>
    </dgm:pt>
    <dgm:pt modelId="{7DF5E823-4229-4316-899E-54688D5E85DF}" type="pres">
      <dgm:prSet presAssocID="{43D6B4F2-85D7-4C08-8EAF-3B96B0C5C710}" presName="LevelTwoTextNode" presStyleLbl="node2" presStyleIdx="4" presStyleCnt="10" custScaleX="241814" custLinFactNeighborX="15617">
        <dgm:presLayoutVars>
          <dgm:chPref val="3"/>
        </dgm:presLayoutVars>
      </dgm:prSet>
      <dgm:spPr>
        <a:prstGeom prst="roundRect">
          <a:avLst/>
        </a:prstGeom>
      </dgm:spPr>
    </dgm:pt>
    <dgm:pt modelId="{8E37E7D7-F241-4A5B-B1C3-97E1EB529B6E}" type="pres">
      <dgm:prSet presAssocID="{43D6B4F2-85D7-4C08-8EAF-3B96B0C5C710}" presName="level3hierChild" presStyleCnt="0"/>
      <dgm:spPr/>
    </dgm:pt>
    <dgm:pt modelId="{03EA3D87-69B5-4B35-84A4-71A1F5D1549D}" type="pres">
      <dgm:prSet presAssocID="{02907A44-3C7B-4240-B5D4-C0DD55D4DBEA}" presName="conn2-1" presStyleLbl="parChTrans1D2" presStyleIdx="5" presStyleCnt="10"/>
      <dgm:spPr/>
    </dgm:pt>
    <dgm:pt modelId="{58A100B5-6628-478C-AC69-60C643DFFD2E}" type="pres">
      <dgm:prSet presAssocID="{02907A44-3C7B-4240-B5D4-C0DD55D4DBEA}" presName="connTx" presStyleLbl="parChTrans1D2" presStyleIdx="5" presStyleCnt="10"/>
      <dgm:spPr/>
    </dgm:pt>
    <dgm:pt modelId="{D14727D5-0B16-4926-B393-B004456B6FB7}" type="pres">
      <dgm:prSet presAssocID="{DC0EC91B-9C2B-4A7E-8F39-6B8F44DF809F}" presName="root2" presStyleCnt="0"/>
      <dgm:spPr/>
    </dgm:pt>
    <dgm:pt modelId="{8397A4B8-4F07-4506-B1DD-E44B381203AF}" type="pres">
      <dgm:prSet presAssocID="{DC0EC91B-9C2B-4A7E-8F39-6B8F44DF809F}" presName="LevelTwoTextNode" presStyleLbl="node2" presStyleIdx="5" presStyleCnt="10" custScaleX="241814" custLinFactNeighborX="15617">
        <dgm:presLayoutVars>
          <dgm:chPref val="3"/>
        </dgm:presLayoutVars>
      </dgm:prSet>
      <dgm:spPr>
        <a:prstGeom prst="roundRect">
          <a:avLst/>
        </a:prstGeom>
      </dgm:spPr>
    </dgm:pt>
    <dgm:pt modelId="{C33D3F1E-EAAF-49FB-8537-5384E2E77F19}" type="pres">
      <dgm:prSet presAssocID="{DC0EC91B-9C2B-4A7E-8F39-6B8F44DF809F}" presName="level3hierChild" presStyleCnt="0"/>
      <dgm:spPr/>
    </dgm:pt>
    <dgm:pt modelId="{555BBC7E-5CBE-4947-8D06-DE9C39574B6F}" type="pres">
      <dgm:prSet presAssocID="{1799B495-FA67-46EE-A2A1-B732FE7025F1}" presName="conn2-1" presStyleLbl="parChTrans1D2" presStyleIdx="6" presStyleCnt="10"/>
      <dgm:spPr/>
    </dgm:pt>
    <dgm:pt modelId="{AE0EC679-C53C-45D6-82DE-D4E18951B741}" type="pres">
      <dgm:prSet presAssocID="{1799B495-FA67-46EE-A2A1-B732FE7025F1}" presName="connTx" presStyleLbl="parChTrans1D2" presStyleIdx="6" presStyleCnt="10"/>
      <dgm:spPr/>
    </dgm:pt>
    <dgm:pt modelId="{FF4B7632-A5DD-4D19-86C9-D34E81D717B8}" type="pres">
      <dgm:prSet presAssocID="{B3EF6C94-752C-4C12-A68E-37AB4B27B4DA}" presName="root2" presStyleCnt="0"/>
      <dgm:spPr/>
    </dgm:pt>
    <dgm:pt modelId="{FBD6D214-12C2-4AF3-B0A3-5A923E5B9AED}" type="pres">
      <dgm:prSet presAssocID="{B3EF6C94-752C-4C12-A68E-37AB4B27B4DA}" presName="LevelTwoTextNode" presStyleLbl="node2" presStyleIdx="6" presStyleCnt="10" custScaleX="241814" custLinFactNeighborX="15617">
        <dgm:presLayoutVars>
          <dgm:chPref val="3"/>
        </dgm:presLayoutVars>
      </dgm:prSet>
      <dgm:spPr>
        <a:prstGeom prst="roundRect">
          <a:avLst/>
        </a:prstGeom>
      </dgm:spPr>
    </dgm:pt>
    <dgm:pt modelId="{B7EB3797-CA68-4C80-8392-1B4D1E72C0EA}" type="pres">
      <dgm:prSet presAssocID="{B3EF6C94-752C-4C12-A68E-37AB4B27B4DA}" presName="level3hierChild" presStyleCnt="0"/>
      <dgm:spPr/>
    </dgm:pt>
    <dgm:pt modelId="{1E55B8BE-A252-46FD-AF7F-EFAEC333B74D}" type="pres">
      <dgm:prSet presAssocID="{057C39AC-12B4-4DBC-ABDE-197C75AF5F5E}" presName="conn2-1" presStyleLbl="parChTrans1D2" presStyleIdx="7" presStyleCnt="10"/>
      <dgm:spPr/>
    </dgm:pt>
    <dgm:pt modelId="{2333F9CB-9538-416C-B1D8-8083DB472326}" type="pres">
      <dgm:prSet presAssocID="{057C39AC-12B4-4DBC-ABDE-197C75AF5F5E}" presName="connTx" presStyleLbl="parChTrans1D2" presStyleIdx="7" presStyleCnt="10"/>
      <dgm:spPr/>
    </dgm:pt>
    <dgm:pt modelId="{43AFCCD7-46E4-496F-8FCB-11911C55248A}" type="pres">
      <dgm:prSet presAssocID="{AA00B46F-9EE7-4331-AE59-AFE7051772C1}" presName="root2" presStyleCnt="0"/>
      <dgm:spPr/>
    </dgm:pt>
    <dgm:pt modelId="{99ADCC20-14CF-4D9B-8EFD-D42FAEBF4A95}" type="pres">
      <dgm:prSet presAssocID="{AA00B46F-9EE7-4331-AE59-AFE7051772C1}" presName="LevelTwoTextNode" presStyleLbl="node2" presStyleIdx="7" presStyleCnt="10" custScaleX="241814" custLinFactNeighborX="15617">
        <dgm:presLayoutVars>
          <dgm:chPref val="3"/>
        </dgm:presLayoutVars>
      </dgm:prSet>
      <dgm:spPr>
        <a:prstGeom prst="roundRect">
          <a:avLst/>
        </a:prstGeom>
      </dgm:spPr>
    </dgm:pt>
    <dgm:pt modelId="{CDC48F98-88A4-46DB-9597-3BC8882DD9E3}" type="pres">
      <dgm:prSet presAssocID="{AA00B46F-9EE7-4331-AE59-AFE7051772C1}" presName="level3hierChild" presStyleCnt="0"/>
      <dgm:spPr/>
    </dgm:pt>
    <dgm:pt modelId="{3169F670-2099-49C5-A70B-08316A4D5A7A}" type="pres">
      <dgm:prSet presAssocID="{D59A9FF9-391D-4150-BFE9-865A7540E4EB}" presName="conn2-1" presStyleLbl="parChTrans1D2" presStyleIdx="8" presStyleCnt="10"/>
      <dgm:spPr/>
    </dgm:pt>
    <dgm:pt modelId="{CEC81528-CE9B-4DF8-9B85-0D0F26BF731E}" type="pres">
      <dgm:prSet presAssocID="{D59A9FF9-391D-4150-BFE9-865A7540E4EB}" presName="connTx" presStyleLbl="parChTrans1D2" presStyleIdx="8" presStyleCnt="10"/>
      <dgm:spPr/>
    </dgm:pt>
    <dgm:pt modelId="{B2A41797-4484-4E9F-BBD2-B301FA3B81CB}" type="pres">
      <dgm:prSet presAssocID="{9F23C6B0-ECDA-40BC-856C-590AC0806B17}" presName="root2" presStyleCnt="0"/>
      <dgm:spPr/>
    </dgm:pt>
    <dgm:pt modelId="{271BCAE9-693C-4036-886A-A2DD3F0F50C7}" type="pres">
      <dgm:prSet presAssocID="{9F23C6B0-ECDA-40BC-856C-590AC0806B17}" presName="LevelTwoTextNode" presStyleLbl="node2" presStyleIdx="8" presStyleCnt="10" custScaleX="241814" custLinFactNeighborX="15617">
        <dgm:presLayoutVars>
          <dgm:chPref val="3"/>
        </dgm:presLayoutVars>
      </dgm:prSet>
      <dgm:spPr>
        <a:prstGeom prst="roundRect">
          <a:avLst/>
        </a:prstGeom>
      </dgm:spPr>
    </dgm:pt>
    <dgm:pt modelId="{A9EE407D-A6B3-4F4C-BD1F-38C1AE0F207E}" type="pres">
      <dgm:prSet presAssocID="{9F23C6B0-ECDA-40BC-856C-590AC0806B17}" presName="level3hierChild" presStyleCnt="0"/>
      <dgm:spPr/>
    </dgm:pt>
    <dgm:pt modelId="{DF7EEBC6-230F-4613-B398-1E61CFAE1570}" type="pres">
      <dgm:prSet presAssocID="{BAC63F40-6759-44BE-AC30-32DEE524904D}" presName="conn2-1" presStyleLbl="parChTrans1D2" presStyleIdx="9" presStyleCnt="10"/>
      <dgm:spPr/>
    </dgm:pt>
    <dgm:pt modelId="{46C2B334-702B-4721-A36B-84FE430ECACE}" type="pres">
      <dgm:prSet presAssocID="{BAC63F40-6759-44BE-AC30-32DEE524904D}" presName="connTx" presStyleLbl="parChTrans1D2" presStyleIdx="9" presStyleCnt="10"/>
      <dgm:spPr/>
    </dgm:pt>
    <dgm:pt modelId="{A6F094BC-3AA2-4207-872C-5219097CC57A}" type="pres">
      <dgm:prSet presAssocID="{E01B4741-301B-4A2A-BAA0-3DC076248BAF}" presName="root2" presStyleCnt="0"/>
      <dgm:spPr/>
    </dgm:pt>
    <dgm:pt modelId="{0D037793-6D27-4A74-89D1-2A477238FD56}" type="pres">
      <dgm:prSet presAssocID="{E01B4741-301B-4A2A-BAA0-3DC076248BAF}" presName="LevelTwoTextNode" presStyleLbl="node2" presStyleIdx="9" presStyleCnt="10" custScaleX="241814" custLinFactNeighborX="15617">
        <dgm:presLayoutVars>
          <dgm:chPref val="3"/>
        </dgm:presLayoutVars>
      </dgm:prSet>
      <dgm:spPr>
        <a:prstGeom prst="roundRect">
          <a:avLst/>
        </a:prstGeom>
      </dgm:spPr>
    </dgm:pt>
    <dgm:pt modelId="{5C52CC75-859F-404D-BA61-9EDA00A0621F}" type="pres">
      <dgm:prSet presAssocID="{E01B4741-301B-4A2A-BAA0-3DC076248BAF}" presName="level3hierChild" presStyleCnt="0"/>
      <dgm:spPr/>
    </dgm:pt>
  </dgm:ptLst>
  <dgm:cxnLst>
    <dgm:cxn modelId="{980CE706-79DE-4555-BD6E-1C6D7E0620C6}" type="presOf" srcId="{E7AF3908-8732-4F54-A538-E3AE8E033722}" destId="{3DA3A16B-4EFF-4DFE-A041-18CF96911802}" srcOrd="0" destOrd="0" presId="urn:microsoft.com/office/officeart/2008/layout/HorizontalMultiLevelHierarchy"/>
    <dgm:cxn modelId="{4043FF17-0866-4543-BD5C-F05BCBC72490}" srcId="{E7AF3908-8732-4F54-A538-E3AE8E033722}" destId="{43D6B4F2-85D7-4C08-8EAF-3B96B0C5C710}" srcOrd="4" destOrd="0" parTransId="{B7043032-4F7B-4DA6-8BBC-D7B20F573A6E}" sibTransId="{0702615C-224D-4A46-8A35-FEAC2B88F802}"/>
    <dgm:cxn modelId="{28019719-0E24-43C0-8F39-744709DFE981}" srcId="{E7AF3908-8732-4F54-A538-E3AE8E033722}" destId="{B3EF6C94-752C-4C12-A68E-37AB4B27B4DA}" srcOrd="6" destOrd="0" parTransId="{1799B495-FA67-46EE-A2A1-B732FE7025F1}" sibTransId="{2B0C3AD6-0CAA-498F-ADE5-5130C69BE503}"/>
    <dgm:cxn modelId="{DDF7C45E-A170-4884-BBE1-B983B82586F1}" type="presOf" srcId="{1799B495-FA67-46EE-A2A1-B732FE7025F1}" destId="{AE0EC679-C53C-45D6-82DE-D4E18951B741}" srcOrd="1" destOrd="0" presId="urn:microsoft.com/office/officeart/2008/layout/HorizontalMultiLevelHierarchy"/>
    <dgm:cxn modelId="{F79F6961-0944-4945-98CC-E40D2E63D34B}" type="presOf" srcId="{43D6B4F2-85D7-4C08-8EAF-3B96B0C5C710}" destId="{7DF5E823-4229-4316-899E-54688D5E85DF}" srcOrd="0" destOrd="0" presId="urn:microsoft.com/office/officeart/2008/layout/HorizontalMultiLevelHierarchy"/>
    <dgm:cxn modelId="{F60D3D64-80CD-4CB0-A5E2-A37AA79C4074}" type="presOf" srcId="{618DFA1A-44EA-43EB-847C-AE0D0025C340}" destId="{DD56EF36-4595-4296-9EA9-11F5FE583943}" srcOrd="1" destOrd="0" presId="urn:microsoft.com/office/officeart/2008/layout/HorizontalMultiLevelHierarchy"/>
    <dgm:cxn modelId="{ECB7134A-55BB-4C47-A1CE-F6EC7D71F902}" type="presOf" srcId="{618DFA1A-44EA-43EB-847C-AE0D0025C340}" destId="{BFF33DEF-C52A-43AB-8797-3751D023D86A}" srcOrd="0" destOrd="0" presId="urn:microsoft.com/office/officeart/2008/layout/HorizontalMultiLevelHierarchy"/>
    <dgm:cxn modelId="{7E40366E-FB7D-4E67-B9A3-13A8B960FADE}" type="presOf" srcId="{4ACA1691-A126-4B9B-BC6E-83134C884CB3}" destId="{FDD783EB-8792-496D-BAB3-9BF36319D36D}" srcOrd="0" destOrd="0" presId="urn:microsoft.com/office/officeart/2008/layout/HorizontalMultiLevelHierarchy"/>
    <dgm:cxn modelId="{C5BB774E-765D-4224-9B39-118D5CD1CE42}" type="presOf" srcId="{BAC63F40-6759-44BE-AC30-32DEE524904D}" destId="{46C2B334-702B-4721-A36B-84FE430ECACE}" srcOrd="1" destOrd="0" presId="urn:microsoft.com/office/officeart/2008/layout/HorizontalMultiLevelHierarchy"/>
    <dgm:cxn modelId="{3106AB6E-410A-4981-BEC7-5C820433FBD2}" type="presOf" srcId="{614D5851-33C7-4214-B79D-4C09B4149864}" destId="{2AABBCC9-CBD8-43F8-B2F9-CA0BE9A6B763}" srcOrd="0" destOrd="0" presId="urn:microsoft.com/office/officeart/2008/layout/HorizontalMultiLevelHierarchy"/>
    <dgm:cxn modelId="{A03C7670-2CB0-4933-87CA-9357E66F924B}" type="presOf" srcId="{DC0EC91B-9C2B-4A7E-8F39-6B8F44DF809F}" destId="{8397A4B8-4F07-4506-B1DD-E44B381203AF}" srcOrd="0" destOrd="0" presId="urn:microsoft.com/office/officeart/2008/layout/HorizontalMultiLevelHierarchy"/>
    <dgm:cxn modelId="{86530A52-C66F-46C4-B7F1-6D4C65EAA8BD}" type="presOf" srcId="{1799B495-FA67-46EE-A2A1-B732FE7025F1}" destId="{555BBC7E-5CBE-4947-8D06-DE9C39574B6F}" srcOrd="0" destOrd="0" presId="urn:microsoft.com/office/officeart/2008/layout/HorizontalMultiLevelHierarchy"/>
    <dgm:cxn modelId="{BBCEEB58-F611-4C8A-8096-3F761BE94F49}" type="presOf" srcId="{D59A9FF9-391D-4150-BFE9-865A7540E4EB}" destId="{3169F670-2099-49C5-A70B-08316A4D5A7A}" srcOrd="0" destOrd="0" presId="urn:microsoft.com/office/officeart/2008/layout/HorizontalMultiLevelHierarchy"/>
    <dgm:cxn modelId="{52512D80-40AF-46EA-9A27-81FF3ECE192B}" type="presOf" srcId="{D59A9FF9-391D-4150-BFE9-865A7540E4EB}" destId="{CEC81528-CE9B-4DF8-9B85-0D0F26BF731E}" srcOrd="1" destOrd="0" presId="urn:microsoft.com/office/officeart/2008/layout/HorizontalMultiLevelHierarchy"/>
    <dgm:cxn modelId="{14088C80-994D-45A9-B4C7-A0BEF0E8C2C5}" type="presOf" srcId="{04A3FC52-D469-44C9-8507-7FE02DA4D78A}" destId="{27C8CE0A-F51A-4E0B-970C-3288825AA96C}" srcOrd="0" destOrd="0" presId="urn:microsoft.com/office/officeart/2008/layout/HorizontalMultiLevelHierarchy"/>
    <dgm:cxn modelId="{9A3C818A-0325-4CC1-B593-33B28620688B}" type="presOf" srcId="{02907A44-3C7B-4240-B5D4-C0DD55D4DBEA}" destId="{58A100B5-6628-478C-AC69-60C643DFFD2E}" srcOrd="1" destOrd="0" presId="urn:microsoft.com/office/officeart/2008/layout/HorizontalMultiLevelHierarchy"/>
    <dgm:cxn modelId="{BFDA7F8F-0867-460E-9EDE-10DC10D63876}" srcId="{E7AF3908-8732-4F54-A538-E3AE8E033722}" destId="{0E9613D4-11A4-4FD9-BBA1-674D72201544}" srcOrd="3" destOrd="0" parTransId="{614D5851-33C7-4214-B79D-4C09B4149864}" sibTransId="{86C4D3EF-ED4A-4334-BAFD-8C0D0A20637F}"/>
    <dgm:cxn modelId="{8D7DAE91-C4B3-4A31-B264-A66216D8B0C8}" srcId="{E7AF3908-8732-4F54-A538-E3AE8E033722}" destId="{AA00B46F-9EE7-4331-AE59-AFE7051772C1}" srcOrd="7" destOrd="0" parTransId="{057C39AC-12B4-4DBC-ABDE-197C75AF5F5E}" sibTransId="{56DC4191-781C-4291-8A72-BE7857572920}"/>
    <dgm:cxn modelId="{BF42AC9D-0B94-4FD2-B2AD-41FE26D5B9D6}" type="presOf" srcId="{5A675A51-B28A-4B79-9B11-3D73B8A681EF}" destId="{E2D4428E-AB0D-4217-A964-5425FDDD1407}" srcOrd="0" destOrd="0" presId="urn:microsoft.com/office/officeart/2008/layout/HorizontalMultiLevelHierarchy"/>
    <dgm:cxn modelId="{3AC2D69E-3CE8-4CBC-94B5-3508AB0D537A}" type="presOf" srcId="{02907A44-3C7B-4240-B5D4-C0DD55D4DBEA}" destId="{03EA3D87-69B5-4B35-84A4-71A1F5D1549D}" srcOrd="0" destOrd="0" presId="urn:microsoft.com/office/officeart/2008/layout/HorizontalMultiLevelHierarchy"/>
    <dgm:cxn modelId="{10E748A0-0387-488A-9011-C40E94AC677E}" srcId="{E7AF3908-8732-4F54-A538-E3AE8E033722}" destId="{4ACA1691-A126-4B9B-BC6E-83134C884CB3}" srcOrd="1" destOrd="0" parTransId="{7E3DBAD5-AB4D-42CB-AEF6-4201E0B79988}" sibTransId="{E4972852-F23E-4331-BA1F-CA0D501E2B00}"/>
    <dgm:cxn modelId="{515DF6A3-6A1B-4FA7-924E-0305302E7C06}" type="presOf" srcId="{057C39AC-12B4-4DBC-ABDE-197C75AF5F5E}" destId="{2333F9CB-9538-416C-B1D8-8083DB472326}" srcOrd="1" destOrd="0" presId="urn:microsoft.com/office/officeart/2008/layout/HorizontalMultiLevelHierarchy"/>
    <dgm:cxn modelId="{91872DA4-1C3F-4965-BCC4-19DF63D66CA9}" type="presOf" srcId="{0E9613D4-11A4-4FD9-BBA1-674D72201544}" destId="{52D508B6-2170-4842-AB65-1AE96ED0D6D3}" srcOrd="0" destOrd="0" presId="urn:microsoft.com/office/officeart/2008/layout/HorizontalMultiLevelHierarchy"/>
    <dgm:cxn modelId="{0D6BD5A7-0607-4BE7-8C5F-F074911DE387}" type="presOf" srcId="{B7043032-4F7B-4DA6-8BBC-D7B20F573A6E}" destId="{91BC34F3-BF41-429E-AAE5-E0ADBB93FFEB}" srcOrd="0" destOrd="0" presId="urn:microsoft.com/office/officeart/2008/layout/HorizontalMultiLevelHierarchy"/>
    <dgm:cxn modelId="{DB6E60AD-2253-4E65-8EEE-79EF843B8BA2}" srcId="{04A3FC52-D469-44C9-8507-7FE02DA4D78A}" destId="{E7AF3908-8732-4F54-A538-E3AE8E033722}" srcOrd="0" destOrd="0" parTransId="{CADFD5F3-7DEA-4D15-96FF-D0089CBEFAC8}" sibTransId="{E94FB6A7-1E59-425F-AAC5-CCD62BB90B02}"/>
    <dgm:cxn modelId="{711F00B1-B2D3-417F-8D3F-CD570C16ADFF}" srcId="{E7AF3908-8732-4F54-A538-E3AE8E033722}" destId="{DC0EC91B-9C2B-4A7E-8F39-6B8F44DF809F}" srcOrd="5" destOrd="0" parTransId="{02907A44-3C7B-4240-B5D4-C0DD55D4DBEA}" sibTransId="{9ECC0B6F-47FA-45E3-9329-C8F5CB40723C}"/>
    <dgm:cxn modelId="{6BEC0ABD-2DCD-4853-8940-CDF5B67B8063}" type="presOf" srcId="{FDF1C9B5-20BB-4222-8433-F6D5DE350BF7}" destId="{E4A73F3E-F8E9-4CD5-81C3-4BAE32B2F04D}" srcOrd="0" destOrd="0" presId="urn:microsoft.com/office/officeart/2008/layout/HorizontalMultiLevelHierarchy"/>
    <dgm:cxn modelId="{C03DB9BE-36A9-4C7F-83F1-22F9C1FB6701}" srcId="{E7AF3908-8732-4F54-A538-E3AE8E033722}" destId="{CE95125E-0CC0-4B22-A5C7-324E0FD5BE3A}" srcOrd="2" destOrd="0" parTransId="{618DFA1A-44EA-43EB-847C-AE0D0025C340}" sibTransId="{1EF8DA9A-DEA3-4048-8150-9611E2623779}"/>
    <dgm:cxn modelId="{39E00ABF-FAA7-4E11-A7A5-64DBE7D9C0BD}" srcId="{E7AF3908-8732-4F54-A538-E3AE8E033722}" destId="{FDF1C9B5-20BB-4222-8433-F6D5DE350BF7}" srcOrd="0" destOrd="0" parTransId="{5A675A51-B28A-4B79-9B11-3D73B8A681EF}" sibTransId="{A49EAFB9-1098-4AED-AE90-7137862522CB}"/>
    <dgm:cxn modelId="{296D76C0-0247-47A7-8DCF-34207BAAAA5D}" type="presOf" srcId="{5A675A51-B28A-4B79-9B11-3D73B8A681EF}" destId="{B4205145-D07A-4F67-869A-D24B7B350AF6}" srcOrd="1" destOrd="0" presId="urn:microsoft.com/office/officeart/2008/layout/HorizontalMultiLevelHierarchy"/>
    <dgm:cxn modelId="{B4D1A2C1-20ED-4F45-B70E-5F5771966981}" type="presOf" srcId="{7E3DBAD5-AB4D-42CB-AEF6-4201E0B79988}" destId="{D46F5DB8-8BCD-4FE4-8CC0-541625B15A2A}" srcOrd="1" destOrd="0" presId="urn:microsoft.com/office/officeart/2008/layout/HorizontalMultiLevelHierarchy"/>
    <dgm:cxn modelId="{12C3EAC2-46F0-43C4-8FA3-DA91F6664545}" type="presOf" srcId="{AA00B46F-9EE7-4331-AE59-AFE7051772C1}" destId="{99ADCC20-14CF-4D9B-8EFD-D42FAEBF4A95}" srcOrd="0" destOrd="0" presId="urn:microsoft.com/office/officeart/2008/layout/HorizontalMultiLevelHierarchy"/>
    <dgm:cxn modelId="{DCAB1FC5-FFD8-459A-9B3E-B25BC692A8E7}" type="presOf" srcId="{B7043032-4F7B-4DA6-8BBC-D7B20F573A6E}" destId="{3A1826A1-190B-4232-B1AD-5A018A8DAB0B}" srcOrd="1" destOrd="0" presId="urn:microsoft.com/office/officeart/2008/layout/HorizontalMultiLevelHierarchy"/>
    <dgm:cxn modelId="{AB658DCB-32D6-491D-9F02-D96FAEAC12F3}" type="presOf" srcId="{614D5851-33C7-4214-B79D-4C09B4149864}" destId="{CE2865ED-B159-4428-8474-EA4759965B10}" srcOrd="1" destOrd="0" presId="urn:microsoft.com/office/officeart/2008/layout/HorizontalMultiLevelHierarchy"/>
    <dgm:cxn modelId="{260502CC-AD36-4797-9274-C7650304C5B5}" srcId="{E7AF3908-8732-4F54-A538-E3AE8E033722}" destId="{E01B4741-301B-4A2A-BAA0-3DC076248BAF}" srcOrd="9" destOrd="0" parTransId="{BAC63F40-6759-44BE-AC30-32DEE524904D}" sibTransId="{55B45C7A-B77A-492A-92BF-96CDA662187F}"/>
    <dgm:cxn modelId="{9675BED1-AA5F-435F-A586-468F6D0C1A76}" type="presOf" srcId="{B3EF6C94-752C-4C12-A68E-37AB4B27B4DA}" destId="{FBD6D214-12C2-4AF3-B0A3-5A923E5B9AED}" srcOrd="0" destOrd="0" presId="urn:microsoft.com/office/officeart/2008/layout/HorizontalMultiLevelHierarchy"/>
    <dgm:cxn modelId="{F8B6F8D3-A233-4876-A7DA-E657D9A40757}" type="presOf" srcId="{BAC63F40-6759-44BE-AC30-32DEE524904D}" destId="{DF7EEBC6-230F-4613-B398-1E61CFAE1570}" srcOrd="0" destOrd="0" presId="urn:microsoft.com/office/officeart/2008/layout/HorizontalMultiLevelHierarchy"/>
    <dgm:cxn modelId="{5CC75BD7-E591-4E2B-A9F4-F214DCBCF75E}" type="presOf" srcId="{CE95125E-0CC0-4B22-A5C7-324E0FD5BE3A}" destId="{1F191B64-E92E-457A-8A1F-3BF6B2EBA52E}" srcOrd="0" destOrd="0" presId="urn:microsoft.com/office/officeart/2008/layout/HorizontalMultiLevelHierarchy"/>
    <dgm:cxn modelId="{1E6CC5E2-9421-428E-A211-AABBC8CB5BCD}" type="presOf" srcId="{9F23C6B0-ECDA-40BC-856C-590AC0806B17}" destId="{271BCAE9-693C-4036-886A-A2DD3F0F50C7}" srcOrd="0" destOrd="0" presId="urn:microsoft.com/office/officeart/2008/layout/HorizontalMultiLevelHierarchy"/>
    <dgm:cxn modelId="{6E9EACF0-5DED-4A52-9987-92E9C7B5EDA6}" srcId="{E7AF3908-8732-4F54-A538-E3AE8E033722}" destId="{9F23C6B0-ECDA-40BC-856C-590AC0806B17}" srcOrd="8" destOrd="0" parTransId="{D59A9FF9-391D-4150-BFE9-865A7540E4EB}" sibTransId="{7F188412-A39C-40C5-BB0A-907C93587391}"/>
    <dgm:cxn modelId="{BE7118F4-69B3-44BA-90A8-AC202B26260E}" type="presOf" srcId="{E01B4741-301B-4A2A-BAA0-3DC076248BAF}" destId="{0D037793-6D27-4A74-89D1-2A477238FD56}" srcOrd="0" destOrd="0" presId="urn:microsoft.com/office/officeart/2008/layout/HorizontalMultiLevelHierarchy"/>
    <dgm:cxn modelId="{99CF9DFD-4EF1-452F-8BD9-66F86DC32A6E}" type="presOf" srcId="{7E3DBAD5-AB4D-42CB-AEF6-4201E0B79988}" destId="{1ACA1849-752E-4E5A-A27F-ADF2FA1653E0}" srcOrd="0" destOrd="0" presId="urn:microsoft.com/office/officeart/2008/layout/HorizontalMultiLevelHierarchy"/>
    <dgm:cxn modelId="{3BA0FDFD-8192-4A58-ABE5-3DDB0526B5E2}" type="presOf" srcId="{057C39AC-12B4-4DBC-ABDE-197C75AF5F5E}" destId="{1E55B8BE-A252-46FD-AF7F-EFAEC333B74D}" srcOrd="0" destOrd="0" presId="urn:microsoft.com/office/officeart/2008/layout/HorizontalMultiLevelHierarchy"/>
    <dgm:cxn modelId="{3E428865-B356-4F2D-B980-8B4B0C44A56C}" type="presParOf" srcId="{27C8CE0A-F51A-4E0B-970C-3288825AA96C}" destId="{FF31F26A-9D2D-4E78-A575-0EB31C41EB2E}" srcOrd="0" destOrd="0" presId="urn:microsoft.com/office/officeart/2008/layout/HorizontalMultiLevelHierarchy"/>
    <dgm:cxn modelId="{4C867A17-A619-4D0C-9510-2FD7A6ABA373}" type="presParOf" srcId="{FF31F26A-9D2D-4E78-A575-0EB31C41EB2E}" destId="{3DA3A16B-4EFF-4DFE-A041-18CF96911802}" srcOrd="0" destOrd="0" presId="urn:microsoft.com/office/officeart/2008/layout/HorizontalMultiLevelHierarchy"/>
    <dgm:cxn modelId="{84809E66-C331-41B7-BAB3-036D7B3D6748}" type="presParOf" srcId="{FF31F26A-9D2D-4E78-A575-0EB31C41EB2E}" destId="{6EDB26EC-D312-4B39-884B-D54445F630C0}" srcOrd="1" destOrd="0" presId="urn:microsoft.com/office/officeart/2008/layout/HorizontalMultiLevelHierarchy"/>
    <dgm:cxn modelId="{9C21940F-32C9-4F22-A5F6-4F92407715D9}" type="presParOf" srcId="{6EDB26EC-D312-4B39-884B-D54445F630C0}" destId="{E2D4428E-AB0D-4217-A964-5425FDDD1407}" srcOrd="0" destOrd="0" presId="urn:microsoft.com/office/officeart/2008/layout/HorizontalMultiLevelHierarchy"/>
    <dgm:cxn modelId="{692D3EB8-2F16-4BFA-BA48-A38E84474035}" type="presParOf" srcId="{E2D4428E-AB0D-4217-A964-5425FDDD1407}" destId="{B4205145-D07A-4F67-869A-D24B7B350AF6}" srcOrd="0" destOrd="0" presId="urn:microsoft.com/office/officeart/2008/layout/HorizontalMultiLevelHierarchy"/>
    <dgm:cxn modelId="{76E99F22-E4E3-47C8-814F-C3B190504555}" type="presParOf" srcId="{6EDB26EC-D312-4B39-884B-D54445F630C0}" destId="{06B90ADD-BD62-4902-9655-84764CB9FB67}" srcOrd="1" destOrd="0" presId="urn:microsoft.com/office/officeart/2008/layout/HorizontalMultiLevelHierarchy"/>
    <dgm:cxn modelId="{83CA715E-0E56-42EC-BC56-34DA9CAD2FD4}" type="presParOf" srcId="{06B90ADD-BD62-4902-9655-84764CB9FB67}" destId="{E4A73F3E-F8E9-4CD5-81C3-4BAE32B2F04D}" srcOrd="0" destOrd="0" presId="urn:microsoft.com/office/officeart/2008/layout/HorizontalMultiLevelHierarchy"/>
    <dgm:cxn modelId="{D9377E19-68A5-44B7-A6CC-7C60B25481CE}" type="presParOf" srcId="{06B90ADD-BD62-4902-9655-84764CB9FB67}" destId="{67672DB2-B555-4CD7-A72F-597D206E6495}" srcOrd="1" destOrd="0" presId="urn:microsoft.com/office/officeart/2008/layout/HorizontalMultiLevelHierarchy"/>
    <dgm:cxn modelId="{A41D2948-4A2E-4955-BF5E-9041DE8D7436}" type="presParOf" srcId="{6EDB26EC-D312-4B39-884B-D54445F630C0}" destId="{1ACA1849-752E-4E5A-A27F-ADF2FA1653E0}" srcOrd="2" destOrd="0" presId="urn:microsoft.com/office/officeart/2008/layout/HorizontalMultiLevelHierarchy"/>
    <dgm:cxn modelId="{1434D8CF-1D23-460F-8238-CD3978ACFA0C}" type="presParOf" srcId="{1ACA1849-752E-4E5A-A27F-ADF2FA1653E0}" destId="{D46F5DB8-8BCD-4FE4-8CC0-541625B15A2A}" srcOrd="0" destOrd="0" presId="urn:microsoft.com/office/officeart/2008/layout/HorizontalMultiLevelHierarchy"/>
    <dgm:cxn modelId="{78711E54-D2BD-4D0B-9F4A-0E476F4BC0FF}" type="presParOf" srcId="{6EDB26EC-D312-4B39-884B-D54445F630C0}" destId="{0043CC33-4DCE-4D2A-9823-23E951616874}" srcOrd="3" destOrd="0" presId="urn:microsoft.com/office/officeart/2008/layout/HorizontalMultiLevelHierarchy"/>
    <dgm:cxn modelId="{0139C18B-3397-44B3-AC1B-2CEE93D5D4BE}" type="presParOf" srcId="{0043CC33-4DCE-4D2A-9823-23E951616874}" destId="{FDD783EB-8792-496D-BAB3-9BF36319D36D}" srcOrd="0" destOrd="0" presId="urn:microsoft.com/office/officeart/2008/layout/HorizontalMultiLevelHierarchy"/>
    <dgm:cxn modelId="{1A4EFA7C-1FF8-4FC9-A536-35A3BCA58119}" type="presParOf" srcId="{0043CC33-4DCE-4D2A-9823-23E951616874}" destId="{5ADCA69A-377D-45C3-BE0E-7FE00C82F85E}" srcOrd="1" destOrd="0" presId="urn:microsoft.com/office/officeart/2008/layout/HorizontalMultiLevelHierarchy"/>
    <dgm:cxn modelId="{D37484EC-C1CD-42B4-A7BF-F89E0E689DE9}" type="presParOf" srcId="{6EDB26EC-D312-4B39-884B-D54445F630C0}" destId="{BFF33DEF-C52A-43AB-8797-3751D023D86A}" srcOrd="4" destOrd="0" presId="urn:microsoft.com/office/officeart/2008/layout/HorizontalMultiLevelHierarchy"/>
    <dgm:cxn modelId="{85A55373-3526-4A32-8902-9D0CA34329A7}" type="presParOf" srcId="{BFF33DEF-C52A-43AB-8797-3751D023D86A}" destId="{DD56EF36-4595-4296-9EA9-11F5FE583943}" srcOrd="0" destOrd="0" presId="urn:microsoft.com/office/officeart/2008/layout/HorizontalMultiLevelHierarchy"/>
    <dgm:cxn modelId="{13671114-AF83-41BA-B679-55BE6FE1D5FF}" type="presParOf" srcId="{6EDB26EC-D312-4B39-884B-D54445F630C0}" destId="{4C1E6DAF-75FE-4531-BB54-AF3FC2BF2A24}" srcOrd="5" destOrd="0" presId="urn:microsoft.com/office/officeart/2008/layout/HorizontalMultiLevelHierarchy"/>
    <dgm:cxn modelId="{A42B730A-46A1-4E42-8458-7817F0D9F675}" type="presParOf" srcId="{4C1E6DAF-75FE-4531-BB54-AF3FC2BF2A24}" destId="{1F191B64-E92E-457A-8A1F-3BF6B2EBA52E}" srcOrd="0" destOrd="0" presId="urn:microsoft.com/office/officeart/2008/layout/HorizontalMultiLevelHierarchy"/>
    <dgm:cxn modelId="{30BFA2AB-D50A-4B77-ABF3-0B0ECC23495A}" type="presParOf" srcId="{4C1E6DAF-75FE-4531-BB54-AF3FC2BF2A24}" destId="{9E497FCB-2455-41EF-93C7-7377AA5FEA08}" srcOrd="1" destOrd="0" presId="urn:microsoft.com/office/officeart/2008/layout/HorizontalMultiLevelHierarchy"/>
    <dgm:cxn modelId="{EA25A105-99F3-40EE-84EB-0C6860358B28}" type="presParOf" srcId="{6EDB26EC-D312-4B39-884B-D54445F630C0}" destId="{2AABBCC9-CBD8-43F8-B2F9-CA0BE9A6B763}" srcOrd="6" destOrd="0" presId="urn:microsoft.com/office/officeart/2008/layout/HorizontalMultiLevelHierarchy"/>
    <dgm:cxn modelId="{35FAA714-4184-4B53-9F58-4A0AF4068A23}" type="presParOf" srcId="{2AABBCC9-CBD8-43F8-B2F9-CA0BE9A6B763}" destId="{CE2865ED-B159-4428-8474-EA4759965B10}" srcOrd="0" destOrd="0" presId="urn:microsoft.com/office/officeart/2008/layout/HorizontalMultiLevelHierarchy"/>
    <dgm:cxn modelId="{AEC8E886-DB9E-401D-9CE7-F199AAC4C90B}" type="presParOf" srcId="{6EDB26EC-D312-4B39-884B-D54445F630C0}" destId="{C2A0514D-6CAE-4C23-9D0F-F842BEAD1E95}" srcOrd="7" destOrd="0" presId="urn:microsoft.com/office/officeart/2008/layout/HorizontalMultiLevelHierarchy"/>
    <dgm:cxn modelId="{84E86578-46B3-431D-8FAB-B76EF3568A20}" type="presParOf" srcId="{C2A0514D-6CAE-4C23-9D0F-F842BEAD1E95}" destId="{52D508B6-2170-4842-AB65-1AE96ED0D6D3}" srcOrd="0" destOrd="0" presId="urn:microsoft.com/office/officeart/2008/layout/HorizontalMultiLevelHierarchy"/>
    <dgm:cxn modelId="{3402AA13-5602-419C-B522-27BCE60F63F9}" type="presParOf" srcId="{C2A0514D-6CAE-4C23-9D0F-F842BEAD1E95}" destId="{1400D4A0-CA87-4ADD-B140-848FFAED9E69}" srcOrd="1" destOrd="0" presId="urn:microsoft.com/office/officeart/2008/layout/HorizontalMultiLevelHierarchy"/>
    <dgm:cxn modelId="{3155DF3C-1923-4BA4-A720-10D42F3848DF}" type="presParOf" srcId="{6EDB26EC-D312-4B39-884B-D54445F630C0}" destId="{91BC34F3-BF41-429E-AAE5-E0ADBB93FFEB}" srcOrd="8" destOrd="0" presId="urn:microsoft.com/office/officeart/2008/layout/HorizontalMultiLevelHierarchy"/>
    <dgm:cxn modelId="{F91ECBA9-E3A7-4781-AA1C-4EC47A607CBA}" type="presParOf" srcId="{91BC34F3-BF41-429E-AAE5-E0ADBB93FFEB}" destId="{3A1826A1-190B-4232-B1AD-5A018A8DAB0B}" srcOrd="0" destOrd="0" presId="urn:microsoft.com/office/officeart/2008/layout/HorizontalMultiLevelHierarchy"/>
    <dgm:cxn modelId="{60A7764A-BD1C-4246-AFA4-E6DC8219437F}" type="presParOf" srcId="{6EDB26EC-D312-4B39-884B-D54445F630C0}" destId="{96576C14-B7F1-44DC-8AB0-BA7EA6D099F8}" srcOrd="9" destOrd="0" presId="urn:microsoft.com/office/officeart/2008/layout/HorizontalMultiLevelHierarchy"/>
    <dgm:cxn modelId="{15A410A2-D8C5-4B93-A9DA-5A08EF28D120}" type="presParOf" srcId="{96576C14-B7F1-44DC-8AB0-BA7EA6D099F8}" destId="{7DF5E823-4229-4316-899E-54688D5E85DF}" srcOrd="0" destOrd="0" presId="urn:microsoft.com/office/officeart/2008/layout/HorizontalMultiLevelHierarchy"/>
    <dgm:cxn modelId="{DCF14A35-0B2E-40B3-AC4A-6591FBF6704C}" type="presParOf" srcId="{96576C14-B7F1-44DC-8AB0-BA7EA6D099F8}" destId="{8E37E7D7-F241-4A5B-B1C3-97E1EB529B6E}" srcOrd="1" destOrd="0" presId="urn:microsoft.com/office/officeart/2008/layout/HorizontalMultiLevelHierarchy"/>
    <dgm:cxn modelId="{4F9F27A6-9B70-4571-A06A-9042DE74C32B}" type="presParOf" srcId="{6EDB26EC-D312-4B39-884B-D54445F630C0}" destId="{03EA3D87-69B5-4B35-84A4-71A1F5D1549D}" srcOrd="10" destOrd="0" presId="urn:microsoft.com/office/officeart/2008/layout/HorizontalMultiLevelHierarchy"/>
    <dgm:cxn modelId="{0F31ED16-A554-4FF1-94EB-D2095288F38D}" type="presParOf" srcId="{03EA3D87-69B5-4B35-84A4-71A1F5D1549D}" destId="{58A100B5-6628-478C-AC69-60C643DFFD2E}" srcOrd="0" destOrd="0" presId="urn:microsoft.com/office/officeart/2008/layout/HorizontalMultiLevelHierarchy"/>
    <dgm:cxn modelId="{BFE00354-013A-4AD3-867A-F4FB7A930094}" type="presParOf" srcId="{6EDB26EC-D312-4B39-884B-D54445F630C0}" destId="{D14727D5-0B16-4926-B393-B004456B6FB7}" srcOrd="11" destOrd="0" presId="urn:microsoft.com/office/officeart/2008/layout/HorizontalMultiLevelHierarchy"/>
    <dgm:cxn modelId="{ACE515F5-170D-4EDE-814B-D55F16657125}" type="presParOf" srcId="{D14727D5-0B16-4926-B393-B004456B6FB7}" destId="{8397A4B8-4F07-4506-B1DD-E44B381203AF}" srcOrd="0" destOrd="0" presId="urn:microsoft.com/office/officeart/2008/layout/HorizontalMultiLevelHierarchy"/>
    <dgm:cxn modelId="{1028CE70-9714-403B-AF85-FBD700C865C2}" type="presParOf" srcId="{D14727D5-0B16-4926-B393-B004456B6FB7}" destId="{C33D3F1E-EAAF-49FB-8537-5384E2E77F19}" srcOrd="1" destOrd="0" presId="urn:microsoft.com/office/officeart/2008/layout/HorizontalMultiLevelHierarchy"/>
    <dgm:cxn modelId="{2EB286E5-69FD-4D77-B4EA-74AE6540FD81}" type="presParOf" srcId="{6EDB26EC-D312-4B39-884B-D54445F630C0}" destId="{555BBC7E-5CBE-4947-8D06-DE9C39574B6F}" srcOrd="12" destOrd="0" presId="urn:microsoft.com/office/officeart/2008/layout/HorizontalMultiLevelHierarchy"/>
    <dgm:cxn modelId="{E02DC728-3A27-4169-8519-D834AA7D2031}" type="presParOf" srcId="{555BBC7E-5CBE-4947-8D06-DE9C39574B6F}" destId="{AE0EC679-C53C-45D6-82DE-D4E18951B741}" srcOrd="0" destOrd="0" presId="urn:microsoft.com/office/officeart/2008/layout/HorizontalMultiLevelHierarchy"/>
    <dgm:cxn modelId="{5AADD798-3BD1-4461-8378-3F4A16130AD7}" type="presParOf" srcId="{6EDB26EC-D312-4B39-884B-D54445F630C0}" destId="{FF4B7632-A5DD-4D19-86C9-D34E81D717B8}" srcOrd="13" destOrd="0" presId="urn:microsoft.com/office/officeart/2008/layout/HorizontalMultiLevelHierarchy"/>
    <dgm:cxn modelId="{3F1F3693-946B-4E5E-B665-8138B6AC54EE}" type="presParOf" srcId="{FF4B7632-A5DD-4D19-86C9-D34E81D717B8}" destId="{FBD6D214-12C2-4AF3-B0A3-5A923E5B9AED}" srcOrd="0" destOrd="0" presId="urn:microsoft.com/office/officeart/2008/layout/HorizontalMultiLevelHierarchy"/>
    <dgm:cxn modelId="{75AC57F7-CE5E-4F42-9522-D0367B461343}" type="presParOf" srcId="{FF4B7632-A5DD-4D19-86C9-D34E81D717B8}" destId="{B7EB3797-CA68-4C80-8392-1B4D1E72C0EA}" srcOrd="1" destOrd="0" presId="urn:microsoft.com/office/officeart/2008/layout/HorizontalMultiLevelHierarchy"/>
    <dgm:cxn modelId="{26F27FBC-53C3-4AB0-A1CB-87678FC57B90}" type="presParOf" srcId="{6EDB26EC-D312-4B39-884B-D54445F630C0}" destId="{1E55B8BE-A252-46FD-AF7F-EFAEC333B74D}" srcOrd="14" destOrd="0" presId="urn:microsoft.com/office/officeart/2008/layout/HorizontalMultiLevelHierarchy"/>
    <dgm:cxn modelId="{479AD38D-0569-4D82-84FE-A7B822BEB820}" type="presParOf" srcId="{1E55B8BE-A252-46FD-AF7F-EFAEC333B74D}" destId="{2333F9CB-9538-416C-B1D8-8083DB472326}" srcOrd="0" destOrd="0" presId="urn:microsoft.com/office/officeart/2008/layout/HorizontalMultiLevelHierarchy"/>
    <dgm:cxn modelId="{A6C45652-662B-4999-B693-20433EB0D8F2}" type="presParOf" srcId="{6EDB26EC-D312-4B39-884B-D54445F630C0}" destId="{43AFCCD7-46E4-496F-8FCB-11911C55248A}" srcOrd="15" destOrd="0" presId="urn:microsoft.com/office/officeart/2008/layout/HorizontalMultiLevelHierarchy"/>
    <dgm:cxn modelId="{DF72D352-2AC2-4B8D-B697-86FF3C68ED61}" type="presParOf" srcId="{43AFCCD7-46E4-496F-8FCB-11911C55248A}" destId="{99ADCC20-14CF-4D9B-8EFD-D42FAEBF4A95}" srcOrd="0" destOrd="0" presId="urn:microsoft.com/office/officeart/2008/layout/HorizontalMultiLevelHierarchy"/>
    <dgm:cxn modelId="{6BB6C352-AC7F-45AA-B69F-8C054B866CED}" type="presParOf" srcId="{43AFCCD7-46E4-496F-8FCB-11911C55248A}" destId="{CDC48F98-88A4-46DB-9597-3BC8882DD9E3}" srcOrd="1" destOrd="0" presId="urn:microsoft.com/office/officeart/2008/layout/HorizontalMultiLevelHierarchy"/>
    <dgm:cxn modelId="{0E013CE5-93F5-48F5-AC88-B10440B94FF7}" type="presParOf" srcId="{6EDB26EC-D312-4B39-884B-D54445F630C0}" destId="{3169F670-2099-49C5-A70B-08316A4D5A7A}" srcOrd="16" destOrd="0" presId="urn:microsoft.com/office/officeart/2008/layout/HorizontalMultiLevelHierarchy"/>
    <dgm:cxn modelId="{039557A8-4CAF-44ED-BD4B-440837B451C7}" type="presParOf" srcId="{3169F670-2099-49C5-A70B-08316A4D5A7A}" destId="{CEC81528-CE9B-4DF8-9B85-0D0F26BF731E}" srcOrd="0" destOrd="0" presId="urn:microsoft.com/office/officeart/2008/layout/HorizontalMultiLevelHierarchy"/>
    <dgm:cxn modelId="{4F64A13A-4E8D-4F02-AD93-25C78AD0B347}" type="presParOf" srcId="{6EDB26EC-D312-4B39-884B-D54445F630C0}" destId="{B2A41797-4484-4E9F-BBD2-B301FA3B81CB}" srcOrd="17" destOrd="0" presId="urn:microsoft.com/office/officeart/2008/layout/HorizontalMultiLevelHierarchy"/>
    <dgm:cxn modelId="{ADA17D5E-72CA-48A4-9844-12F89E6FE558}" type="presParOf" srcId="{B2A41797-4484-4E9F-BBD2-B301FA3B81CB}" destId="{271BCAE9-693C-4036-886A-A2DD3F0F50C7}" srcOrd="0" destOrd="0" presId="urn:microsoft.com/office/officeart/2008/layout/HorizontalMultiLevelHierarchy"/>
    <dgm:cxn modelId="{55E9B3E1-6058-4ED0-8B0E-12A5E0607416}" type="presParOf" srcId="{B2A41797-4484-4E9F-BBD2-B301FA3B81CB}" destId="{A9EE407D-A6B3-4F4C-BD1F-38C1AE0F207E}" srcOrd="1" destOrd="0" presId="urn:microsoft.com/office/officeart/2008/layout/HorizontalMultiLevelHierarchy"/>
    <dgm:cxn modelId="{DEDA33F4-97A2-4D36-89E5-30BE0155BA43}" type="presParOf" srcId="{6EDB26EC-D312-4B39-884B-D54445F630C0}" destId="{DF7EEBC6-230F-4613-B398-1E61CFAE1570}" srcOrd="18" destOrd="0" presId="urn:microsoft.com/office/officeart/2008/layout/HorizontalMultiLevelHierarchy"/>
    <dgm:cxn modelId="{C7B38C52-F461-4C18-82CE-D84E49C8C9B0}" type="presParOf" srcId="{DF7EEBC6-230F-4613-B398-1E61CFAE1570}" destId="{46C2B334-702B-4721-A36B-84FE430ECACE}" srcOrd="0" destOrd="0" presId="urn:microsoft.com/office/officeart/2008/layout/HorizontalMultiLevelHierarchy"/>
    <dgm:cxn modelId="{73AD7EDE-972B-47A6-9EB6-EA9C4921F866}" type="presParOf" srcId="{6EDB26EC-D312-4B39-884B-D54445F630C0}" destId="{A6F094BC-3AA2-4207-872C-5219097CC57A}" srcOrd="19" destOrd="0" presId="urn:microsoft.com/office/officeart/2008/layout/HorizontalMultiLevelHierarchy"/>
    <dgm:cxn modelId="{4A99FE20-584E-49C7-8471-CFD87EFAF358}" type="presParOf" srcId="{A6F094BC-3AA2-4207-872C-5219097CC57A}" destId="{0D037793-6D27-4A74-89D1-2A477238FD56}" srcOrd="0" destOrd="0" presId="urn:microsoft.com/office/officeart/2008/layout/HorizontalMultiLevelHierarchy"/>
    <dgm:cxn modelId="{DB247A65-9A2E-4E7A-874D-0BE6D003032A}" type="presParOf" srcId="{A6F094BC-3AA2-4207-872C-5219097CC57A}" destId="{5C52CC75-859F-404D-BA61-9EDA00A0621F}" srcOrd="1" destOrd="0" presId="urn:microsoft.com/office/officeart/2008/layout/HorizontalMultiLevel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24F385F-B4F7-4CCC-B961-5440A740E104}" type="doc">
      <dgm:prSet loTypeId="urn:microsoft.com/office/officeart/2009/3/layout/HorizontalOrganizationChart" loCatId="hierarchy" qsTypeId="urn:microsoft.com/office/officeart/2005/8/quickstyle/simple3" qsCatId="simple" csTypeId="urn:microsoft.com/office/officeart/2005/8/colors/colorful3" csCatId="colorful" phldr="1"/>
      <dgm:spPr/>
      <dgm:t>
        <a:bodyPr/>
        <a:lstStyle/>
        <a:p>
          <a:endParaRPr lang="en-IN"/>
        </a:p>
      </dgm:t>
    </dgm:pt>
    <dgm:pt modelId="{06800057-780C-4F54-A713-40D1E08CE0BC}">
      <dgm:prSet phldrT="[Text]" custT="1"/>
      <dgm:spPr/>
      <dgm:t>
        <a:bodyPr/>
        <a:lstStyle/>
        <a:p>
          <a:r>
            <a:rPr lang="en-IN" sz="1800" dirty="0"/>
            <a:t>Types of Authentication techniques </a:t>
          </a:r>
        </a:p>
      </dgm:t>
    </dgm:pt>
    <dgm:pt modelId="{735A9981-B045-4917-94F7-C4692747F297}" type="parTrans" cxnId="{CC9D47B4-5207-4FC5-AFFC-E7E252611397}">
      <dgm:prSet/>
      <dgm:spPr/>
      <dgm:t>
        <a:bodyPr/>
        <a:lstStyle/>
        <a:p>
          <a:endParaRPr lang="en-IN" sz="1800"/>
        </a:p>
      </dgm:t>
    </dgm:pt>
    <dgm:pt modelId="{1E6BE370-C4A9-4C14-9FE5-0788EACDD7C3}" type="sibTrans" cxnId="{CC9D47B4-5207-4FC5-AFFC-E7E252611397}">
      <dgm:prSet/>
      <dgm:spPr/>
      <dgm:t>
        <a:bodyPr/>
        <a:lstStyle/>
        <a:p>
          <a:endParaRPr lang="en-IN" sz="1800"/>
        </a:p>
      </dgm:t>
    </dgm:pt>
    <dgm:pt modelId="{8103BCD5-91A3-484D-97B4-471C4950978F}">
      <dgm:prSet phldrT="[Text]" custT="1"/>
      <dgm:spPr/>
      <dgm:t>
        <a:bodyPr/>
        <a:lstStyle/>
        <a:p>
          <a:r>
            <a:rPr lang="en-IN" sz="1800" b="0" i="0" dirty="0"/>
            <a:t>Basic Authentication</a:t>
          </a:r>
          <a:endParaRPr lang="en-IN" sz="1800" dirty="0"/>
        </a:p>
      </dgm:t>
    </dgm:pt>
    <dgm:pt modelId="{581C81D3-5995-42A6-BD12-51D9234BED4D}" type="parTrans" cxnId="{0A2EC68C-AE8A-4765-8FBC-6023B8C9CFB8}">
      <dgm:prSet/>
      <dgm:spPr/>
      <dgm:t>
        <a:bodyPr/>
        <a:lstStyle/>
        <a:p>
          <a:endParaRPr lang="en-IN" sz="1800"/>
        </a:p>
      </dgm:t>
    </dgm:pt>
    <dgm:pt modelId="{FF830D59-38AA-4F09-9A37-A4E8E9C32E24}" type="sibTrans" cxnId="{0A2EC68C-AE8A-4765-8FBC-6023B8C9CFB8}">
      <dgm:prSet/>
      <dgm:spPr/>
      <dgm:t>
        <a:bodyPr/>
        <a:lstStyle/>
        <a:p>
          <a:endParaRPr lang="en-IN" sz="1800"/>
        </a:p>
      </dgm:t>
    </dgm:pt>
    <dgm:pt modelId="{3E506C67-25F3-42C6-86F8-31E891DF4D45}">
      <dgm:prSet phldrT="[Text]" custT="1"/>
      <dgm:spPr/>
      <dgm:t>
        <a:bodyPr/>
        <a:lstStyle/>
        <a:p>
          <a:r>
            <a:rPr lang="en-IN" sz="1800" b="0" i="0" dirty="0"/>
            <a:t>API Key Authentication</a:t>
          </a:r>
          <a:endParaRPr lang="en-IN" sz="1800" dirty="0"/>
        </a:p>
      </dgm:t>
    </dgm:pt>
    <dgm:pt modelId="{A83200DC-917A-47B2-9ACE-221462F2F65B}" type="parTrans" cxnId="{276DBB1F-88EB-427E-9357-CD544EC5AF1C}">
      <dgm:prSet/>
      <dgm:spPr/>
      <dgm:t>
        <a:bodyPr/>
        <a:lstStyle/>
        <a:p>
          <a:endParaRPr lang="en-IN" sz="1800"/>
        </a:p>
      </dgm:t>
    </dgm:pt>
    <dgm:pt modelId="{431E6DAA-06C9-45F5-94BA-83943A914BCE}" type="sibTrans" cxnId="{276DBB1F-88EB-427E-9357-CD544EC5AF1C}">
      <dgm:prSet/>
      <dgm:spPr/>
      <dgm:t>
        <a:bodyPr/>
        <a:lstStyle/>
        <a:p>
          <a:endParaRPr lang="en-IN" sz="1800"/>
        </a:p>
      </dgm:t>
    </dgm:pt>
    <dgm:pt modelId="{2D7B1446-084E-4DFE-A0DC-BB1A448DFD0C}">
      <dgm:prSet phldrT="[Text]" custT="1"/>
      <dgm:spPr/>
      <dgm:t>
        <a:bodyPr/>
        <a:lstStyle/>
        <a:p>
          <a:r>
            <a:rPr lang="en-IN" sz="1800" b="0" i="0" dirty="0"/>
            <a:t>Token-based Authentication</a:t>
          </a:r>
          <a:endParaRPr lang="en-IN" sz="1800" dirty="0"/>
        </a:p>
      </dgm:t>
    </dgm:pt>
    <dgm:pt modelId="{7859C316-4582-4187-AF9C-698D76C57E3E}" type="parTrans" cxnId="{C89042B0-D61F-4E89-A7C3-AC58899402FD}">
      <dgm:prSet/>
      <dgm:spPr/>
      <dgm:t>
        <a:bodyPr/>
        <a:lstStyle/>
        <a:p>
          <a:endParaRPr lang="en-IN" sz="1800"/>
        </a:p>
      </dgm:t>
    </dgm:pt>
    <dgm:pt modelId="{F7D6B546-6E2F-4F10-B8C1-0F18667A80D5}" type="sibTrans" cxnId="{C89042B0-D61F-4E89-A7C3-AC58899402FD}">
      <dgm:prSet/>
      <dgm:spPr/>
      <dgm:t>
        <a:bodyPr/>
        <a:lstStyle/>
        <a:p>
          <a:endParaRPr lang="en-IN" sz="1800"/>
        </a:p>
      </dgm:t>
    </dgm:pt>
    <dgm:pt modelId="{419A01DC-B74B-47C2-B07A-BE29686446BA}">
      <dgm:prSet custT="1"/>
      <dgm:spPr/>
      <dgm:t>
        <a:bodyPr/>
        <a:lstStyle/>
        <a:p>
          <a:r>
            <a:rPr lang="en-IN" sz="1800" b="0" i="0"/>
            <a:t>Windows Authentication</a:t>
          </a:r>
          <a:endParaRPr lang="en-IN" sz="1800"/>
        </a:p>
      </dgm:t>
    </dgm:pt>
    <dgm:pt modelId="{F129D558-7D5C-44C5-8C4E-85CF8F7FCF58}" type="parTrans" cxnId="{EA1E888A-A499-4DA6-AB83-CB6CA6680F88}">
      <dgm:prSet/>
      <dgm:spPr/>
      <dgm:t>
        <a:bodyPr/>
        <a:lstStyle/>
        <a:p>
          <a:endParaRPr lang="en-IN" sz="1800"/>
        </a:p>
      </dgm:t>
    </dgm:pt>
    <dgm:pt modelId="{6F932DA2-71C1-4BF5-A15E-FA0834277016}" type="sibTrans" cxnId="{EA1E888A-A499-4DA6-AB83-CB6CA6680F88}">
      <dgm:prSet/>
      <dgm:spPr/>
      <dgm:t>
        <a:bodyPr/>
        <a:lstStyle/>
        <a:p>
          <a:endParaRPr lang="en-IN" sz="1800"/>
        </a:p>
      </dgm:t>
    </dgm:pt>
    <dgm:pt modelId="{6DB8E751-EAC2-42EC-ACF2-07F5E5AB247A}">
      <dgm:prSet custT="1"/>
      <dgm:spPr/>
      <dgm:t>
        <a:bodyPr/>
        <a:lstStyle/>
        <a:p>
          <a:r>
            <a:rPr lang="en-IN" sz="1800" b="0" i="0" dirty="0"/>
            <a:t>Certificate-based Authentication</a:t>
          </a:r>
          <a:endParaRPr lang="en-IN" sz="1800" dirty="0"/>
        </a:p>
      </dgm:t>
    </dgm:pt>
    <dgm:pt modelId="{2EDED99E-95A6-44F2-89AE-3E19951835BE}" type="parTrans" cxnId="{6AE33B54-9B50-4F87-B0AB-AE4B49A7B8D9}">
      <dgm:prSet/>
      <dgm:spPr/>
      <dgm:t>
        <a:bodyPr/>
        <a:lstStyle/>
        <a:p>
          <a:endParaRPr lang="en-IN" sz="1800"/>
        </a:p>
      </dgm:t>
    </dgm:pt>
    <dgm:pt modelId="{7924C8B0-D7C8-4773-8854-27B9B9F43A59}" type="sibTrans" cxnId="{6AE33B54-9B50-4F87-B0AB-AE4B49A7B8D9}">
      <dgm:prSet/>
      <dgm:spPr/>
      <dgm:t>
        <a:bodyPr/>
        <a:lstStyle/>
        <a:p>
          <a:endParaRPr lang="en-IN" sz="1800"/>
        </a:p>
      </dgm:t>
    </dgm:pt>
    <dgm:pt modelId="{9A07A2D1-398A-4EE0-BA70-7ED6A5285EDA}">
      <dgm:prSet custT="1"/>
      <dgm:spPr/>
      <dgm:t>
        <a:bodyPr/>
        <a:lstStyle/>
        <a:p>
          <a:r>
            <a:rPr lang="en-IN" sz="1800" b="0" i="0" dirty="0"/>
            <a:t>Multi-Factor Authentication</a:t>
          </a:r>
          <a:endParaRPr lang="en-IN" sz="1800" dirty="0"/>
        </a:p>
      </dgm:t>
    </dgm:pt>
    <dgm:pt modelId="{2133AC35-6428-4298-9B99-BEF1B30F203E}" type="parTrans" cxnId="{603658A7-819C-4CDC-B42E-2600D3BD1036}">
      <dgm:prSet/>
      <dgm:spPr/>
      <dgm:t>
        <a:bodyPr/>
        <a:lstStyle/>
        <a:p>
          <a:endParaRPr lang="en-IN" sz="1800"/>
        </a:p>
      </dgm:t>
    </dgm:pt>
    <dgm:pt modelId="{3B85CF1C-64EE-48AE-9FB4-DC2E19D3CDB0}" type="sibTrans" cxnId="{603658A7-819C-4CDC-B42E-2600D3BD1036}">
      <dgm:prSet/>
      <dgm:spPr/>
      <dgm:t>
        <a:bodyPr/>
        <a:lstStyle/>
        <a:p>
          <a:endParaRPr lang="en-IN" sz="1800"/>
        </a:p>
      </dgm:t>
    </dgm:pt>
    <dgm:pt modelId="{DDD73A24-26CF-4A8D-B4ED-9F02578E7C78}" type="pres">
      <dgm:prSet presAssocID="{324F385F-B4F7-4CCC-B961-5440A740E104}" presName="hierChild1" presStyleCnt="0">
        <dgm:presLayoutVars>
          <dgm:orgChart val="1"/>
          <dgm:chPref val="1"/>
          <dgm:dir/>
          <dgm:animOne val="branch"/>
          <dgm:animLvl val="lvl"/>
          <dgm:resizeHandles/>
        </dgm:presLayoutVars>
      </dgm:prSet>
      <dgm:spPr/>
    </dgm:pt>
    <dgm:pt modelId="{B2BA73AD-F474-4ED0-AD63-47B8FE237EE4}" type="pres">
      <dgm:prSet presAssocID="{06800057-780C-4F54-A713-40D1E08CE0BC}" presName="hierRoot1" presStyleCnt="0">
        <dgm:presLayoutVars>
          <dgm:hierBranch val="init"/>
        </dgm:presLayoutVars>
      </dgm:prSet>
      <dgm:spPr/>
    </dgm:pt>
    <dgm:pt modelId="{245140CC-901C-47FA-B1EB-7004A84081FC}" type="pres">
      <dgm:prSet presAssocID="{06800057-780C-4F54-A713-40D1E08CE0BC}" presName="rootComposite1" presStyleCnt="0"/>
      <dgm:spPr/>
    </dgm:pt>
    <dgm:pt modelId="{939AA30C-08EA-4BF4-9750-A72EAE980BCE}" type="pres">
      <dgm:prSet presAssocID="{06800057-780C-4F54-A713-40D1E08CE0BC}" presName="rootText1" presStyleLbl="node0" presStyleIdx="0" presStyleCnt="1" custScaleY="157794">
        <dgm:presLayoutVars>
          <dgm:chPref val="3"/>
        </dgm:presLayoutVars>
      </dgm:prSet>
      <dgm:spPr/>
    </dgm:pt>
    <dgm:pt modelId="{7C0F0117-98A3-46BD-8062-AC62B22BAE13}" type="pres">
      <dgm:prSet presAssocID="{06800057-780C-4F54-A713-40D1E08CE0BC}" presName="rootConnector1" presStyleLbl="node1" presStyleIdx="0" presStyleCnt="0"/>
      <dgm:spPr/>
    </dgm:pt>
    <dgm:pt modelId="{09E989B6-E4EF-410B-8389-7FC807681787}" type="pres">
      <dgm:prSet presAssocID="{06800057-780C-4F54-A713-40D1E08CE0BC}" presName="hierChild2" presStyleCnt="0"/>
      <dgm:spPr/>
    </dgm:pt>
    <dgm:pt modelId="{8B3208A8-14DC-441F-B581-4AFB6469911F}" type="pres">
      <dgm:prSet presAssocID="{581C81D3-5995-42A6-BD12-51D9234BED4D}" presName="Name64" presStyleLbl="parChTrans1D2" presStyleIdx="0" presStyleCnt="6"/>
      <dgm:spPr/>
    </dgm:pt>
    <dgm:pt modelId="{33010706-81D4-40BE-87DA-044C5F99C437}" type="pres">
      <dgm:prSet presAssocID="{8103BCD5-91A3-484D-97B4-471C4950978F}" presName="hierRoot2" presStyleCnt="0">
        <dgm:presLayoutVars>
          <dgm:hierBranch val="init"/>
        </dgm:presLayoutVars>
      </dgm:prSet>
      <dgm:spPr/>
    </dgm:pt>
    <dgm:pt modelId="{71603C7F-3F45-4C2A-ADFC-2861D4E7AFB0}" type="pres">
      <dgm:prSet presAssocID="{8103BCD5-91A3-484D-97B4-471C4950978F}" presName="rootComposite" presStyleCnt="0"/>
      <dgm:spPr/>
    </dgm:pt>
    <dgm:pt modelId="{4664D85C-6C4C-4D58-A8F2-2DCA0223E2AF}" type="pres">
      <dgm:prSet presAssocID="{8103BCD5-91A3-484D-97B4-471C4950978F}" presName="rootText" presStyleLbl="node2" presStyleIdx="0" presStyleCnt="6">
        <dgm:presLayoutVars>
          <dgm:chPref val="3"/>
        </dgm:presLayoutVars>
      </dgm:prSet>
      <dgm:spPr/>
    </dgm:pt>
    <dgm:pt modelId="{799C2A7E-3B27-4E1F-AB59-4658EB10BB86}" type="pres">
      <dgm:prSet presAssocID="{8103BCD5-91A3-484D-97B4-471C4950978F}" presName="rootConnector" presStyleLbl="node2" presStyleIdx="0" presStyleCnt="6"/>
      <dgm:spPr/>
    </dgm:pt>
    <dgm:pt modelId="{9C15DBBA-AA52-40E2-BDC1-AC43C9BD8F4A}" type="pres">
      <dgm:prSet presAssocID="{8103BCD5-91A3-484D-97B4-471C4950978F}" presName="hierChild4" presStyleCnt="0"/>
      <dgm:spPr/>
    </dgm:pt>
    <dgm:pt modelId="{1E2CFD8F-994F-4017-9069-7B8C1B479803}" type="pres">
      <dgm:prSet presAssocID="{8103BCD5-91A3-484D-97B4-471C4950978F}" presName="hierChild5" presStyleCnt="0"/>
      <dgm:spPr/>
    </dgm:pt>
    <dgm:pt modelId="{9503269A-24CF-43FE-8096-6A838A0FB054}" type="pres">
      <dgm:prSet presAssocID="{A83200DC-917A-47B2-9ACE-221462F2F65B}" presName="Name64" presStyleLbl="parChTrans1D2" presStyleIdx="1" presStyleCnt="6"/>
      <dgm:spPr/>
    </dgm:pt>
    <dgm:pt modelId="{2095B425-2DB8-467E-BF04-C355B49368E5}" type="pres">
      <dgm:prSet presAssocID="{3E506C67-25F3-42C6-86F8-31E891DF4D45}" presName="hierRoot2" presStyleCnt="0">
        <dgm:presLayoutVars>
          <dgm:hierBranch val="init"/>
        </dgm:presLayoutVars>
      </dgm:prSet>
      <dgm:spPr/>
    </dgm:pt>
    <dgm:pt modelId="{79B9596D-73A2-4115-B651-32F483F35485}" type="pres">
      <dgm:prSet presAssocID="{3E506C67-25F3-42C6-86F8-31E891DF4D45}" presName="rootComposite" presStyleCnt="0"/>
      <dgm:spPr/>
    </dgm:pt>
    <dgm:pt modelId="{CF0E9884-9E1F-4EA2-9DE8-52C47FF5E4B2}" type="pres">
      <dgm:prSet presAssocID="{3E506C67-25F3-42C6-86F8-31E891DF4D45}" presName="rootText" presStyleLbl="node2" presStyleIdx="1" presStyleCnt="6">
        <dgm:presLayoutVars>
          <dgm:chPref val="3"/>
        </dgm:presLayoutVars>
      </dgm:prSet>
      <dgm:spPr/>
    </dgm:pt>
    <dgm:pt modelId="{D5930DAC-F248-47C3-9478-0ABF2A768B4E}" type="pres">
      <dgm:prSet presAssocID="{3E506C67-25F3-42C6-86F8-31E891DF4D45}" presName="rootConnector" presStyleLbl="node2" presStyleIdx="1" presStyleCnt="6"/>
      <dgm:spPr/>
    </dgm:pt>
    <dgm:pt modelId="{B2E5D9D4-4F42-48F8-BE94-A522DB2BB25C}" type="pres">
      <dgm:prSet presAssocID="{3E506C67-25F3-42C6-86F8-31E891DF4D45}" presName="hierChild4" presStyleCnt="0"/>
      <dgm:spPr/>
    </dgm:pt>
    <dgm:pt modelId="{A2331044-58B7-4393-8965-77EE82BFB65E}" type="pres">
      <dgm:prSet presAssocID="{3E506C67-25F3-42C6-86F8-31E891DF4D45}" presName="hierChild5" presStyleCnt="0"/>
      <dgm:spPr/>
    </dgm:pt>
    <dgm:pt modelId="{51F3422E-5B53-4E27-BF98-7B606A8C3415}" type="pres">
      <dgm:prSet presAssocID="{7859C316-4582-4187-AF9C-698D76C57E3E}" presName="Name64" presStyleLbl="parChTrans1D2" presStyleIdx="2" presStyleCnt="6"/>
      <dgm:spPr/>
    </dgm:pt>
    <dgm:pt modelId="{2F3F0C2B-1B6D-4E64-8EFA-E4EE1E9702E6}" type="pres">
      <dgm:prSet presAssocID="{2D7B1446-084E-4DFE-A0DC-BB1A448DFD0C}" presName="hierRoot2" presStyleCnt="0">
        <dgm:presLayoutVars>
          <dgm:hierBranch val="init"/>
        </dgm:presLayoutVars>
      </dgm:prSet>
      <dgm:spPr/>
    </dgm:pt>
    <dgm:pt modelId="{2F290E46-48FD-4CF5-A223-3E4C5375DBA0}" type="pres">
      <dgm:prSet presAssocID="{2D7B1446-084E-4DFE-A0DC-BB1A448DFD0C}" presName="rootComposite" presStyleCnt="0"/>
      <dgm:spPr/>
    </dgm:pt>
    <dgm:pt modelId="{7D1E8ED7-1ABA-4E88-AFE6-A4BD2BA44E5D}" type="pres">
      <dgm:prSet presAssocID="{2D7B1446-084E-4DFE-A0DC-BB1A448DFD0C}" presName="rootText" presStyleLbl="node2" presStyleIdx="2" presStyleCnt="6">
        <dgm:presLayoutVars>
          <dgm:chPref val="3"/>
        </dgm:presLayoutVars>
      </dgm:prSet>
      <dgm:spPr/>
    </dgm:pt>
    <dgm:pt modelId="{7B591F9C-048E-42CF-9447-BAAC8488DEB4}" type="pres">
      <dgm:prSet presAssocID="{2D7B1446-084E-4DFE-A0DC-BB1A448DFD0C}" presName="rootConnector" presStyleLbl="node2" presStyleIdx="2" presStyleCnt="6"/>
      <dgm:spPr/>
    </dgm:pt>
    <dgm:pt modelId="{8D0235B1-A06F-472A-83B6-9820F36BC5BB}" type="pres">
      <dgm:prSet presAssocID="{2D7B1446-084E-4DFE-A0DC-BB1A448DFD0C}" presName="hierChild4" presStyleCnt="0"/>
      <dgm:spPr/>
    </dgm:pt>
    <dgm:pt modelId="{353E7A34-0F87-4399-B2B7-D05AAF395456}" type="pres">
      <dgm:prSet presAssocID="{2D7B1446-084E-4DFE-A0DC-BB1A448DFD0C}" presName="hierChild5" presStyleCnt="0"/>
      <dgm:spPr/>
    </dgm:pt>
    <dgm:pt modelId="{8D0D74CF-660F-49F3-B261-6936FCF0A1A2}" type="pres">
      <dgm:prSet presAssocID="{2EDED99E-95A6-44F2-89AE-3E19951835BE}" presName="Name64" presStyleLbl="parChTrans1D2" presStyleIdx="3" presStyleCnt="6"/>
      <dgm:spPr/>
    </dgm:pt>
    <dgm:pt modelId="{14886E3D-588E-40B8-B1EA-8BC803E125EF}" type="pres">
      <dgm:prSet presAssocID="{6DB8E751-EAC2-42EC-ACF2-07F5E5AB247A}" presName="hierRoot2" presStyleCnt="0">
        <dgm:presLayoutVars>
          <dgm:hierBranch val="init"/>
        </dgm:presLayoutVars>
      </dgm:prSet>
      <dgm:spPr/>
    </dgm:pt>
    <dgm:pt modelId="{BF2EE04E-BBA4-48D7-8BCB-AC50EDECDB3A}" type="pres">
      <dgm:prSet presAssocID="{6DB8E751-EAC2-42EC-ACF2-07F5E5AB247A}" presName="rootComposite" presStyleCnt="0"/>
      <dgm:spPr/>
    </dgm:pt>
    <dgm:pt modelId="{B4FAB43B-1B7C-4850-A557-742F2430C092}" type="pres">
      <dgm:prSet presAssocID="{6DB8E751-EAC2-42EC-ACF2-07F5E5AB247A}" presName="rootText" presStyleLbl="node2" presStyleIdx="3" presStyleCnt="6">
        <dgm:presLayoutVars>
          <dgm:chPref val="3"/>
        </dgm:presLayoutVars>
      </dgm:prSet>
      <dgm:spPr/>
    </dgm:pt>
    <dgm:pt modelId="{846B50CA-15EC-47B8-B28D-5E6852D09D86}" type="pres">
      <dgm:prSet presAssocID="{6DB8E751-EAC2-42EC-ACF2-07F5E5AB247A}" presName="rootConnector" presStyleLbl="node2" presStyleIdx="3" presStyleCnt="6"/>
      <dgm:spPr/>
    </dgm:pt>
    <dgm:pt modelId="{E6170388-7AF0-4C14-976A-3A1F03BCC64B}" type="pres">
      <dgm:prSet presAssocID="{6DB8E751-EAC2-42EC-ACF2-07F5E5AB247A}" presName="hierChild4" presStyleCnt="0"/>
      <dgm:spPr/>
    </dgm:pt>
    <dgm:pt modelId="{1CF4D64D-56AF-4417-91AA-7A91BA34338B}" type="pres">
      <dgm:prSet presAssocID="{6DB8E751-EAC2-42EC-ACF2-07F5E5AB247A}" presName="hierChild5" presStyleCnt="0"/>
      <dgm:spPr/>
    </dgm:pt>
    <dgm:pt modelId="{6202539C-BAE3-4D05-94F4-305473AFA341}" type="pres">
      <dgm:prSet presAssocID="{F129D558-7D5C-44C5-8C4E-85CF8F7FCF58}" presName="Name64" presStyleLbl="parChTrans1D2" presStyleIdx="4" presStyleCnt="6"/>
      <dgm:spPr/>
    </dgm:pt>
    <dgm:pt modelId="{49C10D93-EF9A-49C6-A632-70C54921130A}" type="pres">
      <dgm:prSet presAssocID="{419A01DC-B74B-47C2-B07A-BE29686446BA}" presName="hierRoot2" presStyleCnt="0">
        <dgm:presLayoutVars>
          <dgm:hierBranch val="init"/>
        </dgm:presLayoutVars>
      </dgm:prSet>
      <dgm:spPr/>
    </dgm:pt>
    <dgm:pt modelId="{FD8E76F0-0345-45E5-ACA8-3F732BD5281F}" type="pres">
      <dgm:prSet presAssocID="{419A01DC-B74B-47C2-B07A-BE29686446BA}" presName="rootComposite" presStyleCnt="0"/>
      <dgm:spPr/>
    </dgm:pt>
    <dgm:pt modelId="{552A95C7-A803-4936-AF8C-92106BF5A0A9}" type="pres">
      <dgm:prSet presAssocID="{419A01DC-B74B-47C2-B07A-BE29686446BA}" presName="rootText" presStyleLbl="node2" presStyleIdx="4" presStyleCnt="6">
        <dgm:presLayoutVars>
          <dgm:chPref val="3"/>
        </dgm:presLayoutVars>
      </dgm:prSet>
      <dgm:spPr/>
    </dgm:pt>
    <dgm:pt modelId="{F63337D8-5EEA-4DEF-BFA3-27E29F7C64BE}" type="pres">
      <dgm:prSet presAssocID="{419A01DC-B74B-47C2-B07A-BE29686446BA}" presName="rootConnector" presStyleLbl="node2" presStyleIdx="4" presStyleCnt="6"/>
      <dgm:spPr/>
    </dgm:pt>
    <dgm:pt modelId="{FAA539B5-9D6E-42F6-840D-259A387D71D9}" type="pres">
      <dgm:prSet presAssocID="{419A01DC-B74B-47C2-B07A-BE29686446BA}" presName="hierChild4" presStyleCnt="0"/>
      <dgm:spPr/>
    </dgm:pt>
    <dgm:pt modelId="{98CFD52E-C90E-42F0-98BE-525B209B4BED}" type="pres">
      <dgm:prSet presAssocID="{419A01DC-B74B-47C2-B07A-BE29686446BA}" presName="hierChild5" presStyleCnt="0"/>
      <dgm:spPr/>
    </dgm:pt>
    <dgm:pt modelId="{D02C28CD-557B-490A-9557-B36B4AE0BAE7}" type="pres">
      <dgm:prSet presAssocID="{2133AC35-6428-4298-9B99-BEF1B30F203E}" presName="Name64" presStyleLbl="parChTrans1D2" presStyleIdx="5" presStyleCnt="6"/>
      <dgm:spPr/>
    </dgm:pt>
    <dgm:pt modelId="{FD723770-63E0-4B02-B17B-A13F72FCD3E3}" type="pres">
      <dgm:prSet presAssocID="{9A07A2D1-398A-4EE0-BA70-7ED6A5285EDA}" presName="hierRoot2" presStyleCnt="0">
        <dgm:presLayoutVars>
          <dgm:hierBranch val="init"/>
        </dgm:presLayoutVars>
      </dgm:prSet>
      <dgm:spPr/>
    </dgm:pt>
    <dgm:pt modelId="{40A92D5F-9A2C-4CAB-AA90-D2738E0E151A}" type="pres">
      <dgm:prSet presAssocID="{9A07A2D1-398A-4EE0-BA70-7ED6A5285EDA}" presName="rootComposite" presStyleCnt="0"/>
      <dgm:spPr/>
    </dgm:pt>
    <dgm:pt modelId="{E66858F4-6FC7-4D67-A1A3-C8F5734A559C}" type="pres">
      <dgm:prSet presAssocID="{9A07A2D1-398A-4EE0-BA70-7ED6A5285EDA}" presName="rootText" presStyleLbl="node2" presStyleIdx="5" presStyleCnt="6">
        <dgm:presLayoutVars>
          <dgm:chPref val="3"/>
        </dgm:presLayoutVars>
      </dgm:prSet>
      <dgm:spPr/>
    </dgm:pt>
    <dgm:pt modelId="{F9FD861B-B1F5-4B36-B159-F12520B97264}" type="pres">
      <dgm:prSet presAssocID="{9A07A2D1-398A-4EE0-BA70-7ED6A5285EDA}" presName="rootConnector" presStyleLbl="node2" presStyleIdx="5" presStyleCnt="6"/>
      <dgm:spPr/>
    </dgm:pt>
    <dgm:pt modelId="{91B8CDA8-7575-4085-B361-5F0EBD7849FA}" type="pres">
      <dgm:prSet presAssocID="{9A07A2D1-398A-4EE0-BA70-7ED6A5285EDA}" presName="hierChild4" presStyleCnt="0"/>
      <dgm:spPr/>
    </dgm:pt>
    <dgm:pt modelId="{8FAC37BD-13C7-4947-B4E5-DB49B621A2C3}" type="pres">
      <dgm:prSet presAssocID="{9A07A2D1-398A-4EE0-BA70-7ED6A5285EDA}" presName="hierChild5" presStyleCnt="0"/>
      <dgm:spPr/>
    </dgm:pt>
    <dgm:pt modelId="{8760A0BC-506E-46D2-91D7-553E73046021}" type="pres">
      <dgm:prSet presAssocID="{06800057-780C-4F54-A713-40D1E08CE0BC}" presName="hierChild3" presStyleCnt="0"/>
      <dgm:spPr/>
    </dgm:pt>
  </dgm:ptLst>
  <dgm:cxnLst>
    <dgm:cxn modelId="{6F44BC02-DD89-4E39-B7E7-65901B74FC70}" type="presOf" srcId="{06800057-780C-4F54-A713-40D1E08CE0BC}" destId="{939AA30C-08EA-4BF4-9750-A72EAE980BCE}" srcOrd="0" destOrd="0" presId="urn:microsoft.com/office/officeart/2009/3/layout/HorizontalOrganizationChart"/>
    <dgm:cxn modelId="{12FFB912-3F2C-44BF-B279-B959E7609AC3}" type="presOf" srcId="{F129D558-7D5C-44C5-8C4E-85CF8F7FCF58}" destId="{6202539C-BAE3-4D05-94F4-305473AFA341}" srcOrd="0" destOrd="0" presId="urn:microsoft.com/office/officeart/2009/3/layout/HorizontalOrganizationChart"/>
    <dgm:cxn modelId="{276DBB1F-88EB-427E-9357-CD544EC5AF1C}" srcId="{06800057-780C-4F54-A713-40D1E08CE0BC}" destId="{3E506C67-25F3-42C6-86F8-31E891DF4D45}" srcOrd="1" destOrd="0" parTransId="{A83200DC-917A-47B2-9ACE-221462F2F65B}" sibTransId="{431E6DAA-06C9-45F5-94BA-83943A914BCE}"/>
    <dgm:cxn modelId="{90C60923-49FA-48D5-8E6A-9A60DAE0FE7D}" type="presOf" srcId="{2D7B1446-084E-4DFE-A0DC-BB1A448DFD0C}" destId="{7D1E8ED7-1ABA-4E88-AFE6-A4BD2BA44E5D}" srcOrd="0" destOrd="0" presId="urn:microsoft.com/office/officeart/2009/3/layout/HorizontalOrganizationChart"/>
    <dgm:cxn modelId="{3229963D-9FDD-4AF9-AC5A-9F5E6EE160F1}" type="presOf" srcId="{3E506C67-25F3-42C6-86F8-31E891DF4D45}" destId="{D5930DAC-F248-47C3-9478-0ABF2A768B4E}" srcOrd="1" destOrd="0" presId="urn:microsoft.com/office/officeart/2009/3/layout/HorizontalOrganizationChart"/>
    <dgm:cxn modelId="{51739F63-20BD-499B-AB0A-1C5C653E261C}" type="presOf" srcId="{A83200DC-917A-47B2-9ACE-221462F2F65B}" destId="{9503269A-24CF-43FE-8096-6A838A0FB054}" srcOrd="0" destOrd="0" presId="urn:microsoft.com/office/officeart/2009/3/layout/HorizontalOrganizationChart"/>
    <dgm:cxn modelId="{B14DA644-3CB6-4ECC-9875-C588AF87EDCB}" type="presOf" srcId="{2D7B1446-084E-4DFE-A0DC-BB1A448DFD0C}" destId="{7B591F9C-048E-42CF-9447-BAAC8488DEB4}" srcOrd="1" destOrd="0" presId="urn:microsoft.com/office/officeart/2009/3/layout/HorizontalOrganizationChart"/>
    <dgm:cxn modelId="{FF378645-4969-48F7-8441-F9BFE6F8A43E}" type="presOf" srcId="{8103BCD5-91A3-484D-97B4-471C4950978F}" destId="{799C2A7E-3B27-4E1F-AB59-4658EB10BB86}" srcOrd="1" destOrd="0" presId="urn:microsoft.com/office/officeart/2009/3/layout/HorizontalOrganizationChart"/>
    <dgm:cxn modelId="{1724606B-8170-4F72-87A4-1D19763BA6CE}" type="presOf" srcId="{3E506C67-25F3-42C6-86F8-31E891DF4D45}" destId="{CF0E9884-9E1F-4EA2-9DE8-52C47FF5E4B2}" srcOrd="0" destOrd="0" presId="urn:microsoft.com/office/officeart/2009/3/layout/HorizontalOrganizationChart"/>
    <dgm:cxn modelId="{6AE33B54-9B50-4F87-B0AB-AE4B49A7B8D9}" srcId="{06800057-780C-4F54-A713-40D1E08CE0BC}" destId="{6DB8E751-EAC2-42EC-ACF2-07F5E5AB247A}" srcOrd="3" destOrd="0" parTransId="{2EDED99E-95A6-44F2-89AE-3E19951835BE}" sibTransId="{7924C8B0-D7C8-4773-8854-27B9B9F43A59}"/>
    <dgm:cxn modelId="{5A10F555-F756-4B72-B922-91980D147BAA}" type="presOf" srcId="{324F385F-B4F7-4CCC-B961-5440A740E104}" destId="{DDD73A24-26CF-4A8D-B4ED-9F02578E7C78}" srcOrd="0" destOrd="0" presId="urn:microsoft.com/office/officeart/2009/3/layout/HorizontalOrganizationChart"/>
    <dgm:cxn modelId="{00BB5176-E5B4-4A1D-A823-93A55F15A33E}" type="presOf" srcId="{6DB8E751-EAC2-42EC-ACF2-07F5E5AB247A}" destId="{B4FAB43B-1B7C-4850-A557-742F2430C092}" srcOrd="0" destOrd="0" presId="urn:microsoft.com/office/officeart/2009/3/layout/HorizontalOrganizationChart"/>
    <dgm:cxn modelId="{39544F89-E0FF-40B0-A10C-02C22D4FFFA6}" type="presOf" srcId="{581C81D3-5995-42A6-BD12-51D9234BED4D}" destId="{8B3208A8-14DC-441F-B581-4AFB6469911F}" srcOrd="0" destOrd="0" presId="urn:microsoft.com/office/officeart/2009/3/layout/HorizontalOrganizationChart"/>
    <dgm:cxn modelId="{EA1E888A-A499-4DA6-AB83-CB6CA6680F88}" srcId="{06800057-780C-4F54-A713-40D1E08CE0BC}" destId="{419A01DC-B74B-47C2-B07A-BE29686446BA}" srcOrd="4" destOrd="0" parTransId="{F129D558-7D5C-44C5-8C4E-85CF8F7FCF58}" sibTransId="{6F932DA2-71C1-4BF5-A15E-FA0834277016}"/>
    <dgm:cxn modelId="{0A2EC68C-AE8A-4765-8FBC-6023B8C9CFB8}" srcId="{06800057-780C-4F54-A713-40D1E08CE0BC}" destId="{8103BCD5-91A3-484D-97B4-471C4950978F}" srcOrd="0" destOrd="0" parTransId="{581C81D3-5995-42A6-BD12-51D9234BED4D}" sibTransId="{FF830D59-38AA-4F09-9A37-A4E8E9C32E24}"/>
    <dgm:cxn modelId="{FD250F97-A08D-42C2-B5A2-00045B948B7B}" type="presOf" srcId="{6DB8E751-EAC2-42EC-ACF2-07F5E5AB247A}" destId="{846B50CA-15EC-47B8-B28D-5E6852D09D86}" srcOrd="1" destOrd="0" presId="urn:microsoft.com/office/officeart/2009/3/layout/HorizontalOrganizationChart"/>
    <dgm:cxn modelId="{D85CBB9F-B6E8-4B41-834E-9F721F6139C6}" type="presOf" srcId="{06800057-780C-4F54-A713-40D1E08CE0BC}" destId="{7C0F0117-98A3-46BD-8062-AC62B22BAE13}" srcOrd="1" destOrd="0" presId="urn:microsoft.com/office/officeart/2009/3/layout/HorizontalOrganizationChart"/>
    <dgm:cxn modelId="{CBAFE6A6-681E-4015-BE82-55B68D979175}" type="presOf" srcId="{9A07A2D1-398A-4EE0-BA70-7ED6A5285EDA}" destId="{F9FD861B-B1F5-4B36-B159-F12520B97264}" srcOrd="1" destOrd="0" presId="urn:microsoft.com/office/officeart/2009/3/layout/HorizontalOrganizationChart"/>
    <dgm:cxn modelId="{603658A7-819C-4CDC-B42E-2600D3BD1036}" srcId="{06800057-780C-4F54-A713-40D1E08CE0BC}" destId="{9A07A2D1-398A-4EE0-BA70-7ED6A5285EDA}" srcOrd="5" destOrd="0" parTransId="{2133AC35-6428-4298-9B99-BEF1B30F203E}" sibTransId="{3B85CF1C-64EE-48AE-9FB4-DC2E19D3CDB0}"/>
    <dgm:cxn modelId="{A6CADCAA-A10B-4825-BA49-ECD9C1531F58}" type="presOf" srcId="{7859C316-4582-4187-AF9C-698D76C57E3E}" destId="{51F3422E-5B53-4E27-BF98-7B606A8C3415}" srcOrd="0" destOrd="0" presId="urn:microsoft.com/office/officeart/2009/3/layout/HorizontalOrganizationChart"/>
    <dgm:cxn modelId="{C89042B0-D61F-4E89-A7C3-AC58899402FD}" srcId="{06800057-780C-4F54-A713-40D1E08CE0BC}" destId="{2D7B1446-084E-4DFE-A0DC-BB1A448DFD0C}" srcOrd="2" destOrd="0" parTransId="{7859C316-4582-4187-AF9C-698D76C57E3E}" sibTransId="{F7D6B546-6E2F-4F10-B8C1-0F18667A80D5}"/>
    <dgm:cxn modelId="{CC9D47B4-5207-4FC5-AFFC-E7E252611397}" srcId="{324F385F-B4F7-4CCC-B961-5440A740E104}" destId="{06800057-780C-4F54-A713-40D1E08CE0BC}" srcOrd="0" destOrd="0" parTransId="{735A9981-B045-4917-94F7-C4692747F297}" sibTransId="{1E6BE370-C4A9-4C14-9FE5-0788EACDD7C3}"/>
    <dgm:cxn modelId="{A8078BC3-F145-492B-9967-FEA8AC76B24D}" type="presOf" srcId="{9A07A2D1-398A-4EE0-BA70-7ED6A5285EDA}" destId="{E66858F4-6FC7-4D67-A1A3-C8F5734A559C}" srcOrd="0" destOrd="0" presId="urn:microsoft.com/office/officeart/2009/3/layout/HorizontalOrganizationChart"/>
    <dgm:cxn modelId="{E0D609CC-41CE-4A2D-A00C-B94B58EA5A8B}" type="presOf" srcId="{8103BCD5-91A3-484D-97B4-471C4950978F}" destId="{4664D85C-6C4C-4D58-A8F2-2DCA0223E2AF}" srcOrd="0" destOrd="0" presId="urn:microsoft.com/office/officeart/2009/3/layout/HorizontalOrganizationChart"/>
    <dgm:cxn modelId="{237CFFD1-B3A2-46A7-9EB6-CDE3D1294444}" type="presOf" srcId="{2133AC35-6428-4298-9B99-BEF1B30F203E}" destId="{D02C28CD-557B-490A-9557-B36B4AE0BAE7}" srcOrd="0" destOrd="0" presId="urn:microsoft.com/office/officeart/2009/3/layout/HorizontalOrganizationChart"/>
    <dgm:cxn modelId="{8BE2F1DE-3622-49D0-90E6-9EF157E7D68F}" type="presOf" srcId="{419A01DC-B74B-47C2-B07A-BE29686446BA}" destId="{552A95C7-A803-4936-AF8C-92106BF5A0A9}" srcOrd="0" destOrd="0" presId="urn:microsoft.com/office/officeart/2009/3/layout/HorizontalOrganizationChart"/>
    <dgm:cxn modelId="{71C337F0-A5F2-486C-BAE8-A68D4250EDC3}" type="presOf" srcId="{419A01DC-B74B-47C2-B07A-BE29686446BA}" destId="{F63337D8-5EEA-4DEF-BFA3-27E29F7C64BE}" srcOrd="1" destOrd="0" presId="urn:microsoft.com/office/officeart/2009/3/layout/HorizontalOrganizationChart"/>
    <dgm:cxn modelId="{A11B41F1-2EDE-481F-B4BB-28525E22B063}" type="presOf" srcId="{2EDED99E-95A6-44F2-89AE-3E19951835BE}" destId="{8D0D74CF-660F-49F3-B261-6936FCF0A1A2}" srcOrd="0" destOrd="0" presId="urn:microsoft.com/office/officeart/2009/3/layout/HorizontalOrganizationChart"/>
    <dgm:cxn modelId="{37FB3863-81F4-447F-A800-E046C8FFA2CD}" type="presParOf" srcId="{DDD73A24-26CF-4A8D-B4ED-9F02578E7C78}" destId="{B2BA73AD-F474-4ED0-AD63-47B8FE237EE4}" srcOrd="0" destOrd="0" presId="urn:microsoft.com/office/officeart/2009/3/layout/HorizontalOrganizationChart"/>
    <dgm:cxn modelId="{EC03FEB0-1BEB-44BB-AAE8-B673F65E6483}" type="presParOf" srcId="{B2BA73AD-F474-4ED0-AD63-47B8FE237EE4}" destId="{245140CC-901C-47FA-B1EB-7004A84081FC}" srcOrd="0" destOrd="0" presId="urn:microsoft.com/office/officeart/2009/3/layout/HorizontalOrganizationChart"/>
    <dgm:cxn modelId="{D4DAEFA9-DB9F-4FC3-AC41-B02E3F85B955}" type="presParOf" srcId="{245140CC-901C-47FA-B1EB-7004A84081FC}" destId="{939AA30C-08EA-4BF4-9750-A72EAE980BCE}" srcOrd="0" destOrd="0" presId="urn:microsoft.com/office/officeart/2009/3/layout/HorizontalOrganizationChart"/>
    <dgm:cxn modelId="{B99537C0-2048-428F-AB90-94271C4AF908}" type="presParOf" srcId="{245140CC-901C-47FA-B1EB-7004A84081FC}" destId="{7C0F0117-98A3-46BD-8062-AC62B22BAE13}" srcOrd="1" destOrd="0" presId="urn:microsoft.com/office/officeart/2009/3/layout/HorizontalOrganizationChart"/>
    <dgm:cxn modelId="{F9C94082-2BF8-403F-AD05-77CF1F0E263C}" type="presParOf" srcId="{B2BA73AD-F474-4ED0-AD63-47B8FE237EE4}" destId="{09E989B6-E4EF-410B-8389-7FC807681787}" srcOrd="1" destOrd="0" presId="urn:microsoft.com/office/officeart/2009/3/layout/HorizontalOrganizationChart"/>
    <dgm:cxn modelId="{1855DAEA-1B78-4F01-9DB8-A93202470494}" type="presParOf" srcId="{09E989B6-E4EF-410B-8389-7FC807681787}" destId="{8B3208A8-14DC-441F-B581-4AFB6469911F}" srcOrd="0" destOrd="0" presId="urn:microsoft.com/office/officeart/2009/3/layout/HorizontalOrganizationChart"/>
    <dgm:cxn modelId="{7E81769D-3DF2-47A0-9203-6DE2AA3B875B}" type="presParOf" srcId="{09E989B6-E4EF-410B-8389-7FC807681787}" destId="{33010706-81D4-40BE-87DA-044C5F99C437}" srcOrd="1" destOrd="0" presId="urn:microsoft.com/office/officeart/2009/3/layout/HorizontalOrganizationChart"/>
    <dgm:cxn modelId="{F11378F3-C6C0-4B5A-AEF2-6910F42ED6E9}" type="presParOf" srcId="{33010706-81D4-40BE-87DA-044C5F99C437}" destId="{71603C7F-3F45-4C2A-ADFC-2861D4E7AFB0}" srcOrd="0" destOrd="0" presId="urn:microsoft.com/office/officeart/2009/3/layout/HorizontalOrganizationChart"/>
    <dgm:cxn modelId="{2AFDB089-10D7-4778-BA6C-D9E098049370}" type="presParOf" srcId="{71603C7F-3F45-4C2A-ADFC-2861D4E7AFB0}" destId="{4664D85C-6C4C-4D58-A8F2-2DCA0223E2AF}" srcOrd="0" destOrd="0" presId="urn:microsoft.com/office/officeart/2009/3/layout/HorizontalOrganizationChart"/>
    <dgm:cxn modelId="{1837E936-087F-4321-B5DE-D05164320EBC}" type="presParOf" srcId="{71603C7F-3F45-4C2A-ADFC-2861D4E7AFB0}" destId="{799C2A7E-3B27-4E1F-AB59-4658EB10BB86}" srcOrd="1" destOrd="0" presId="urn:microsoft.com/office/officeart/2009/3/layout/HorizontalOrganizationChart"/>
    <dgm:cxn modelId="{9A184BDA-BD97-4EC4-8C8E-FC3D25F1CA21}" type="presParOf" srcId="{33010706-81D4-40BE-87DA-044C5F99C437}" destId="{9C15DBBA-AA52-40E2-BDC1-AC43C9BD8F4A}" srcOrd="1" destOrd="0" presId="urn:microsoft.com/office/officeart/2009/3/layout/HorizontalOrganizationChart"/>
    <dgm:cxn modelId="{F6D978B1-CE01-49EA-871C-08061017E443}" type="presParOf" srcId="{33010706-81D4-40BE-87DA-044C5F99C437}" destId="{1E2CFD8F-994F-4017-9069-7B8C1B479803}" srcOrd="2" destOrd="0" presId="urn:microsoft.com/office/officeart/2009/3/layout/HorizontalOrganizationChart"/>
    <dgm:cxn modelId="{E8D63F81-939E-4D8F-B1AC-6701DBB6C046}" type="presParOf" srcId="{09E989B6-E4EF-410B-8389-7FC807681787}" destId="{9503269A-24CF-43FE-8096-6A838A0FB054}" srcOrd="2" destOrd="0" presId="urn:microsoft.com/office/officeart/2009/3/layout/HorizontalOrganizationChart"/>
    <dgm:cxn modelId="{B5B44852-4274-44ED-942C-2966DD1C486F}" type="presParOf" srcId="{09E989B6-E4EF-410B-8389-7FC807681787}" destId="{2095B425-2DB8-467E-BF04-C355B49368E5}" srcOrd="3" destOrd="0" presId="urn:microsoft.com/office/officeart/2009/3/layout/HorizontalOrganizationChart"/>
    <dgm:cxn modelId="{32A2C37B-4BFF-447F-BE49-799ACE9F33DE}" type="presParOf" srcId="{2095B425-2DB8-467E-BF04-C355B49368E5}" destId="{79B9596D-73A2-4115-B651-32F483F35485}" srcOrd="0" destOrd="0" presId="urn:microsoft.com/office/officeart/2009/3/layout/HorizontalOrganizationChart"/>
    <dgm:cxn modelId="{40E0A038-71EE-4413-98C9-BE16755730D9}" type="presParOf" srcId="{79B9596D-73A2-4115-B651-32F483F35485}" destId="{CF0E9884-9E1F-4EA2-9DE8-52C47FF5E4B2}" srcOrd="0" destOrd="0" presId="urn:microsoft.com/office/officeart/2009/3/layout/HorizontalOrganizationChart"/>
    <dgm:cxn modelId="{17B24303-C4B2-450E-A907-3B6345A8AD0C}" type="presParOf" srcId="{79B9596D-73A2-4115-B651-32F483F35485}" destId="{D5930DAC-F248-47C3-9478-0ABF2A768B4E}" srcOrd="1" destOrd="0" presId="urn:microsoft.com/office/officeart/2009/3/layout/HorizontalOrganizationChart"/>
    <dgm:cxn modelId="{589E096C-ACDF-4724-84E8-3825CB4E9E62}" type="presParOf" srcId="{2095B425-2DB8-467E-BF04-C355B49368E5}" destId="{B2E5D9D4-4F42-48F8-BE94-A522DB2BB25C}" srcOrd="1" destOrd="0" presId="urn:microsoft.com/office/officeart/2009/3/layout/HorizontalOrganizationChart"/>
    <dgm:cxn modelId="{8585E4C7-6DA7-4994-B1AE-1A5BD9918717}" type="presParOf" srcId="{2095B425-2DB8-467E-BF04-C355B49368E5}" destId="{A2331044-58B7-4393-8965-77EE82BFB65E}" srcOrd="2" destOrd="0" presId="urn:microsoft.com/office/officeart/2009/3/layout/HorizontalOrganizationChart"/>
    <dgm:cxn modelId="{BEADFD0C-D378-44F2-913A-4F3D44273B61}" type="presParOf" srcId="{09E989B6-E4EF-410B-8389-7FC807681787}" destId="{51F3422E-5B53-4E27-BF98-7B606A8C3415}" srcOrd="4" destOrd="0" presId="urn:microsoft.com/office/officeart/2009/3/layout/HorizontalOrganizationChart"/>
    <dgm:cxn modelId="{47DEF2B2-D0E6-48C0-88A9-297F5C5B2141}" type="presParOf" srcId="{09E989B6-E4EF-410B-8389-7FC807681787}" destId="{2F3F0C2B-1B6D-4E64-8EFA-E4EE1E9702E6}" srcOrd="5" destOrd="0" presId="urn:microsoft.com/office/officeart/2009/3/layout/HorizontalOrganizationChart"/>
    <dgm:cxn modelId="{5559BEC6-BFB8-4DEA-91BE-7E9E1ED834FF}" type="presParOf" srcId="{2F3F0C2B-1B6D-4E64-8EFA-E4EE1E9702E6}" destId="{2F290E46-48FD-4CF5-A223-3E4C5375DBA0}" srcOrd="0" destOrd="0" presId="urn:microsoft.com/office/officeart/2009/3/layout/HorizontalOrganizationChart"/>
    <dgm:cxn modelId="{9862AA24-E97B-470D-88EB-45905CA27A94}" type="presParOf" srcId="{2F290E46-48FD-4CF5-A223-3E4C5375DBA0}" destId="{7D1E8ED7-1ABA-4E88-AFE6-A4BD2BA44E5D}" srcOrd="0" destOrd="0" presId="urn:microsoft.com/office/officeart/2009/3/layout/HorizontalOrganizationChart"/>
    <dgm:cxn modelId="{1369D378-A8F5-4598-BD91-E0EE5EC631E6}" type="presParOf" srcId="{2F290E46-48FD-4CF5-A223-3E4C5375DBA0}" destId="{7B591F9C-048E-42CF-9447-BAAC8488DEB4}" srcOrd="1" destOrd="0" presId="urn:microsoft.com/office/officeart/2009/3/layout/HorizontalOrganizationChart"/>
    <dgm:cxn modelId="{98720220-635C-4C48-80CB-89C660FE1B62}" type="presParOf" srcId="{2F3F0C2B-1B6D-4E64-8EFA-E4EE1E9702E6}" destId="{8D0235B1-A06F-472A-83B6-9820F36BC5BB}" srcOrd="1" destOrd="0" presId="urn:microsoft.com/office/officeart/2009/3/layout/HorizontalOrganizationChart"/>
    <dgm:cxn modelId="{837F1C90-4469-4676-AD0D-D7EE760DC66C}" type="presParOf" srcId="{2F3F0C2B-1B6D-4E64-8EFA-E4EE1E9702E6}" destId="{353E7A34-0F87-4399-B2B7-D05AAF395456}" srcOrd="2" destOrd="0" presId="urn:microsoft.com/office/officeart/2009/3/layout/HorizontalOrganizationChart"/>
    <dgm:cxn modelId="{82618C29-38C0-4538-8B34-88536C069D8F}" type="presParOf" srcId="{09E989B6-E4EF-410B-8389-7FC807681787}" destId="{8D0D74CF-660F-49F3-B261-6936FCF0A1A2}" srcOrd="6" destOrd="0" presId="urn:microsoft.com/office/officeart/2009/3/layout/HorizontalOrganizationChart"/>
    <dgm:cxn modelId="{E5EF29DC-3A00-4E65-9C9E-28C7EF3B6A84}" type="presParOf" srcId="{09E989B6-E4EF-410B-8389-7FC807681787}" destId="{14886E3D-588E-40B8-B1EA-8BC803E125EF}" srcOrd="7" destOrd="0" presId="urn:microsoft.com/office/officeart/2009/3/layout/HorizontalOrganizationChart"/>
    <dgm:cxn modelId="{5B809079-8419-4AEF-AF49-0E844A3C2B97}" type="presParOf" srcId="{14886E3D-588E-40B8-B1EA-8BC803E125EF}" destId="{BF2EE04E-BBA4-48D7-8BCB-AC50EDECDB3A}" srcOrd="0" destOrd="0" presId="urn:microsoft.com/office/officeart/2009/3/layout/HorizontalOrganizationChart"/>
    <dgm:cxn modelId="{9263A74D-4787-4D25-8E45-2D06816BA1CE}" type="presParOf" srcId="{BF2EE04E-BBA4-48D7-8BCB-AC50EDECDB3A}" destId="{B4FAB43B-1B7C-4850-A557-742F2430C092}" srcOrd="0" destOrd="0" presId="urn:microsoft.com/office/officeart/2009/3/layout/HorizontalOrganizationChart"/>
    <dgm:cxn modelId="{F1EFD068-DF5D-4D85-9DEC-EF5EB30FAC23}" type="presParOf" srcId="{BF2EE04E-BBA4-48D7-8BCB-AC50EDECDB3A}" destId="{846B50CA-15EC-47B8-B28D-5E6852D09D86}" srcOrd="1" destOrd="0" presId="urn:microsoft.com/office/officeart/2009/3/layout/HorizontalOrganizationChart"/>
    <dgm:cxn modelId="{95B21F75-0D12-4367-9DF7-C3FA8C41F8D5}" type="presParOf" srcId="{14886E3D-588E-40B8-B1EA-8BC803E125EF}" destId="{E6170388-7AF0-4C14-976A-3A1F03BCC64B}" srcOrd="1" destOrd="0" presId="urn:microsoft.com/office/officeart/2009/3/layout/HorizontalOrganizationChart"/>
    <dgm:cxn modelId="{3EE09188-0895-4719-B8C6-8B038793E409}" type="presParOf" srcId="{14886E3D-588E-40B8-B1EA-8BC803E125EF}" destId="{1CF4D64D-56AF-4417-91AA-7A91BA34338B}" srcOrd="2" destOrd="0" presId="urn:microsoft.com/office/officeart/2009/3/layout/HorizontalOrganizationChart"/>
    <dgm:cxn modelId="{A9731089-9B5B-4BFC-829E-D5B1F8158176}" type="presParOf" srcId="{09E989B6-E4EF-410B-8389-7FC807681787}" destId="{6202539C-BAE3-4D05-94F4-305473AFA341}" srcOrd="8" destOrd="0" presId="urn:microsoft.com/office/officeart/2009/3/layout/HorizontalOrganizationChart"/>
    <dgm:cxn modelId="{5A98EBE5-DD4D-4E32-8B20-6C80EA7E7269}" type="presParOf" srcId="{09E989B6-E4EF-410B-8389-7FC807681787}" destId="{49C10D93-EF9A-49C6-A632-70C54921130A}" srcOrd="9" destOrd="0" presId="urn:microsoft.com/office/officeart/2009/3/layout/HorizontalOrganizationChart"/>
    <dgm:cxn modelId="{C9D5DB4C-C90D-4010-B3AE-A85305BD3CF4}" type="presParOf" srcId="{49C10D93-EF9A-49C6-A632-70C54921130A}" destId="{FD8E76F0-0345-45E5-ACA8-3F732BD5281F}" srcOrd="0" destOrd="0" presId="urn:microsoft.com/office/officeart/2009/3/layout/HorizontalOrganizationChart"/>
    <dgm:cxn modelId="{8F74E0A0-D1E5-4DF0-9473-1265CB972C07}" type="presParOf" srcId="{FD8E76F0-0345-45E5-ACA8-3F732BD5281F}" destId="{552A95C7-A803-4936-AF8C-92106BF5A0A9}" srcOrd="0" destOrd="0" presId="urn:microsoft.com/office/officeart/2009/3/layout/HorizontalOrganizationChart"/>
    <dgm:cxn modelId="{DC8D2834-80E2-486F-B631-EDC636663246}" type="presParOf" srcId="{FD8E76F0-0345-45E5-ACA8-3F732BD5281F}" destId="{F63337D8-5EEA-4DEF-BFA3-27E29F7C64BE}" srcOrd="1" destOrd="0" presId="urn:microsoft.com/office/officeart/2009/3/layout/HorizontalOrganizationChart"/>
    <dgm:cxn modelId="{6287DF31-40EC-4B77-8A9B-5A6E64F0AB21}" type="presParOf" srcId="{49C10D93-EF9A-49C6-A632-70C54921130A}" destId="{FAA539B5-9D6E-42F6-840D-259A387D71D9}" srcOrd="1" destOrd="0" presId="urn:microsoft.com/office/officeart/2009/3/layout/HorizontalOrganizationChart"/>
    <dgm:cxn modelId="{CD00350C-08FC-43E6-AF51-86DEF1670171}" type="presParOf" srcId="{49C10D93-EF9A-49C6-A632-70C54921130A}" destId="{98CFD52E-C90E-42F0-98BE-525B209B4BED}" srcOrd="2" destOrd="0" presId="urn:microsoft.com/office/officeart/2009/3/layout/HorizontalOrganizationChart"/>
    <dgm:cxn modelId="{E80CD5B9-371B-4CA4-8AFB-3D9AACDC71E4}" type="presParOf" srcId="{09E989B6-E4EF-410B-8389-7FC807681787}" destId="{D02C28CD-557B-490A-9557-B36B4AE0BAE7}" srcOrd="10" destOrd="0" presId="urn:microsoft.com/office/officeart/2009/3/layout/HorizontalOrganizationChart"/>
    <dgm:cxn modelId="{F50886DC-2278-42A9-8C08-73805E286B72}" type="presParOf" srcId="{09E989B6-E4EF-410B-8389-7FC807681787}" destId="{FD723770-63E0-4B02-B17B-A13F72FCD3E3}" srcOrd="11" destOrd="0" presId="urn:microsoft.com/office/officeart/2009/3/layout/HorizontalOrganizationChart"/>
    <dgm:cxn modelId="{8D350957-9C72-42C0-AF5D-FBB040DC0198}" type="presParOf" srcId="{FD723770-63E0-4B02-B17B-A13F72FCD3E3}" destId="{40A92D5F-9A2C-4CAB-AA90-D2738E0E151A}" srcOrd="0" destOrd="0" presId="urn:microsoft.com/office/officeart/2009/3/layout/HorizontalOrganizationChart"/>
    <dgm:cxn modelId="{02E72020-B781-41B2-8AA0-715198B62C99}" type="presParOf" srcId="{40A92D5F-9A2C-4CAB-AA90-D2738E0E151A}" destId="{E66858F4-6FC7-4D67-A1A3-C8F5734A559C}" srcOrd="0" destOrd="0" presId="urn:microsoft.com/office/officeart/2009/3/layout/HorizontalOrganizationChart"/>
    <dgm:cxn modelId="{BA5D1D3C-08F3-4FC8-A452-030EC084FBB3}" type="presParOf" srcId="{40A92D5F-9A2C-4CAB-AA90-D2738E0E151A}" destId="{F9FD861B-B1F5-4B36-B159-F12520B97264}" srcOrd="1" destOrd="0" presId="urn:microsoft.com/office/officeart/2009/3/layout/HorizontalOrganizationChart"/>
    <dgm:cxn modelId="{925187B8-DE6F-49BA-B287-96450A7E4FF5}" type="presParOf" srcId="{FD723770-63E0-4B02-B17B-A13F72FCD3E3}" destId="{91B8CDA8-7575-4085-B361-5F0EBD7849FA}" srcOrd="1" destOrd="0" presId="urn:microsoft.com/office/officeart/2009/3/layout/HorizontalOrganizationChart"/>
    <dgm:cxn modelId="{7A85D1DF-AEB2-4AF7-9D9A-446CDCFFFF37}" type="presParOf" srcId="{FD723770-63E0-4B02-B17B-A13F72FCD3E3}" destId="{8FAC37BD-13C7-4947-B4E5-DB49B621A2C3}" srcOrd="2" destOrd="0" presId="urn:microsoft.com/office/officeart/2009/3/layout/HorizontalOrganizationChart"/>
    <dgm:cxn modelId="{96A94FAC-FA73-4437-BD97-FDCBB3874663}" type="presParOf" srcId="{B2BA73AD-F474-4ED0-AD63-47B8FE237EE4}" destId="{8760A0BC-506E-46D2-91D7-553E73046021}"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32442E2-F0C6-4198-B16C-799C4E3EF056}"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F7064E30-60F1-406B-ADA9-31EC63D0151C}">
      <dgm:prSet phldrT="[Text]" custT="1"/>
      <dgm:spPr/>
      <dgm:t>
        <a:bodyPr/>
        <a:lstStyle/>
        <a:p>
          <a:r>
            <a:rPr lang="en-IN" sz="1400" dirty="0"/>
            <a:t>Return Types in Web API</a:t>
          </a:r>
        </a:p>
      </dgm:t>
    </dgm:pt>
    <dgm:pt modelId="{0D58B349-DD88-460E-BEE8-BA686528415E}" type="parTrans" cxnId="{C8011A35-4599-4130-99D8-E9179297EADA}">
      <dgm:prSet/>
      <dgm:spPr/>
      <dgm:t>
        <a:bodyPr/>
        <a:lstStyle/>
        <a:p>
          <a:endParaRPr lang="en-IN" sz="1400"/>
        </a:p>
      </dgm:t>
    </dgm:pt>
    <dgm:pt modelId="{432CCA43-4344-4ED4-85E0-4FC3905D6D97}" type="sibTrans" cxnId="{C8011A35-4599-4130-99D8-E9179297EADA}">
      <dgm:prSet/>
      <dgm:spPr/>
      <dgm:t>
        <a:bodyPr/>
        <a:lstStyle/>
        <a:p>
          <a:endParaRPr lang="en-IN" sz="1400"/>
        </a:p>
      </dgm:t>
    </dgm:pt>
    <dgm:pt modelId="{C5AB508D-32A1-4435-BBFE-FDB68F01D674}">
      <dgm:prSet phldrT="[Text]" custT="1"/>
      <dgm:spPr/>
      <dgm:t>
        <a:bodyPr/>
        <a:lstStyle/>
        <a:p>
          <a:r>
            <a:rPr lang="en-US" sz="1400" b="0" i="0" dirty="0" err="1">
              <a:effectLst/>
            </a:rPr>
            <a:t>HttpResponseMessage</a:t>
          </a:r>
          <a:endParaRPr lang="en-IN" sz="1400" dirty="0"/>
        </a:p>
      </dgm:t>
    </dgm:pt>
    <dgm:pt modelId="{1AFA0425-4C2B-4AFD-8A39-EC4C271F8869}" type="parTrans" cxnId="{21B008A0-6DFA-45CC-8128-F0C30E7616BB}">
      <dgm:prSet custT="1"/>
      <dgm:spPr/>
      <dgm:t>
        <a:bodyPr/>
        <a:lstStyle/>
        <a:p>
          <a:endParaRPr lang="en-IN" sz="1400"/>
        </a:p>
      </dgm:t>
    </dgm:pt>
    <dgm:pt modelId="{6803E1C1-C203-46B6-8C3C-1DE8B76052CB}" type="sibTrans" cxnId="{21B008A0-6DFA-45CC-8128-F0C30E7616BB}">
      <dgm:prSet/>
      <dgm:spPr/>
      <dgm:t>
        <a:bodyPr/>
        <a:lstStyle/>
        <a:p>
          <a:endParaRPr lang="en-IN" sz="1400"/>
        </a:p>
      </dgm:t>
    </dgm:pt>
    <dgm:pt modelId="{D6ABC90E-29F7-45ED-A4A6-5D8C9F3F19FA}">
      <dgm:prSet phldrT="[Text]" custT="1"/>
      <dgm:spPr/>
      <dgm:t>
        <a:bodyPr/>
        <a:lstStyle/>
        <a:p>
          <a:r>
            <a:rPr lang="en-US" sz="1400" b="0" i="0" dirty="0">
              <a:effectLst/>
            </a:rPr>
            <a:t>IHttpActionResult</a:t>
          </a:r>
          <a:endParaRPr lang="en-IN" sz="1400" dirty="0"/>
        </a:p>
      </dgm:t>
    </dgm:pt>
    <dgm:pt modelId="{80836EBC-6685-454F-8C01-BFE2A0D99349}" type="parTrans" cxnId="{1AD2D67F-6B6C-46E5-9959-41781C2BDD5D}">
      <dgm:prSet custT="1"/>
      <dgm:spPr/>
      <dgm:t>
        <a:bodyPr/>
        <a:lstStyle/>
        <a:p>
          <a:endParaRPr lang="en-IN" sz="1400"/>
        </a:p>
      </dgm:t>
    </dgm:pt>
    <dgm:pt modelId="{DF0265D8-A2D7-4144-B8EA-5154892FADD5}" type="sibTrans" cxnId="{1AD2D67F-6B6C-46E5-9959-41781C2BDD5D}">
      <dgm:prSet/>
      <dgm:spPr/>
      <dgm:t>
        <a:bodyPr/>
        <a:lstStyle/>
        <a:p>
          <a:endParaRPr lang="en-IN" sz="1400"/>
        </a:p>
      </dgm:t>
    </dgm:pt>
    <dgm:pt modelId="{81332EF1-F3AE-4576-86AB-1D7235EB8281}">
      <dgm:prSet custT="1"/>
      <dgm:spPr/>
      <dgm:t>
        <a:bodyPr/>
        <a:lstStyle/>
        <a:p>
          <a:r>
            <a:rPr lang="en-US" sz="1400" b="0" i="0" dirty="0" err="1">
              <a:effectLst/>
            </a:rPr>
            <a:t>JsonResult</a:t>
          </a:r>
          <a:endParaRPr lang="en-IN" sz="1400" dirty="0"/>
        </a:p>
      </dgm:t>
    </dgm:pt>
    <dgm:pt modelId="{E6FDAFED-A644-45AF-8546-865C03F08EF0}" type="parTrans" cxnId="{1718E54D-B0C0-4587-B154-C37BF861B1D2}">
      <dgm:prSet custT="1"/>
      <dgm:spPr/>
      <dgm:t>
        <a:bodyPr/>
        <a:lstStyle/>
        <a:p>
          <a:endParaRPr lang="en-IN" sz="1400"/>
        </a:p>
      </dgm:t>
    </dgm:pt>
    <dgm:pt modelId="{29576E85-E475-49C0-BFFE-2B6F5C72B17C}" type="sibTrans" cxnId="{1718E54D-B0C0-4587-B154-C37BF861B1D2}">
      <dgm:prSet/>
      <dgm:spPr/>
      <dgm:t>
        <a:bodyPr/>
        <a:lstStyle/>
        <a:p>
          <a:endParaRPr lang="en-IN" sz="1400"/>
        </a:p>
      </dgm:t>
    </dgm:pt>
    <dgm:pt modelId="{9534316E-E54D-4352-83CB-88A9CF88D432}">
      <dgm:prSet custT="1"/>
      <dgm:spPr/>
      <dgm:t>
        <a:bodyPr/>
        <a:lstStyle/>
        <a:p>
          <a:r>
            <a:rPr lang="en-US" sz="1400" b="0" i="0" dirty="0" err="1">
              <a:effectLst/>
            </a:rPr>
            <a:t>XmlResult</a:t>
          </a:r>
          <a:endParaRPr lang="en-IN" sz="1400" dirty="0"/>
        </a:p>
      </dgm:t>
    </dgm:pt>
    <dgm:pt modelId="{B9801753-19B1-4976-B19A-7E1767140611}" type="parTrans" cxnId="{372C4AB7-4126-4452-A99E-2A0D3D69927F}">
      <dgm:prSet custT="1"/>
      <dgm:spPr/>
      <dgm:t>
        <a:bodyPr/>
        <a:lstStyle/>
        <a:p>
          <a:endParaRPr lang="en-IN" sz="1400"/>
        </a:p>
      </dgm:t>
    </dgm:pt>
    <dgm:pt modelId="{4D4E241E-1C3F-4FC9-B833-52CA0F7DF71D}" type="sibTrans" cxnId="{372C4AB7-4126-4452-A99E-2A0D3D69927F}">
      <dgm:prSet/>
      <dgm:spPr/>
      <dgm:t>
        <a:bodyPr/>
        <a:lstStyle/>
        <a:p>
          <a:endParaRPr lang="en-IN" sz="1400"/>
        </a:p>
      </dgm:t>
    </dgm:pt>
    <dgm:pt modelId="{7E353457-7F07-4C9A-BBC0-6D1E5347A371}">
      <dgm:prSet custT="1"/>
      <dgm:spPr/>
      <dgm:t>
        <a:bodyPr/>
        <a:lstStyle/>
        <a:p>
          <a:r>
            <a:rPr lang="en-US" sz="1400" b="0" i="0" dirty="0" err="1">
              <a:effectLst/>
            </a:rPr>
            <a:t>FileStreamResult</a:t>
          </a:r>
          <a:endParaRPr lang="en-IN" sz="1400" dirty="0"/>
        </a:p>
      </dgm:t>
    </dgm:pt>
    <dgm:pt modelId="{E71953AA-1F8D-4E55-A3F1-4D038BED8A6D}" type="parTrans" cxnId="{3EA7E435-9CEF-4EBC-B8B8-296EF6F691CB}">
      <dgm:prSet custT="1"/>
      <dgm:spPr/>
      <dgm:t>
        <a:bodyPr/>
        <a:lstStyle/>
        <a:p>
          <a:endParaRPr lang="en-IN" sz="1400"/>
        </a:p>
      </dgm:t>
    </dgm:pt>
    <dgm:pt modelId="{3784529E-B4E5-4826-B72C-8FBF7CEE8B34}" type="sibTrans" cxnId="{3EA7E435-9CEF-4EBC-B8B8-296EF6F691CB}">
      <dgm:prSet/>
      <dgm:spPr/>
      <dgm:t>
        <a:bodyPr/>
        <a:lstStyle/>
        <a:p>
          <a:endParaRPr lang="en-IN" sz="1400"/>
        </a:p>
      </dgm:t>
    </dgm:pt>
    <dgm:pt modelId="{5320411B-5FAB-4F98-AEAE-1CDAAC248997}">
      <dgm:prSet custT="1"/>
      <dgm:spPr/>
      <dgm:t>
        <a:bodyPr/>
        <a:lstStyle/>
        <a:p>
          <a:r>
            <a:rPr lang="en-US" sz="1400" b="0" i="0" dirty="0" err="1">
              <a:effectLst/>
            </a:rPr>
            <a:t>EmptyResult</a:t>
          </a:r>
          <a:endParaRPr lang="en-IN" sz="1400" dirty="0"/>
        </a:p>
      </dgm:t>
    </dgm:pt>
    <dgm:pt modelId="{A34B7B4C-1048-4884-B640-38AA867A6BE8}" type="parTrans" cxnId="{2E9C7E74-C921-450E-BE74-BE1497433234}">
      <dgm:prSet custT="1"/>
      <dgm:spPr/>
      <dgm:t>
        <a:bodyPr/>
        <a:lstStyle/>
        <a:p>
          <a:endParaRPr lang="en-IN" sz="1400"/>
        </a:p>
      </dgm:t>
    </dgm:pt>
    <dgm:pt modelId="{44E2D08A-1F56-418A-90D7-3C3B92BCD5C2}" type="sibTrans" cxnId="{2E9C7E74-C921-450E-BE74-BE1497433234}">
      <dgm:prSet/>
      <dgm:spPr/>
      <dgm:t>
        <a:bodyPr/>
        <a:lstStyle/>
        <a:p>
          <a:endParaRPr lang="en-IN" sz="1400"/>
        </a:p>
      </dgm:t>
    </dgm:pt>
    <dgm:pt modelId="{46E878E9-F5BA-4AF1-BA1A-50DC6C0356DE}">
      <dgm:prSet custT="1"/>
      <dgm:spPr/>
      <dgm:t>
        <a:bodyPr/>
        <a:lstStyle/>
        <a:p>
          <a:r>
            <a:rPr lang="en-US" sz="1400" b="0" i="0" dirty="0" err="1">
              <a:effectLst/>
            </a:rPr>
            <a:t>StatusCodeResult</a:t>
          </a:r>
          <a:endParaRPr lang="en-IN" sz="1400" dirty="0"/>
        </a:p>
      </dgm:t>
    </dgm:pt>
    <dgm:pt modelId="{E23AC954-179D-4B6A-9546-C04A26C8B51C}" type="parTrans" cxnId="{D30F0844-E3FB-4EF7-82EC-873B1CFB65A1}">
      <dgm:prSet custT="1"/>
      <dgm:spPr/>
      <dgm:t>
        <a:bodyPr/>
        <a:lstStyle/>
        <a:p>
          <a:endParaRPr lang="en-IN" sz="1400"/>
        </a:p>
      </dgm:t>
    </dgm:pt>
    <dgm:pt modelId="{717C17BD-C66D-4CB9-A22E-A8721DC3DC78}" type="sibTrans" cxnId="{D30F0844-E3FB-4EF7-82EC-873B1CFB65A1}">
      <dgm:prSet/>
      <dgm:spPr/>
      <dgm:t>
        <a:bodyPr/>
        <a:lstStyle/>
        <a:p>
          <a:endParaRPr lang="en-IN" sz="1400"/>
        </a:p>
      </dgm:t>
    </dgm:pt>
    <dgm:pt modelId="{C53D43AA-4851-4143-A5AE-61E2EDAE80D7}">
      <dgm:prSet custT="1"/>
      <dgm:spPr/>
      <dgm:t>
        <a:bodyPr/>
        <a:lstStyle/>
        <a:p>
          <a:r>
            <a:rPr lang="en-US" sz="1400" b="0" i="0" dirty="0" err="1">
              <a:effectLst/>
            </a:rPr>
            <a:t>RedirectResult</a:t>
          </a:r>
          <a:endParaRPr lang="en-IN" sz="1400" dirty="0"/>
        </a:p>
      </dgm:t>
    </dgm:pt>
    <dgm:pt modelId="{C11B7851-1E0E-4D18-B450-801238314ADE}" type="parTrans" cxnId="{FF98508C-D7A7-433C-8DA8-7F36700CCFF4}">
      <dgm:prSet custT="1"/>
      <dgm:spPr/>
      <dgm:t>
        <a:bodyPr/>
        <a:lstStyle/>
        <a:p>
          <a:endParaRPr lang="en-IN" sz="1400"/>
        </a:p>
      </dgm:t>
    </dgm:pt>
    <dgm:pt modelId="{C16DE20B-A87D-47F7-A02C-AA422D5CDB65}" type="sibTrans" cxnId="{FF98508C-D7A7-433C-8DA8-7F36700CCFF4}">
      <dgm:prSet/>
      <dgm:spPr/>
      <dgm:t>
        <a:bodyPr/>
        <a:lstStyle/>
        <a:p>
          <a:endParaRPr lang="en-IN" sz="1400"/>
        </a:p>
      </dgm:t>
    </dgm:pt>
    <dgm:pt modelId="{01CC68D4-F890-41E5-B10F-A99E89BFB674}" type="pres">
      <dgm:prSet presAssocID="{832442E2-F0C6-4198-B16C-799C4E3EF056}" presName="Name0" presStyleCnt="0">
        <dgm:presLayoutVars>
          <dgm:chPref val="1"/>
          <dgm:dir/>
          <dgm:animOne val="branch"/>
          <dgm:animLvl val="lvl"/>
          <dgm:resizeHandles val="exact"/>
        </dgm:presLayoutVars>
      </dgm:prSet>
      <dgm:spPr/>
    </dgm:pt>
    <dgm:pt modelId="{593F9493-7725-48E3-8486-3876A11B48F3}" type="pres">
      <dgm:prSet presAssocID="{F7064E30-60F1-406B-ADA9-31EC63D0151C}" presName="root1" presStyleCnt="0"/>
      <dgm:spPr/>
    </dgm:pt>
    <dgm:pt modelId="{DB530472-4D52-4F88-8D79-0F0AEDA447E7}" type="pres">
      <dgm:prSet presAssocID="{F7064E30-60F1-406B-ADA9-31EC63D0151C}" presName="LevelOneTextNode" presStyleLbl="node0" presStyleIdx="0" presStyleCnt="1" custScaleX="181521" custScaleY="140358">
        <dgm:presLayoutVars>
          <dgm:chPref val="3"/>
        </dgm:presLayoutVars>
      </dgm:prSet>
      <dgm:spPr/>
    </dgm:pt>
    <dgm:pt modelId="{CB148836-BC01-4163-B457-911E45A089DB}" type="pres">
      <dgm:prSet presAssocID="{F7064E30-60F1-406B-ADA9-31EC63D0151C}" presName="level2hierChild" presStyleCnt="0"/>
      <dgm:spPr/>
    </dgm:pt>
    <dgm:pt modelId="{7DBAB760-B616-4C48-B42A-531DF6FA12A3}" type="pres">
      <dgm:prSet presAssocID="{1AFA0425-4C2B-4AFD-8A39-EC4C271F8869}" presName="conn2-1" presStyleLbl="parChTrans1D2" presStyleIdx="0" presStyleCnt="8" custScaleX="2000000"/>
      <dgm:spPr/>
    </dgm:pt>
    <dgm:pt modelId="{DCE88846-10B6-499C-9686-7D1F72D646F4}" type="pres">
      <dgm:prSet presAssocID="{1AFA0425-4C2B-4AFD-8A39-EC4C271F8869}" presName="connTx" presStyleLbl="parChTrans1D2" presStyleIdx="0" presStyleCnt="8"/>
      <dgm:spPr/>
    </dgm:pt>
    <dgm:pt modelId="{E32B13B2-2A12-4071-93CE-FF5F579AF222}" type="pres">
      <dgm:prSet presAssocID="{C5AB508D-32A1-4435-BBFE-FDB68F01D674}" presName="root2" presStyleCnt="0"/>
      <dgm:spPr/>
    </dgm:pt>
    <dgm:pt modelId="{D2C2BF02-3C6D-42F3-8819-65D1B5093914}" type="pres">
      <dgm:prSet presAssocID="{C5AB508D-32A1-4435-BBFE-FDB68F01D674}" presName="LevelTwoTextNode" presStyleLbl="node2" presStyleIdx="0" presStyleCnt="8" custScaleX="181521">
        <dgm:presLayoutVars>
          <dgm:chPref val="3"/>
        </dgm:presLayoutVars>
      </dgm:prSet>
      <dgm:spPr/>
    </dgm:pt>
    <dgm:pt modelId="{15E50FFD-C279-451B-9BA9-EE77BEBDA54E}" type="pres">
      <dgm:prSet presAssocID="{C5AB508D-32A1-4435-BBFE-FDB68F01D674}" presName="level3hierChild" presStyleCnt="0"/>
      <dgm:spPr/>
    </dgm:pt>
    <dgm:pt modelId="{0AE60140-7B7A-4E6F-81DD-E15F7E762293}" type="pres">
      <dgm:prSet presAssocID="{80836EBC-6685-454F-8C01-BFE2A0D99349}" presName="conn2-1" presStyleLbl="parChTrans1D2" presStyleIdx="1" presStyleCnt="8" custScaleX="2000000"/>
      <dgm:spPr/>
    </dgm:pt>
    <dgm:pt modelId="{E0317414-BD98-4BDA-8C02-7F86CA9360D7}" type="pres">
      <dgm:prSet presAssocID="{80836EBC-6685-454F-8C01-BFE2A0D99349}" presName="connTx" presStyleLbl="parChTrans1D2" presStyleIdx="1" presStyleCnt="8"/>
      <dgm:spPr/>
    </dgm:pt>
    <dgm:pt modelId="{1F495BA1-2160-401D-ADB3-0C107BC366DD}" type="pres">
      <dgm:prSet presAssocID="{D6ABC90E-29F7-45ED-A4A6-5D8C9F3F19FA}" presName="root2" presStyleCnt="0"/>
      <dgm:spPr/>
    </dgm:pt>
    <dgm:pt modelId="{BF01A2E3-B383-49FC-81B3-754D7629D7A7}" type="pres">
      <dgm:prSet presAssocID="{D6ABC90E-29F7-45ED-A4A6-5D8C9F3F19FA}" presName="LevelTwoTextNode" presStyleLbl="node2" presStyleIdx="1" presStyleCnt="8" custScaleX="181521">
        <dgm:presLayoutVars>
          <dgm:chPref val="3"/>
        </dgm:presLayoutVars>
      </dgm:prSet>
      <dgm:spPr/>
    </dgm:pt>
    <dgm:pt modelId="{78F2A838-0671-4A71-AC7C-9CEC4E55E02A}" type="pres">
      <dgm:prSet presAssocID="{D6ABC90E-29F7-45ED-A4A6-5D8C9F3F19FA}" presName="level3hierChild" presStyleCnt="0"/>
      <dgm:spPr/>
    </dgm:pt>
    <dgm:pt modelId="{D42568F3-387A-4CA3-9D1A-3BE9B435F78A}" type="pres">
      <dgm:prSet presAssocID="{E6FDAFED-A644-45AF-8546-865C03F08EF0}" presName="conn2-1" presStyleLbl="parChTrans1D2" presStyleIdx="2" presStyleCnt="8" custScaleX="2000000"/>
      <dgm:spPr/>
    </dgm:pt>
    <dgm:pt modelId="{DA8CE4CD-7EAA-4239-9322-DEBC3200A74F}" type="pres">
      <dgm:prSet presAssocID="{E6FDAFED-A644-45AF-8546-865C03F08EF0}" presName="connTx" presStyleLbl="parChTrans1D2" presStyleIdx="2" presStyleCnt="8"/>
      <dgm:spPr/>
    </dgm:pt>
    <dgm:pt modelId="{73D0C5BE-C549-4009-99F3-049F06AD06E0}" type="pres">
      <dgm:prSet presAssocID="{81332EF1-F3AE-4576-86AB-1D7235EB8281}" presName="root2" presStyleCnt="0"/>
      <dgm:spPr/>
    </dgm:pt>
    <dgm:pt modelId="{F23D8FDA-D2DA-4652-98E0-9215B7EBA48E}" type="pres">
      <dgm:prSet presAssocID="{81332EF1-F3AE-4576-86AB-1D7235EB8281}" presName="LevelTwoTextNode" presStyleLbl="node2" presStyleIdx="2" presStyleCnt="8" custScaleX="181521">
        <dgm:presLayoutVars>
          <dgm:chPref val="3"/>
        </dgm:presLayoutVars>
      </dgm:prSet>
      <dgm:spPr/>
    </dgm:pt>
    <dgm:pt modelId="{8E25FDE5-23B7-4726-83DE-BC88292613C9}" type="pres">
      <dgm:prSet presAssocID="{81332EF1-F3AE-4576-86AB-1D7235EB8281}" presName="level3hierChild" presStyleCnt="0"/>
      <dgm:spPr/>
    </dgm:pt>
    <dgm:pt modelId="{B48E2E6A-CD42-4EC2-8D0E-A59FE3342CCF}" type="pres">
      <dgm:prSet presAssocID="{B9801753-19B1-4976-B19A-7E1767140611}" presName="conn2-1" presStyleLbl="parChTrans1D2" presStyleIdx="3" presStyleCnt="8" custScaleX="2000000"/>
      <dgm:spPr/>
    </dgm:pt>
    <dgm:pt modelId="{EA030768-4879-497A-85B7-8F3ECD8D17C1}" type="pres">
      <dgm:prSet presAssocID="{B9801753-19B1-4976-B19A-7E1767140611}" presName="connTx" presStyleLbl="parChTrans1D2" presStyleIdx="3" presStyleCnt="8"/>
      <dgm:spPr/>
    </dgm:pt>
    <dgm:pt modelId="{1C0AEAEA-B69A-4B5E-9CB6-653A4F808941}" type="pres">
      <dgm:prSet presAssocID="{9534316E-E54D-4352-83CB-88A9CF88D432}" presName="root2" presStyleCnt="0"/>
      <dgm:spPr/>
    </dgm:pt>
    <dgm:pt modelId="{1591F258-5D75-4B98-AF7C-7FEE90EFD77C}" type="pres">
      <dgm:prSet presAssocID="{9534316E-E54D-4352-83CB-88A9CF88D432}" presName="LevelTwoTextNode" presStyleLbl="node2" presStyleIdx="3" presStyleCnt="8" custScaleX="181521">
        <dgm:presLayoutVars>
          <dgm:chPref val="3"/>
        </dgm:presLayoutVars>
      </dgm:prSet>
      <dgm:spPr/>
    </dgm:pt>
    <dgm:pt modelId="{D6C951FB-C48D-4CBE-8107-15A26BC0D400}" type="pres">
      <dgm:prSet presAssocID="{9534316E-E54D-4352-83CB-88A9CF88D432}" presName="level3hierChild" presStyleCnt="0"/>
      <dgm:spPr/>
    </dgm:pt>
    <dgm:pt modelId="{96391943-B6AB-4106-B14E-52A71728C18C}" type="pres">
      <dgm:prSet presAssocID="{E71953AA-1F8D-4E55-A3F1-4D038BED8A6D}" presName="conn2-1" presStyleLbl="parChTrans1D2" presStyleIdx="4" presStyleCnt="8" custScaleX="2000000"/>
      <dgm:spPr/>
    </dgm:pt>
    <dgm:pt modelId="{82EAC0B2-7F52-472E-975B-C124F3BAB648}" type="pres">
      <dgm:prSet presAssocID="{E71953AA-1F8D-4E55-A3F1-4D038BED8A6D}" presName="connTx" presStyleLbl="parChTrans1D2" presStyleIdx="4" presStyleCnt="8"/>
      <dgm:spPr/>
    </dgm:pt>
    <dgm:pt modelId="{EF3B72AB-8233-49B5-802F-1C055F8EBF96}" type="pres">
      <dgm:prSet presAssocID="{7E353457-7F07-4C9A-BBC0-6D1E5347A371}" presName="root2" presStyleCnt="0"/>
      <dgm:spPr/>
    </dgm:pt>
    <dgm:pt modelId="{E6364004-B730-44A2-8ADD-96627748E4BB}" type="pres">
      <dgm:prSet presAssocID="{7E353457-7F07-4C9A-BBC0-6D1E5347A371}" presName="LevelTwoTextNode" presStyleLbl="node2" presStyleIdx="4" presStyleCnt="8" custScaleX="181521">
        <dgm:presLayoutVars>
          <dgm:chPref val="3"/>
        </dgm:presLayoutVars>
      </dgm:prSet>
      <dgm:spPr/>
    </dgm:pt>
    <dgm:pt modelId="{1E8C5498-82E8-4F51-AA90-4F4709572573}" type="pres">
      <dgm:prSet presAssocID="{7E353457-7F07-4C9A-BBC0-6D1E5347A371}" presName="level3hierChild" presStyleCnt="0"/>
      <dgm:spPr/>
    </dgm:pt>
    <dgm:pt modelId="{68C329FE-104B-46A1-8067-A330A297E0FD}" type="pres">
      <dgm:prSet presAssocID="{A34B7B4C-1048-4884-B640-38AA867A6BE8}" presName="conn2-1" presStyleLbl="parChTrans1D2" presStyleIdx="5" presStyleCnt="8" custScaleX="2000000"/>
      <dgm:spPr/>
    </dgm:pt>
    <dgm:pt modelId="{7E096E4D-A139-43A8-ABB1-459B496F8939}" type="pres">
      <dgm:prSet presAssocID="{A34B7B4C-1048-4884-B640-38AA867A6BE8}" presName="connTx" presStyleLbl="parChTrans1D2" presStyleIdx="5" presStyleCnt="8"/>
      <dgm:spPr/>
    </dgm:pt>
    <dgm:pt modelId="{69861B19-21D0-4C41-BD30-745FA315E8F3}" type="pres">
      <dgm:prSet presAssocID="{5320411B-5FAB-4F98-AEAE-1CDAAC248997}" presName="root2" presStyleCnt="0"/>
      <dgm:spPr/>
    </dgm:pt>
    <dgm:pt modelId="{34551E03-6F51-43BF-9570-1C6B3C90B4FB}" type="pres">
      <dgm:prSet presAssocID="{5320411B-5FAB-4F98-AEAE-1CDAAC248997}" presName="LevelTwoTextNode" presStyleLbl="node2" presStyleIdx="5" presStyleCnt="8" custScaleX="181521">
        <dgm:presLayoutVars>
          <dgm:chPref val="3"/>
        </dgm:presLayoutVars>
      </dgm:prSet>
      <dgm:spPr/>
    </dgm:pt>
    <dgm:pt modelId="{A9C478B5-2438-4B39-AEF4-A85C6C3CEA3A}" type="pres">
      <dgm:prSet presAssocID="{5320411B-5FAB-4F98-AEAE-1CDAAC248997}" presName="level3hierChild" presStyleCnt="0"/>
      <dgm:spPr/>
    </dgm:pt>
    <dgm:pt modelId="{F3D8800E-11E2-4575-9E3D-168845F72D5F}" type="pres">
      <dgm:prSet presAssocID="{E23AC954-179D-4B6A-9546-C04A26C8B51C}" presName="conn2-1" presStyleLbl="parChTrans1D2" presStyleIdx="6" presStyleCnt="8" custScaleX="2000000"/>
      <dgm:spPr/>
    </dgm:pt>
    <dgm:pt modelId="{32CA833D-3ADD-41C9-B9F0-DCA026B95EC7}" type="pres">
      <dgm:prSet presAssocID="{E23AC954-179D-4B6A-9546-C04A26C8B51C}" presName="connTx" presStyleLbl="parChTrans1D2" presStyleIdx="6" presStyleCnt="8"/>
      <dgm:spPr/>
    </dgm:pt>
    <dgm:pt modelId="{6FEB80FB-B278-48D9-9439-29CCB29B1896}" type="pres">
      <dgm:prSet presAssocID="{46E878E9-F5BA-4AF1-BA1A-50DC6C0356DE}" presName="root2" presStyleCnt="0"/>
      <dgm:spPr/>
    </dgm:pt>
    <dgm:pt modelId="{0BD8F7FF-8716-4F72-8DD6-D49496066E92}" type="pres">
      <dgm:prSet presAssocID="{46E878E9-F5BA-4AF1-BA1A-50DC6C0356DE}" presName="LevelTwoTextNode" presStyleLbl="node2" presStyleIdx="6" presStyleCnt="8" custScaleX="181521">
        <dgm:presLayoutVars>
          <dgm:chPref val="3"/>
        </dgm:presLayoutVars>
      </dgm:prSet>
      <dgm:spPr/>
    </dgm:pt>
    <dgm:pt modelId="{8EA158FF-9E33-44D1-B68C-590733BBEB13}" type="pres">
      <dgm:prSet presAssocID="{46E878E9-F5BA-4AF1-BA1A-50DC6C0356DE}" presName="level3hierChild" presStyleCnt="0"/>
      <dgm:spPr/>
    </dgm:pt>
    <dgm:pt modelId="{5F9BB8FA-BBAA-4419-9FBE-CB2D55141C19}" type="pres">
      <dgm:prSet presAssocID="{C11B7851-1E0E-4D18-B450-801238314ADE}" presName="conn2-1" presStyleLbl="parChTrans1D2" presStyleIdx="7" presStyleCnt="8" custScaleX="2000000"/>
      <dgm:spPr/>
    </dgm:pt>
    <dgm:pt modelId="{5D370F74-9083-4889-B574-280DA154D5D4}" type="pres">
      <dgm:prSet presAssocID="{C11B7851-1E0E-4D18-B450-801238314ADE}" presName="connTx" presStyleLbl="parChTrans1D2" presStyleIdx="7" presStyleCnt="8"/>
      <dgm:spPr/>
    </dgm:pt>
    <dgm:pt modelId="{649EC05D-04CF-4505-A76F-9A046CC5D260}" type="pres">
      <dgm:prSet presAssocID="{C53D43AA-4851-4143-A5AE-61E2EDAE80D7}" presName="root2" presStyleCnt="0"/>
      <dgm:spPr/>
    </dgm:pt>
    <dgm:pt modelId="{8AC00BDB-AD07-41E8-A855-28042B736475}" type="pres">
      <dgm:prSet presAssocID="{C53D43AA-4851-4143-A5AE-61E2EDAE80D7}" presName="LevelTwoTextNode" presStyleLbl="node2" presStyleIdx="7" presStyleCnt="8" custScaleX="181521">
        <dgm:presLayoutVars>
          <dgm:chPref val="3"/>
        </dgm:presLayoutVars>
      </dgm:prSet>
      <dgm:spPr/>
    </dgm:pt>
    <dgm:pt modelId="{47053428-55EB-407A-BA67-DA6AF8C26CC5}" type="pres">
      <dgm:prSet presAssocID="{C53D43AA-4851-4143-A5AE-61E2EDAE80D7}" presName="level3hierChild" presStyleCnt="0"/>
      <dgm:spPr/>
    </dgm:pt>
  </dgm:ptLst>
  <dgm:cxnLst>
    <dgm:cxn modelId="{385A9500-3616-466A-90E5-8678ACD0F76A}" type="presOf" srcId="{1AFA0425-4C2B-4AFD-8A39-EC4C271F8869}" destId="{7DBAB760-B616-4C48-B42A-531DF6FA12A3}" srcOrd="0" destOrd="0" presId="urn:microsoft.com/office/officeart/2008/layout/HorizontalMultiLevelHierarchy"/>
    <dgm:cxn modelId="{326B0B0E-4E80-4E2F-9688-9196C376530C}" type="presOf" srcId="{7E353457-7F07-4C9A-BBC0-6D1E5347A371}" destId="{E6364004-B730-44A2-8ADD-96627748E4BB}" srcOrd="0" destOrd="0" presId="urn:microsoft.com/office/officeart/2008/layout/HorizontalMultiLevelHierarchy"/>
    <dgm:cxn modelId="{99912C11-0A3D-43BF-BAF0-FFAA633E389B}" type="presOf" srcId="{832442E2-F0C6-4198-B16C-799C4E3EF056}" destId="{01CC68D4-F890-41E5-B10F-A99E89BFB674}" srcOrd="0" destOrd="0" presId="urn:microsoft.com/office/officeart/2008/layout/HorizontalMultiLevelHierarchy"/>
    <dgm:cxn modelId="{C8913C1C-1F95-4022-A905-6B062A361B6A}" type="presOf" srcId="{D6ABC90E-29F7-45ED-A4A6-5D8C9F3F19FA}" destId="{BF01A2E3-B383-49FC-81B3-754D7629D7A7}" srcOrd="0" destOrd="0" presId="urn:microsoft.com/office/officeart/2008/layout/HorizontalMultiLevelHierarchy"/>
    <dgm:cxn modelId="{79B44326-F58B-4E9B-AB6C-EC088DF839D7}" type="presOf" srcId="{E23AC954-179D-4B6A-9546-C04A26C8B51C}" destId="{32CA833D-3ADD-41C9-B9F0-DCA026B95EC7}" srcOrd="1" destOrd="0" presId="urn:microsoft.com/office/officeart/2008/layout/HorizontalMultiLevelHierarchy"/>
    <dgm:cxn modelId="{C8011A35-4599-4130-99D8-E9179297EADA}" srcId="{832442E2-F0C6-4198-B16C-799C4E3EF056}" destId="{F7064E30-60F1-406B-ADA9-31EC63D0151C}" srcOrd="0" destOrd="0" parTransId="{0D58B349-DD88-460E-BEE8-BA686528415E}" sibTransId="{432CCA43-4344-4ED4-85E0-4FC3905D6D97}"/>
    <dgm:cxn modelId="{3EA7E435-9CEF-4EBC-B8B8-296EF6F691CB}" srcId="{F7064E30-60F1-406B-ADA9-31EC63D0151C}" destId="{7E353457-7F07-4C9A-BBC0-6D1E5347A371}" srcOrd="4" destOrd="0" parTransId="{E71953AA-1F8D-4E55-A3F1-4D038BED8A6D}" sibTransId="{3784529E-B4E5-4826-B72C-8FBF7CEE8B34}"/>
    <dgm:cxn modelId="{FDBDD63D-3B69-4E71-96D4-9B67705BE8C9}" type="presOf" srcId="{C11B7851-1E0E-4D18-B450-801238314ADE}" destId="{5D370F74-9083-4889-B574-280DA154D5D4}" srcOrd="1" destOrd="0" presId="urn:microsoft.com/office/officeart/2008/layout/HorizontalMultiLevelHierarchy"/>
    <dgm:cxn modelId="{96A03140-A7CA-4CE8-B012-0AE7E4DEC3E2}" type="presOf" srcId="{E6FDAFED-A644-45AF-8546-865C03F08EF0}" destId="{D42568F3-387A-4CA3-9D1A-3BE9B435F78A}" srcOrd="0" destOrd="0" presId="urn:microsoft.com/office/officeart/2008/layout/HorizontalMultiLevelHierarchy"/>
    <dgm:cxn modelId="{14C2075B-7CFF-4E75-ADF1-4FFA500C1447}" type="presOf" srcId="{B9801753-19B1-4976-B19A-7E1767140611}" destId="{B48E2E6A-CD42-4EC2-8D0E-A59FE3342CCF}" srcOrd="0" destOrd="0" presId="urn:microsoft.com/office/officeart/2008/layout/HorizontalMultiLevelHierarchy"/>
    <dgm:cxn modelId="{6538015E-0558-4EEB-9440-C8C544D87487}" type="presOf" srcId="{E71953AA-1F8D-4E55-A3F1-4D038BED8A6D}" destId="{82EAC0B2-7F52-472E-975B-C124F3BAB648}" srcOrd="1" destOrd="0" presId="urn:microsoft.com/office/officeart/2008/layout/HorizontalMultiLevelHierarchy"/>
    <dgm:cxn modelId="{D30F0844-E3FB-4EF7-82EC-873B1CFB65A1}" srcId="{F7064E30-60F1-406B-ADA9-31EC63D0151C}" destId="{46E878E9-F5BA-4AF1-BA1A-50DC6C0356DE}" srcOrd="6" destOrd="0" parTransId="{E23AC954-179D-4B6A-9546-C04A26C8B51C}" sibTransId="{717C17BD-C66D-4CB9-A22E-A8721DC3DC78}"/>
    <dgm:cxn modelId="{5667BF6C-AB5F-43C5-8EF7-091DE327A753}" type="presOf" srcId="{46E878E9-F5BA-4AF1-BA1A-50DC6C0356DE}" destId="{0BD8F7FF-8716-4F72-8DD6-D49496066E92}" srcOrd="0" destOrd="0" presId="urn:microsoft.com/office/officeart/2008/layout/HorizontalMultiLevelHierarchy"/>
    <dgm:cxn modelId="{1718E54D-B0C0-4587-B154-C37BF861B1D2}" srcId="{F7064E30-60F1-406B-ADA9-31EC63D0151C}" destId="{81332EF1-F3AE-4576-86AB-1D7235EB8281}" srcOrd="2" destOrd="0" parTransId="{E6FDAFED-A644-45AF-8546-865C03F08EF0}" sibTransId="{29576E85-E475-49C0-BFFE-2B6F5C72B17C}"/>
    <dgm:cxn modelId="{6528E652-1F62-4159-91EB-43AF8E54949E}" type="presOf" srcId="{F7064E30-60F1-406B-ADA9-31EC63D0151C}" destId="{DB530472-4D52-4F88-8D79-0F0AEDA447E7}" srcOrd="0" destOrd="0" presId="urn:microsoft.com/office/officeart/2008/layout/HorizontalMultiLevelHierarchy"/>
    <dgm:cxn modelId="{2E9C7E74-C921-450E-BE74-BE1497433234}" srcId="{F7064E30-60F1-406B-ADA9-31EC63D0151C}" destId="{5320411B-5FAB-4F98-AEAE-1CDAAC248997}" srcOrd="5" destOrd="0" parTransId="{A34B7B4C-1048-4884-B640-38AA867A6BE8}" sibTransId="{44E2D08A-1F56-418A-90D7-3C3B92BCD5C2}"/>
    <dgm:cxn modelId="{EFD31B57-2717-4EE6-B731-FB5F95E15B1F}" type="presOf" srcId="{C11B7851-1E0E-4D18-B450-801238314ADE}" destId="{5F9BB8FA-BBAA-4419-9FBE-CB2D55141C19}" srcOrd="0" destOrd="0" presId="urn:microsoft.com/office/officeart/2008/layout/HorizontalMultiLevelHierarchy"/>
    <dgm:cxn modelId="{1AD2D67F-6B6C-46E5-9959-41781C2BDD5D}" srcId="{F7064E30-60F1-406B-ADA9-31EC63D0151C}" destId="{D6ABC90E-29F7-45ED-A4A6-5D8C9F3F19FA}" srcOrd="1" destOrd="0" parTransId="{80836EBC-6685-454F-8C01-BFE2A0D99349}" sibTransId="{DF0265D8-A2D7-4144-B8EA-5154892FADD5}"/>
    <dgm:cxn modelId="{65767C85-DBAE-4EBA-8276-3B7AD1ABAF3A}" type="presOf" srcId="{E23AC954-179D-4B6A-9546-C04A26C8B51C}" destId="{F3D8800E-11E2-4575-9E3D-168845F72D5F}" srcOrd="0" destOrd="0" presId="urn:microsoft.com/office/officeart/2008/layout/HorizontalMultiLevelHierarchy"/>
    <dgm:cxn modelId="{6B55BF87-EEA7-4590-9D42-14356BC36C36}" type="presOf" srcId="{81332EF1-F3AE-4576-86AB-1D7235EB8281}" destId="{F23D8FDA-D2DA-4652-98E0-9215B7EBA48E}" srcOrd="0" destOrd="0" presId="urn:microsoft.com/office/officeart/2008/layout/HorizontalMultiLevelHierarchy"/>
    <dgm:cxn modelId="{FF98508C-D7A7-433C-8DA8-7F36700CCFF4}" srcId="{F7064E30-60F1-406B-ADA9-31EC63D0151C}" destId="{C53D43AA-4851-4143-A5AE-61E2EDAE80D7}" srcOrd="7" destOrd="0" parTransId="{C11B7851-1E0E-4D18-B450-801238314ADE}" sibTransId="{C16DE20B-A87D-47F7-A02C-AA422D5CDB65}"/>
    <dgm:cxn modelId="{BE5FDD96-AB25-4D13-A2D4-C51D5278FB78}" type="presOf" srcId="{B9801753-19B1-4976-B19A-7E1767140611}" destId="{EA030768-4879-497A-85B7-8F3ECD8D17C1}" srcOrd="1" destOrd="0" presId="urn:microsoft.com/office/officeart/2008/layout/HorizontalMultiLevelHierarchy"/>
    <dgm:cxn modelId="{21B008A0-6DFA-45CC-8128-F0C30E7616BB}" srcId="{F7064E30-60F1-406B-ADA9-31EC63D0151C}" destId="{C5AB508D-32A1-4435-BBFE-FDB68F01D674}" srcOrd="0" destOrd="0" parTransId="{1AFA0425-4C2B-4AFD-8A39-EC4C271F8869}" sibTransId="{6803E1C1-C203-46B6-8C3C-1DE8B76052CB}"/>
    <dgm:cxn modelId="{7DCAD0A9-5C41-4E30-AEC8-6AED8264F6A1}" type="presOf" srcId="{C5AB508D-32A1-4435-BBFE-FDB68F01D674}" destId="{D2C2BF02-3C6D-42F3-8819-65D1B5093914}" srcOrd="0" destOrd="0" presId="urn:microsoft.com/office/officeart/2008/layout/HorizontalMultiLevelHierarchy"/>
    <dgm:cxn modelId="{372C4AB7-4126-4452-A99E-2A0D3D69927F}" srcId="{F7064E30-60F1-406B-ADA9-31EC63D0151C}" destId="{9534316E-E54D-4352-83CB-88A9CF88D432}" srcOrd="3" destOrd="0" parTransId="{B9801753-19B1-4976-B19A-7E1767140611}" sibTransId="{4D4E241E-1C3F-4FC9-B833-52CA0F7DF71D}"/>
    <dgm:cxn modelId="{FB779ABE-AECA-498D-AB7B-8B4139AF9862}" type="presOf" srcId="{5320411B-5FAB-4F98-AEAE-1CDAAC248997}" destId="{34551E03-6F51-43BF-9570-1C6B3C90B4FB}" srcOrd="0" destOrd="0" presId="urn:microsoft.com/office/officeart/2008/layout/HorizontalMultiLevelHierarchy"/>
    <dgm:cxn modelId="{4892E3BE-B7A5-4448-9BE8-5D946784C74B}" type="presOf" srcId="{9534316E-E54D-4352-83CB-88A9CF88D432}" destId="{1591F258-5D75-4B98-AF7C-7FEE90EFD77C}" srcOrd="0" destOrd="0" presId="urn:microsoft.com/office/officeart/2008/layout/HorizontalMultiLevelHierarchy"/>
    <dgm:cxn modelId="{8ABCFFC8-03AB-43CB-BCD3-F1EE84E47F74}" type="presOf" srcId="{E71953AA-1F8D-4E55-A3F1-4D038BED8A6D}" destId="{96391943-B6AB-4106-B14E-52A71728C18C}" srcOrd="0" destOrd="0" presId="urn:microsoft.com/office/officeart/2008/layout/HorizontalMultiLevelHierarchy"/>
    <dgm:cxn modelId="{5A3887C9-3649-4BED-A834-3F44916DF6BD}" type="presOf" srcId="{1AFA0425-4C2B-4AFD-8A39-EC4C271F8869}" destId="{DCE88846-10B6-499C-9686-7D1F72D646F4}" srcOrd="1" destOrd="0" presId="urn:microsoft.com/office/officeart/2008/layout/HorizontalMultiLevelHierarchy"/>
    <dgm:cxn modelId="{B242BACF-38CE-4B53-A1DB-3C743BD38FA4}" type="presOf" srcId="{A34B7B4C-1048-4884-B640-38AA867A6BE8}" destId="{68C329FE-104B-46A1-8067-A330A297E0FD}" srcOrd="0" destOrd="0" presId="urn:microsoft.com/office/officeart/2008/layout/HorizontalMultiLevelHierarchy"/>
    <dgm:cxn modelId="{5E2FBAD9-A3E8-4427-8AE5-0805DA9EB2B4}" type="presOf" srcId="{80836EBC-6685-454F-8C01-BFE2A0D99349}" destId="{E0317414-BD98-4BDA-8C02-7F86CA9360D7}" srcOrd="1" destOrd="0" presId="urn:microsoft.com/office/officeart/2008/layout/HorizontalMultiLevelHierarchy"/>
    <dgm:cxn modelId="{089B7BE1-2163-4286-B8AE-C74B2B9EBC26}" type="presOf" srcId="{C53D43AA-4851-4143-A5AE-61E2EDAE80D7}" destId="{8AC00BDB-AD07-41E8-A855-28042B736475}" srcOrd="0" destOrd="0" presId="urn:microsoft.com/office/officeart/2008/layout/HorizontalMultiLevelHierarchy"/>
    <dgm:cxn modelId="{8B47A0E8-5FFF-4931-91AD-66729FBE38E8}" type="presOf" srcId="{A34B7B4C-1048-4884-B640-38AA867A6BE8}" destId="{7E096E4D-A139-43A8-ABB1-459B496F8939}" srcOrd="1" destOrd="0" presId="urn:microsoft.com/office/officeart/2008/layout/HorizontalMultiLevelHierarchy"/>
    <dgm:cxn modelId="{80CC7DEC-AC29-4AB6-842B-659C6C073315}" type="presOf" srcId="{E6FDAFED-A644-45AF-8546-865C03F08EF0}" destId="{DA8CE4CD-7EAA-4239-9322-DEBC3200A74F}" srcOrd="1" destOrd="0" presId="urn:microsoft.com/office/officeart/2008/layout/HorizontalMultiLevelHierarchy"/>
    <dgm:cxn modelId="{4767E2F5-D513-40C6-BB97-E94C8020A6D6}" type="presOf" srcId="{80836EBC-6685-454F-8C01-BFE2A0D99349}" destId="{0AE60140-7B7A-4E6F-81DD-E15F7E762293}" srcOrd="0" destOrd="0" presId="urn:microsoft.com/office/officeart/2008/layout/HorizontalMultiLevelHierarchy"/>
    <dgm:cxn modelId="{BC77EEE2-6DAC-466D-A721-10E21CE6DA26}" type="presParOf" srcId="{01CC68D4-F890-41E5-B10F-A99E89BFB674}" destId="{593F9493-7725-48E3-8486-3876A11B48F3}" srcOrd="0" destOrd="0" presId="urn:microsoft.com/office/officeart/2008/layout/HorizontalMultiLevelHierarchy"/>
    <dgm:cxn modelId="{2817235C-5A09-45A0-8155-A7B7B522CF45}" type="presParOf" srcId="{593F9493-7725-48E3-8486-3876A11B48F3}" destId="{DB530472-4D52-4F88-8D79-0F0AEDA447E7}" srcOrd="0" destOrd="0" presId="urn:microsoft.com/office/officeart/2008/layout/HorizontalMultiLevelHierarchy"/>
    <dgm:cxn modelId="{DE398D47-7E00-422D-9A03-2AF752831E69}" type="presParOf" srcId="{593F9493-7725-48E3-8486-3876A11B48F3}" destId="{CB148836-BC01-4163-B457-911E45A089DB}" srcOrd="1" destOrd="0" presId="urn:microsoft.com/office/officeart/2008/layout/HorizontalMultiLevelHierarchy"/>
    <dgm:cxn modelId="{B8CA3C7B-8E5A-48DF-9DC5-708FF4B02CF6}" type="presParOf" srcId="{CB148836-BC01-4163-B457-911E45A089DB}" destId="{7DBAB760-B616-4C48-B42A-531DF6FA12A3}" srcOrd="0" destOrd="0" presId="urn:microsoft.com/office/officeart/2008/layout/HorizontalMultiLevelHierarchy"/>
    <dgm:cxn modelId="{5D28F9FF-8C18-46FE-9161-BDAC41869C91}" type="presParOf" srcId="{7DBAB760-B616-4C48-B42A-531DF6FA12A3}" destId="{DCE88846-10B6-499C-9686-7D1F72D646F4}" srcOrd="0" destOrd="0" presId="urn:microsoft.com/office/officeart/2008/layout/HorizontalMultiLevelHierarchy"/>
    <dgm:cxn modelId="{8D3D69D7-FAC0-4949-AEC0-D985EC37F7F7}" type="presParOf" srcId="{CB148836-BC01-4163-B457-911E45A089DB}" destId="{E32B13B2-2A12-4071-93CE-FF5F579AF222}" srcOrd="1" destOrd="0" presId="urn:microsoft.com/office/officeart/2008/layout/HorizontalMultiLevelHierarchy"/>
    <dgm:cxn modelId="{99099E2C-C98F-4C93-BC94-C9C48103BAF9}" type="presParOf" srcId="{E32B13B2-2A12-4071-93CE-FF5F579AF222}" destId="{D2C2BF02-3C6D-42F3-8819-65D1B5093914}" srcOrd="0" destOrd="0" presId="urn:microsoft.com/office/officeart/2008/layout/HorizontalMultiLevelHierarchy"/>
    <dgm:cxn modelId="{0D829F52-7055-4828-B33F-4F26A2360774}" type="presParOf" srcId="{E32B13B2-2A12-4071-93CE-FF5F579AF222}" destId="{15E50FFD-C279-451B-9BA9-EE77BEBDA54E}" srcOrd="1" destOrd="0" presId="urn:microsoft.com/office/officeart/2008/layout/HorizontalMultiLevelHierarchy"/>
    <dgm:cxn modelId="{15C8DFBD-A182-4F9E-811E-B36AB512BC4B}" type="presParOf" srcId="{CB148836-BC01-4163-B457-911E45A089DB}" destId="{0AE60140-7B7A-4E6F-81DD-E15F7E762293}" srcOrd="2" destOrd="0" presId="urn:microsoft.com/office/officeart/2008/layout/HorizontalMultiLevelHierarchy"/>
    <dgm:cxn modelId="{F37D38DD-241C-4215-9545-7EDFC9B2950F}" type="presParOf" srcId="{0AE60140-7B7A-4E6F-81DD-E15F7E762293}" destId="{E0317414-BD98-4BDA-8C02-7F86CA9360D7}" srcOrd="0" destOrd="0" presId="urn:microsoft.com/office/officeart/2008/layout/HorizontalMultiLevelHierarchy"/>
    <dgm:cxn modelId="{EE41A836-3909-4333-9121-3FD50C8E9F4B}" type="presParOf" srcId="{CB148836-BC01-4163-B457-911E45A089DB}" destId="{1F495BA1-2160-401D-ADB3-0C107BC366DD}" srcOrd="3" destOrd="0" presId="urn:microsoft.com/office/officeart/2008/layout/HorizontalMultiLevelHierarchy"/>
    <dgm:cxn modelId="{7BBD8962-2F3E-49F9-91C8-BF0DD851946C}" type="presParOf" srcId="{1F495BA1-2160-401D-ADB3-0C107BC366DD}" destId="{BF01A2E3-B383-49FC-81B3-754D7629D7A7}" srcOrd="0" destOrd="0" presId="urn:microsoft.com/office/officeart/2008/layout/HorizontalMultiLevelHierarchy"/>
    <dgm:cxn modelId="{0F65B6E0-5D19-4855-8C8F-4F624E55704F}" type="presParOf" srcId="{1F495BA1-2160-401D-ADB3-0C107BC366DD}" destId="{78F2A838-0671-4A71-AC7C-9CEC4E55E02A}" srcOrd="1" destOrd="0" presId="urn:microsoft.com/office/officeart/2008/layout/HorizontalMultiLevelHierarchy"/>
    <dgm:cxn modelId="{3CFEB397-10ED-426A-93E9-50C9B62F9C8D}" type="presParOf" srcId="{CB148836-BC01-4163-B457-911E45A089DB}" destId="{D42568F3-387A-4CA3-9D1A-3BE9B435F78A}" srcOrd="4" destOrd="0" presId="urn:microsoft.com/office/officeart/2008/layout/HorizontalMultiLevelHierarchy"/>
    <dgm:cxn modelId="{3FE7839A-17BB-49C9-94B3-DFB32C0EC39C}" type="presParOf" srcId="{D42568F3-387A-4CA3-9D1A-3BE9B435F78A}" destId="{DA8CE4CD-7EAA-4239-9322-DEBC3200A74F}" srcOrd="0" destOrd="0" presId="urn:microsoft.com/office/officeart/2008/layout/HorizontalMultiLevelHierarchy"/>
    <dgm:cxn modelId="{E1BD839C-B3A8-400D-88FD-D8BA0B40DE0A}" type="presParOf" srcId="{CB148836-BC01-4163-B457-911E45A089DB}" destId="{73D0C5BE-C549-4009-99F3-049F06AD06E0}" srcOrd="5" destOrd="0" presId="urn:microsoft.com/office/officeart/2008/layout/HorizontalMultiLevelHierarchy"/>
    <dgm:cxn modelId="{3FB701BE-2198-4E4C-8328-8BBF839C7AF2}" type="presParOf" srcId="{73D0C5BE-C549-4009-99F3-049F06AD06E0}" destId="{F23D8FDA-D2DA-4652-98E0-9215B7EBA48E}" srcOrd="0" destOrd="0" presId="urn:microsoft.com/office/officeart/2008/layout/HorizontalMultiLevelHierarchy"/>
    <dgm:cxn modelId="{A170BB3B-92E6-448A-B9C2-F5CE73C90097}" type="presParOf" srcId="{73D0C5BE-C549-4009-99F3-049F06AD06E0}" destId="{8E25FDE5-23B7-4726-83DE-BC88292613C9}" srcOrd="1" destOrd="0" presId="urn:microsoft.com/office/officeart/2008/layout/HorizontalMultiLevelHierarchy"/>
    <dgm:cxn modelId="{D34CA1CB-6E84-41D8-8526-BC2FD656615E}" type="presParOf" srcId="{CB148836-BC01-4163-B457-911E45A089DB}" destId="{B48E2E6A-CD42-4EC2-8D0E-A59FE3342CCF}" srcOrd="6" destOrd="0" presId="urn:microsoft.com/office/officeart/2008/layout/HorizontalMultiLevelHierarchy"/>
    <dgm:cxn modelId="{380C4F2C-F7FE-498A-AE41-BD0687940D31}" type="presParOf" srcId="{B48E2E6A-CD42-4EC2-8D0E-A59FE3342CCF}" destId="{EA030768-4879-497A-85B7-8F3ECD8D17C1}" srcOrd="0" destOrd="0" presId="urn:microsoft.com/office/officeart/2008/layout/HorizontalMultiLevelHierarchy"/>
    <dgm:cxn modelId="{D9799A55-C181-463B-BA51-D042335078D9}" type="presParOf" srcId="{CB148836-BC01-4163-B457-911E45A089DB}" destId="{1C0AEAEA-B69A-4B5E-9CB6-653A4F808941}" srcOrd="7" destOrd="0" presId="urn:microsoft.com/office/officeart/2008/layout/HorizontalMultiLevelHierarchy"/>
    <dgm:cxn modelId="{A01D3BD6-3223-4B47-9B6F-D16E4CABC125}" type="presParOf" srcId="{1C0AEAEA-B69A-4B5E-9CB6-653A4F808941}" destId="{1591F258-5D75-4B98-AF7C-7FEE90EFD77C}" srcOrd="0" destOrd="0" presId="urn:microsoft.com/office/officeart/2008/layout/HorizontalMultiLevelHierarchy"/>
    <dgm:cxn modelId="{85F7B277-33C3-4755-9F5F-E303B3FADE1C}" type="presParOf" srcId="{1C0AEAEA-B69A-4B5E-9CB6-653A4F808941}" destId="{D6C951FB-C48D-4CBE-8107-15A26BC0D400}" srcOrd="1" destOrd="0" presId="urn:microsoft.com/office/officeart/2008/layout/HorizontalMultiLevelHierarchy"/>
    <dgm:cxn modelId="{360157E4-F141-43DA-9860-3900CF600537}" type="presParOf" srcId="{CB148836-BC01-4163-B457-911E45A089DB}" destId="{96391943-B6AB-4106-B14E-52A71728C18C}" srcOrd="8" destOrd="0" presId="urn:microsoft.com/office/officeart/2008/layout/HorizontalMultiLevelHierarchy"/>
    <dgm:cxn modelId="{E6DD7F2D-F401-4972-9F87-FEE05925B1C3}" type="presParOf" srcId="{96391943-B6AB-4106-B14E-52A71728C18C}" destId="{82EAC0B2-7F52-472E-975B-C124F3BAB648}" srcOrd="0" destOrd="0" presId="urn:microsoft.com/office/officeart/2008/layout/HorizontalMultiLevelHierarchy"/>
    <dgm:cxn modelId="{2760D5C9-46EA-4632-A8A4-3AF490B3D5A8}" type="presParOf" srcId="{CB148836-BC01-4163-B457-911E45A089DB}" destId="{EF3B72AB-8233-49B5-802F-1C055F8EBF96}" srcOrd="9" destOrd="0" presId="urn:microsoft.com/office/officeart/2008/layout/HorizontalMultiLevelHierarchy"/>
    <dgm:cxn modelId="{0FA5BA99-84C5-4706-9A3A-BD63FE04EBED}" type="presParOf" srcId="{EF3B72AB-8233-49B5-802F-1C055F8EBF96}" destId="{E6364004-B730-44A2-8ADD-96627748E4BB}" srcOrd="0" destOrd="0" presId="urn:microsoft.com/office/officeart/2008/layout/HorizontalMultiLevelHierarchy"/>
    <dgm:cxn modelId="{E34BF415-DD25-4CFA-9497-892B7843275B}" type="presParOf" srcId="{EF3B72AB-8233-49B5-802F-1C055F8EBF96}" destId="{1E8C5498-82E8-4F51-AA90-4F4709572573}" srcOrd="1" destOrd="0" presId="urn:microsoft.com/office/officeart/2008/layout/HorizontalMultiLevelHierarchy"/>
    <dgm:cxn modelId="{675F56E4-93C3-47C7-82B3-F9878F0E781B}" type="presParOf" srcId="{CB148836-BC01-4163-B457-911E45A089DB}" destId="{68C329FE-104B-46A1-8067-A330A297E0FD}" srcOrd="10" destOrd="0" presId="urn:microsoft.com/office/officeart/2008/layout/HorizontalMultiLevelHierarchy"/>
    <dgm:cxn modelId="{C25CBD68-D4B5-40DC-9BE7-60C64204B4B6}" type="presParOf" srcId="{68C329FE-104B-46A1-8067-A330A297E0FD}" destId="{7E096E4D-A139-43A8-ABB1-459B496F8939}" srcOrd="0" destOrd="0" presId="urn:microsoft.com/office/officeart/2008/layout/HorizontalMultiLevelHierarchy"/>
    <dgm:cxn modelId="{A2476BEB-1109-42FA-B005-F0027AC851DE}" type="presParOf" srcId="{CB148836-BC01-4163-B457-911E45A089DB}" destId="{69861B19-21D0-4C41-BD30-745FA315E8F3}" srcOrd="11" destOrd="0" presId="urn:microsoft.com/office/officeart/2008/layout/HorizontalMultiLevelHierarchy"/>
    <dgm:cxn modelId="{65C370BB-60EA-4049-B982-6AE6CF8162A8}" type="presParOf" srcId="{69861B19-21D0-4C41-BD30-745FA315E8F3}" destId="{34551E03-6F51-43BF-9570-1C6B3C90B4FB}" srcOrd="0" destOrd="0" presId="urn:microsoft.com/office/officeart/2008/layout/HorizontalMultiLevelHierarchy"/>
    <dgm:cxn modelId="{178C4944-BE3F-4D26-8058-C3F47BC91E5F}" type="presParOf" srcId="{69861B19-21D0-4C41-BD30-745FA315E8F3}" destId="{A9C478B5-2438-4B39-AEF4-A85C6C3CEA3A}" srcOrd="1" destOrd="0" presId="urn:microsoft.com/office/officeart/2008/layout/HorizontalMultiLevelHierarchy"/>
    <dgm:cxn modelId="{DC6E1682-FB03-4204-9659-41FDE58E2960}" type="presParOf" srcId="{CB148836-BC01-4163-B457-911E45A089DB}" destId="{F3D8800E-11E2-4575-9E3D-168845F72D5F}" srcOrd="12" destOrd="0" presId="urn:microsoft.com/office/officeart/2008/layout/HorizontalMultiLevelHierarchy"/>
    <dgm:cxn modelId="{260549AC-0324-46B8-9DAF-9EEE82B1371A}" type="presParOf" srcId="{F3D8800E-11E2-4575-9E3D-168845F72D5F}" destId="{32CA833D-3ADD-41C9-B9F0-DCA026B95EC7}" srcOrd="0" destOrd="0" presId="urn:microsoft.com/office/officeart/2008/layout/HorizontalMultiLevelHierarchy"/>
    <dgm:cxn modelId="{225E32E9-C177-43D5-AC19-0F47D58D55F1}" type="presParOf" srcId="{CB148836-BC01-4163-B457-911E45A089DB}" destId="{6FEB80FB-B278-48D9-9439-29CCB29B1896}" srcOrd="13" destOrd="0" presId="urn:microsoft.com/office/officeart/2008/layout/HorizontalMultiLevelHierarchy"/>
    <dgm:cxn modelId="{5106F7C1-C785-4612-AFF8-266202767DEB}" type="presParOf" srcId="{6FEB80FB-B278-48D9-9439-29CCB29B1896}" destId="{0BD8F7FF-8716-4F72-8DD6-D49496066E92}" srcOrd="0" destOrd="0" presId="urn:microsoft.com/office/officeart/2008/layout/HorizontalMultiLevelHierarchy"/>
    <dgm:cxn modelId="{0113EB25-300B-4D1E-9D81-7EAA9B233B55}" type="presParOf" srcId="{6FEB80FB-B278-48D9-9439-29CCB29B1896}" destId="{8EA158FF-9E33-44D1-B68C-590733BBEB13}" srcOrd="1" destOrd="0" presId="urn:microsoft.com/office/officeart/2008/layout/HorizontalMultiLevelHierarchy"/>
    <dgm:cxn modelId="{ABEAF37C-B68B-47AF-AF0B-143BC4FEF72F}" type="presParOf" srcId="{CB148836-BC01-4163-B457-911E45A089DB}" destId="{5F9BB8FA-BBAA-4419-9FBE-CB2D55141C19}" srcOrd="14" destOrd="0" presId="urn:microsoft.com/office/officeart/2008/layout/HorizontalMultiLevelHierarchy"/>
    <dgm:cxn modelId="{533BDAC2-3CE1-4D39-9227-31F464C0BD38}" type="presParOf" srcId="{5F9BB8FA-BBAA-4419-9FBE-CB2D55141C19}" destId="{5D370F74-9083-4889-B574-280DA154D5D4}" srcOrd="0" destOrd="0" presId="urn:microsoft.com/office/officeart/2008/layout/HorizontalMultiLevelHierarchy"/>
    <dgm:cxn modelId="{2E3F2260-6DF1-45E0-850E-AE095143A764}" type="presParOf" srcId="{CB148836-BC01-4163-B457-911E45A089DB}" destId="{649EC05D-04CF-4505-A76F-9A046CC5D260}" srcOrd="15" destOrd="0" presId="urn:microsoft.com/office/officeart/2008/layout/HorizontalMultiLevelHierarchy"/>
    <dgm:cxn modelId="{8C98BF29-A64B-4D90-8ED5-A84159DA2E53}" type="presParOf" srcId="{649EC05D-04CF-4505-A76F-9A046CC5D260}" destId="{8AC00BDB-AD07-41E8-A855-28042B736475}" srcOrd="0" destOrd="0" presId="urn:microsoft.com/office/officeart/2008/layout/HorizontalMultiLevelHierarchy"/>
    <dgm:cxn modelId="{B0DD5A4B-0243-424C-88F3-36EC0EC68928}" type="presParOf" srcId="{649EC05D-04CF-4505-A76F-9A046CC5D260}" destId="{47053428-55EB-407A-BA67-DA6AF8C26CC5}" srcOrd="1" destOrd="0" presId="urn:microsoft.com/office/officeart/2008/layout/HorizontalMultiLevelHierarchy"/>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32442E2-F0C6-4198-B16C-799C4E3EF056}"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F7064E30-60F1-406B-ADA9-31EC63D0151C}">
      <dgm:prSet phldrT="[Text]" custT="1"/>
      <dgm:spPr/>
      <dgm:t>
        <a:bodyPr/>
        <a:lstStyle/>
        <a:p>
          <a:r>
            <a:rPr lang="en-IN" sz="1800" dirty="0"/>
            <a:t>Return Types in Web API</a:t>
          </a:r>
        </a:p>
      </dgm:t>
    </dgm:pt>
    <dgm:pt modelId="{0D58B349-DD88-460E-BEE8-BA686528415E}" type="parTrans" cxnId="{C8011A35-4599-4130-99D8-E9179297EADA}">
      <dgm:prSet/>
      <dgm:spPr/>
      <dgm:t>
        <a:bodyPr/>
        <a:lstStyle/>
        <a:p>
          <a:endParaRPr lang="en-IN" sz="1800"/>
        </a:p>
      </dgm:t>
    </dgm:pt>
    <dgm:pt modelId="{432CCA43-4344-4ED4-85E0-4FC3905D6D97}" type="sibTrans" cxnId="{C8011A35-4599-4130-99D8-E9179297EADA}">
      <dgm:prSet/>
      <dgm:spPr/>
      <dgm:t>
        <a:bodyPr/>
        <a:lstStyle/>
        <a:p>
          <a:endParaRPr lang="en-IN" sz="1800"/>
        </a:p>
      </dgm:t>
    </dgm:pt>
    <dgm:pt modelId="{C5AB508D-32A1-4435-BBFE-FDB68F01D674}">
      <dgm:prSet phldrT="[Text]" custT="1"/>
      <dgm:spPr/>
      <dgm:t>
        <a:bodyPr/>
        <a:lstStyle/>
        <a:p>
          <a:r>
            <a:rPr lang="en-US" sz="1800" b="0" i="0" dirty="0" err="1">
              <a:effectLst/>
            </a:rPr>
            <a:t>HttpResponseMessage</a:t>
          </a:r>
          <a:endParaRPr lang="en-IN" sz="1800" dirty="0"/>
        </a:p>
      </dgm:t>
    </dgm:pt>
    <dgm:pt modelId="{1AFA0425-4C2B-4AFD-8A39-EC4C271F8869}" type="parTrans" cxnId="{21B008A0-6DFA-45CC-8128-F0C30E7616BB}">
      <dgm:prSet custT="1"/>
      <dgm:spPr/>
      <dgm:t>
        <a:bodyPr/>
        <a:lstStyle/>
        <a:p>
          <a:endParaRPr lang="en-IN" sz="1800"/>
        </a:p>
      </dgm:t>
    </dgm:pt>
    <dgm:pt modelId="{6803E1C1-C203-46B6-8C3C-1DE8B76052CB}" type="sibTrans" cxnId="{21B008A0-6DFA-45CC-8128-F0C30E7616BB}">
      <dgm:prSet/>
      <dgm:spPr/>
      <dgm:t>
        <a:bodyPr/>
        <a:lstStyle/>
        <a:p>
          <a:endParaRPr lang="en-IN" sz="1800"/>
        </a:p>
      </dgm:t>
    </dgm:pt>
    <dgm:pt modelId="{D6ABC90E-29F7-45ED-A4A6-5D8C9F3F19FA}">
      <dgm:prSet phldrT="[Text]" custT="1"/>
      <dgm:spPr/>
      <dgm:t>
        <a:bodyPr/>
        <a:lstStyle/>
        <a:p>
          <a:r>
            <a:rPr lang="en-US" sz="1800" b="0" i="0" dirty="0">
              <a:effectLst/>
            </a:rPr>
            <a:t>IHttpActionResult</a:t>
          </a:r>
          <a:endParaRPr lang="en-IN" sz="1800" dirty="0"/>
        </a:p>
      </dgm:t>
    </dgm:pt>
    <dgm:pt modelId="{80836EBC-6685-454F-8C01-BFE2A0D99349}" type="parTrans" cxnId="{1AD2D67F-6B6C-46E5-9959-41781C2BDD5D}">
      <dgm:prSet custT="1"/>
      <dgm:spPr/>
      <dgm:t>
        <a:bodyPr/>
        <a:lstStyle/>
        <a:p>
          <a:endParaRPr lang="en-IN" sz="1800"/>
        </a:p>
      </dgm:t>
    </dgm:pt>
    <dgm:pt modelId="{DF0265D8-A2D7-4144-B8EA-5154892FADD5}" type="sibTrans" cxnId="{1AD2D67F-6B6C-46E5-9959-41781C2BDD5D}">
      <dgm:prSet/>
      <dgm:spPr/>
      <dgm:t>
        <a:bodyPr/>
        <a:lstStyle/>
        <a:p>
          <a:endParaRPr lang="en-IN" sz="1800"/>
        </a:p>
      </dgm:t>
    </dgm:pt>
    <dgm:pt modelId="{81332EF1-F3AE-4576-86AB-1D7235EB8281}">
      <dgm:prSet custT="1"/>
      <dgm:spPr/>
      <dgm:t>
        <a:bodyPr/>
        <a:lstStyle/>
        <a:p>
          <a:r>
            <a:rPr lang="en-US" sz="1800" b="0" i="0" dirty="0" err="1">
              <a:effectLst/>
            </a:rPr>
            <a:t>JsonResult</a:t>
          </a:r>
          <a:endParaRPr lang="en-IN" sz="1800" dirty="0"/>
        </a:p>
      </dgm:t>
    </dgm:pt>
    <dgm:pt modelId="{E6FDAFED-A644-45AF-8546-865C03F08EF0}" type="parTrans" cxnId="{1718E54D-B0C0-4587-B154-C37BF861B1D2}">
      <dgm:prSet custT="1"/>
      <dgm:spPr/>
      <dgm:t>
        <a:bodyPr/>
        <a:lstStyle/>
        <a:p>
          <a:endParaRPr lang="en-IN" sz="1800"/>
        </a:p>
      </dgm:t>
    </dgm:pt>
    <dgm:pt modelId="{29576E85-E475-49C0-BFFE-2B6F5C72B17C}" type="sibTrans" cxnId="{1718E54D-B0C0-4587-B154-C37BF861B1D2}">
      <dgm:prSet/>
      <dgm:spPr/>
      <dgm:t>
        <a:bodyPr/>
        <a:lstStyle/>
        <a:p>
          <a:endParaRPr lang="en-IN" sz="1800"/>
        </a:p>
      </dgm:t>
    </dgm:pt>
    <dgm:pt modelId="{9534316E-E54D-4352-83CB-88A9CF88D432}">
      <dgm:prSet custT="1"/>
      <dgm:spPr/>
      <dgm:t>
        <a:bodyPr/>
        <a:lstStyle/>
        <a:p>
          <a:r>
            <a:rPr lang="en-US" sz="1800" b="0" i="0" dirty="0" err="1">
              <a:effectLst/>
            </a:rPr>
            <a:t>XmlResult</a:t>
          </a:r>
          <a:endParaRPr lang="en-IN" sz="1800" dirty="0"/>
        </a:p>
      </dgm:t>
    </dgm:pt>
    <dgm:pt modelId="{B9801753-19B1-4976-B19A-7E1767140611}" type="parTrans" cxnId="{372C4AB7-4126-4452-A99E-2A0D3D69927F}">
      <dgm:prSet custT="1"/>
      <dgm:spPr/>
      <dgm:t>
        <a:bodyPr/>
        <a:lstStyle/>
        <a:p>
          <a:endParaRPr lang="en-IN" sz="1800"/>
        </a:p>
      </dgm:t>
    </dgm:pt>
    <dgm:pt modelId="{4D4E241E-1C3F-4FC9-B833-52CA0F7DF71D}" type="sibTrans" cxnId="{372C4AB7-4126-4452-A99E-2A0D3D69927F}">
      <dgm:prSet/>
      <dgm:spPr/>
      <dgm:t>
        <a:bodyPr/>
        <a:lstStyle/>
        <a:p>
          <a:endParaRPr lang="en-IN" sz="1800"/>
        </a:p>
      </dgm:t>
    </dgm:pt>
    <dgm:pt modelId="{7E353457-7F07-4C9A-BBC0-6D1E5347A371}">
      <dgm:prSet custT="1"/>
      <dgm:spPr/>
      <dgm:t>
        <a:bodyPr/>
        <a:lstStyle/>
        <a:p>
          <a:r>
            <a:rPr lang="en-US" sz="1800" b="0" i="0" dirty="0" err="1">
              <a:effectLst/>
            </a:rPr>
            <a:t>FileStreamResult</a:t>
          </a:r>
          <a:endParaRPr lang="en-IN" sz="1800" dirty="0"/>
        </a:p>
      </dgm:t>
    </dgm:pt>
    <dgm:pt modelId="{E71953AA-1F8D-4E55-A3F1-4D038BED8A6D}" type="parTrans" cxnId="{3EA7E435-9CEF-4EBC-B8B8-296EF6F691CB}">
      <dgm:prSet custT="1"/>
      <dgm:spPr/>
      <dgm:t>
        <a:bodyPr/>
        <a:lstStyle/>
        <a:p>
          <a:endParaRPr lang="en-IN" sz="1800"/>
        </a:p>
      </dgm:t>
    </dgm:pt>
    <dgm:pt modelId="{3784529E-B4E5-4826-B72C-8FBF7CEE8B34}" type="sibTrans" cxnId="{3EA7E435-9CEF-4EBC-B8B8-296EF6F691CB}">
      <dgm:prSet/>
      <dgm:spPr/>
      <dgm:t>
        <a:bodyPr/>
        <a:lstStyle/>
        <a:p>
          <a:endParaRPr lang="en-IN" sz="1800"/>
        </a:p>
      </dgm:t>
    </dgm:pt>
    <dgm:pt modelId="{5320411B-5FAB-4F98-AEAE-1CDAAC248997}">
      <dgm:prSet custT="1"/>
      <dgm:spPr/>
      <dgm:t>
        <a:bodyPr/>
        <a:lstStyle/>
        <a:p>
          <a:r>
            <a:rPr lang="en-US" sz="1800" b="0" i="0" dirty="0" err="1">
              <a:effectLst/>
            </a:rPr>
            <a:t>EmptyResult</a:t>
          </a:r>
          <a:endParaRPr lang="en-IN" sz="1800" dirty="0"/>
        </a:p>
      </dgm:t>
    </dgm:pt>
    <dgm:pt modelId="{A34B7B4C-1048-4884-B640-38AA867A6BE8}" type="parTrans" cxnId="{2E9C7E74-C921-450E-BE74-BE1497433234}">
      <dgm:prSet custT="1"/>
      <dgm:spPr/>
      <dgm:t>
        <a:bodyPr/>
        <a:lstStyle/>
        <a:p>
          <a:endParaRPr lang="en-IN" sz="1800"/>
        </a:p>
      </dgm:t>
    </dgm:pt>
    <dgm:pt modelId="{44E2D08A-1F56-418A-90D7-3C3B92BCD5C2}" type="sibTrans" cxnId="{2E9C7E74-C921-450E-BE74-BE1497433234}">
      <dgm:prSet/>
      <dgm:spPr/>
      <dgm:t>
        <a:bodyPr/>
        <a:lstStyle/>
        <a:p>
          <a:endParaRPr lang="en-IN" sz="1800"/>
        </a:p>
      </dgm:t>
    </dgm:pt>
    <dgm:pt modelId="{46E878E9-F5BA-4AF1-BA1A-50DC6C0356DE}">
      <dgm:prSet custT="1"/>
      <dgm:spPr/>
      <dgm:t>
        <a:bodyPr/>
        <a:lstStyle/>
        <a:p>
          <a:r>
            <a:rPr lang="en-US" sz="1800" b="0" i="0" dirty="0" err="1">
              <a:effectLst/>
            </a:rPr>
            <a:t>StatusCodeResult</a:t>
          </a:r>
          <a:endParaRPr lang="en-IN" sz="1800" dirty="0"/>
        </a:p>
      </dgm:t>
    </dgm:pt>
    <dgm:pt modelId="{E23AC954-179D-4B6A-9546-C04A26C8B51C}" type="parTrans" cxnId="{D30F0844-E3FB-4EF7-82EC-873B1CFB65A1}">
      <dgm:prSet custT="1"/>
      <dgm:spPr/>
      <dgm:t>
        <a:bodyPr/>
        <a:lstStyle/>
        <a:p>
          <a:endParaRPr lang="en-IN" sz="1800"/>
        </a:p>
      </dgm:t>
    </dgm:pt>
    <dgm:pt modelId="{717C17BD-C66D-4CB9-A22E-A8721DC3DC78}" type="sibTrans" cxnId="{D30F0844-E3FB-4EF7-82EC-873B1CFB65A1}">
      <dgm:prSet/>
      <dgm:spPr/>
      <dgm:t>
        <a:bodyPr/>
        <a:lstStyle/>
        <a:p>
          <a:endParaRPr lang="en-IN" sz="1800"/>
        </a:p>
      </dgm:t>
    </dgm:pt>
    <dgm:pt modelId="{C53D43AA-4851-4143-A5AE-61E2EDAE80D7}">
      <dgm:prSet custT="1"/>
      <dgm:spPr/>
      <dgm:t>
        <a:bodyPr/>
        <a:lstStyle/>
        <a:p>
          <a:r>
            <a:rPr lang="en-US" sz="1800" b="0" i="0" dirty="0" err="1">
              <a:effectLst/>
            </a:rPr>
            <a:t>RedirectResult</a:t>
          </a:r>
          <a:endParaRPr lang="en-IN" sz="1800" dirty="0"/>
        </a:p>
      </dgm:t>
    </dgm:pt>
    <dgm:pt modelId="{C11B7851-1E0E-4D18-B450-801238314ADE}" type="parTrans" cxnId="{FF98508C-D7A7-433C-8DA8-7F36700CCFF4}">
      <dgm:prSet custT="1"/>
      <dgm:spPr/>
      <dgm:t>
        <a:bodyPr/>
        <a:lstStyle/>
        <a:p>
          <a:endParaRPr lang="en-IN" sz="1800"/>
        </a:p>
      </dgm:t>
    </dgm:pt>
    <dgm:pt modelId="{C16DE20B-A87D-47F7-A02C-AA422D5CDB65}" type="sibTrans" cxnId="{FF98508C-D7A7-433C-8DA8-7F36700CCFF4}">
      <dgm:prSet/>
      <dgm:spPr/>
      <dgm:t>
        <a:bodyPr/>
        <a:lstStyle/>
        <a:p>
          <a:endParaRPr lang="en-IN" sz="1800"/>
        </a:p>
      </dgm:t>
    </dgm:pt>
    <dgm:pt modelId="{01CC68D4-F890-41E5-B10F-A99E89BFB674}" type="pres">
      <dgm:prSet presAssocID="{832442E2-F0C6-4198-B16C-799C4E3EF056}" presName="Name0" presStyleCnt="0">
        <dgm:presLayoutVars>
          <dgm:chPref val="1"/>
          <dgm:dir/>
          <dgm:animOne val="branch"/>
          <dgm:animLvl val="lvl"/>
          <dgm:resizeHandles val="exact"/>
        </dgm:presLayoutVars>
      </dgm:prSet>
      <dgm:spPr/>
    </dgm:pt>
    <dgm:pt modelId="{593F9493-7725-48E3-8486-3876A11B48F3}" type="pres">
      <dgm:prSet presAssocID="{F7064E30-60F1-406B-ADA9-31EC63D0151C}" presName="root1" presStyleCnt="0"/>
      <dgm:spPr/>
    </dgm:pt>
    <dgm:pt modelId="{DB530472-4D52-4F88-8D79-0F0AEDA447E7}" type="pres">
      <dgm:prSet presAssocID="{F7064E30-60F1-406B-ADA9-31EC63D0151C}" presName="LevelOneTextNode" presStyleLbl="node0" presStyleIdx="0" presStyleCnt="1" custScaleX="181521" custScaleY="140358">
        <dgm:presLayoutVars>
          <dgm:chPref val="3"/>
        </dgm:presLayoutVars>
      </dgm:prSet>
      <dgm:spPr/>
    </dgm:pt>
    <dgm:pt modelId="{CB148836-BC01-4163-B457-911E45A089DB}" type="pres">
      <dgm:prSet presAssocID="{F7064E30-60F1-406B-ADA9-31EC63D0151C}" presName="level2hierChild" presStyleCnt="0"/>
      <dgm:spPr/>
    </dgm:pt>
    <dgm:pt modelId="{7DBAB760-B616-4C48-B42A-531DF6FA12A3}" type="pres">
      <dgm:prSet presAssocID="{1AFA0425-4C2B-4AFD-8A39-EC4C271F8869}" presName="conn2-1" presStyleLbl="parChTrans1D2" presStyleIdx="0" presStyleCnt="8" custScaleX="2000000"/>
      <dgm:spPr/>
    </dgm:pt>
    <dgm:pt modelId="{DCE88846-10B6-499C-9686-7D1F72D646F4}" type="pres">
      <dgm:prSet presAssocID="{1AFA0425-4C2B-4AFD-8A39-EC4C271F8869}" presName="connTx" presStyleLbl="parChTrans1D2" presStyleIdx="0" presStyleCnt="8"/>
      <dgm:spPr/>
    </dgm:pt>
    <dgm:pt modelId="{E32B13B2-2A12-4071-93CE-FF5F579AF222}" type="pres">
      <dgm:prSet presAssocID="{C5AB508D-32A1-4435-BBFE-FDB68F01D674}" presName="root2" presStyleCnt="0"/>
      <dgm:spPr/>
    </dgm:pt>
    <dgm:pt modelId="{D2C2BF02-3C6D-42F3-8819-65D1B5093914}" type="pres">
      <dgm:prSet presAssocID="{C5AB508D-32A1-4435-BBFE-FDB68F01D674}" presName="LevelTwoTextNode" presStyleLbl="node2" presStyleIdx="0" presStyleCnt="8" custScaleX="181521">
        <dgm:presLayoutVars>
          <dgm:chPref val="3"/>
        </dgm:presLayoutVars>
      </dgm:prSet>
      <dgm:spPr/>
    </dgm:pt>
    <dgm:pt modelId="{15E50FFD-C279-451B-9BA9-EE77BEBDA54E}" type="pres">
      <dgm:prSet presAssocID="{C5AB508D-32A1-4435-BBFE-FDB68F01D674}" presName="level3hierChild" presStyleCnt="0"/>
      <dgm:spPr/>
    </dgm:pt>
    <dgm:pt modelId="{0AE60140-7B7A-4E6F-81DD-E15F7E762293}" type="pres">
      <dgm:prSet presAssocID="{80836EBC-6685-454F-8C01-BFE2A0D99349}" presName="conn2-1" presStyleLbl="parChTrans1D2" presStyleIdx="1" presStyleCnt="8" custScaleX="2000000"/>
      <dgm:spPr/>
    </dgm:pt>
    <dgm:pt modelId="{E0317414-BD98-4BDA-8C02-7F86CA9360D7}" type="pres">
      <dgm:prSet presAssocID="{80836EBC-6685-454F-8C01-BFE2A0D99349}" presName="connTx" presStyleLbl="parChTrans1D2" presStyleIdx="1" presStyleCnt="8"/>
      <dgm:spPr/>
    </dgm:pt>
    <dgm:pt modelId="{1F495BA1-2160-401D-ADB3-0C107BC366DD}" type="pres">
      <dgm:prSet presAssocID="{D6ABC90E-29F7-45ED-A4A6-5D8C9F3F19FA}" presName="root2" presStyleCnt="0"/>
      <dgm:spPr/>
    </dgm:pt>
    <dgm:pt modelId="{BF01A2E3-B383-49FC-81B3-754D7629D7A7}" type="pres">
      <dgm:prSet presAssocID="{D6ABC90E-29F7-45ED-A4A6-5D8C9F3F19FA}" presName="LevelTwoTextNode" presStyleLbl="node2" presStyleIdx="1" presStyleCnt="8" custScaleX="181521">
        <dgm:presLayoutVars>
          <dgm:chPref val="3"/>
        </dgm:presLayoutVars>
      </dgm:prSet>
      <dgm:spPr/>
    </dgm:pt>
    <dgm:pt modelId="{78F2A838-0671-4A71-AC7C-9CEC4E55E02A}" type="pres">
      <dgm:prSet presAssocID="{D6ABC90E-29F7-45ED-A4A6-5D8C9F3F19FA}" presName="level3hierChild" presStyleCnt="0"/>
      <dgm:spPr/>
    </dgm:pt>
    <dgm:pt modelId="{D42568F3-387A-4CA3-9D1A-3BE9B435F78A}" type="pres">
      <dgm:prSet presAssocID="{E6FDAFED-A644-45AF-8546-865C03F08EF0}" presName="conn2-1" presStyleLbl="parChTrans1D2" presStyleIdx="2" presStyleCnt="8" custScaleX="2000000"/>
      <dgm:spPr/>
    </dgm:pt>
    <dgm:pt modelId="{DA8CE4CD-7EAA-4239-9322-DEBC3200A74F}" type="pres">
      <dgm:prSet presAssocID="{E6FDAFED-A644-45AF-8546-865C03F08EF0}" presName="connTx" presStyleLbl="parChTrans1D2" presStyleIdx="2" presStyleCnt="8"/>
      <dgm:spPr/>
    </dgm:pt>
    <dgm:pt modelId="{73D0C5BE-C549-4009-99F3-049F06AD06E0}" type="pres">
      <dgm:prSet presAssocID="{81332EF1-F3AE-4576-86AB-1D7235EB8281}" presName="root2" presStyleCnt="0"/>
      <dgm:spPr/>
    </dgm:pt>
    <dgm:pt modelId="{F23D8FDA-D2DA-4652-98E0-9215B7EBA48E}" type="pres">
      <dgm:prSet presAssocID="{81332EF1-F3AE-4576-86AB-1D7235EB8281}" presName="LevelTwoTextNode" presStyleLbl="node2" presStyleIdx="2" presStyleCnt="8" custScaleX="181521">
        <dgm:presLayoutVars>
          <dgm:chPref val="3"/>
        </dgm:presLayoutVars>
      </dgm:prSet>
      <dgm:spPr/>
    </dgm:pt>
    <dgm:pt modelId="{8E25FDE5-23B7-4726-83DE-BC88292613C9}" type="pres">
      <dgm:prSet presAssocID="{81332EF1-F3AE-4576-86AB-1D7235EB8281}" presName="level3hierChild" presStyleCnt="0"/>
      <dgm:spPr/>
    </dgm:pt>
    <dgm:pt modelId="{B48E2E6A-CD42-4EC2-8D0E-A59FE3342CCF}" type="pres">
      <dgm:prSet presAssocID="{B9801753-19B1-4976-B19A-7E1767140611}" presName="conn2-1" presStyleLbl="parChTrans1D2" presStyleIdx="3" presStyleCnt="8" custScaleX="2000000"/>
      <dgm:spPr/>
    </dgm:pt>
    <dgm:pt modelId="{EA030768-4879-497A-85B7-8F3ECD8D17C1}" type="pres">
      <dgm:prSet presAssocID="{B9801753-19B1-4976-B19A-7E1767140611}" presName="connTx" presStyleLbl="parChTrans1D2" presStyleIdx="3" presStyleCnt="8"/>
      <dgm:spPr/>
    </dgm:pt>
    <dgm:pt modelId="{1C0AEAEA-B69A-4B5E-9CB6-653A4F808941}" type="pres">
      <dgm:prSet presAssocID="{9534316E-E54D-4352-83CB-88A9CF88D432}" presName="root2" presStyleCnt="0"/>
      <dgm:spPr/>
    </dgm:pt>
    <dgm:pt modelId="{1591F258-5D75-4B98-AF7C-7FEE90EFD77C}" type="pres">
      <dgm:prSet presAssocID="{9534316E-E54D-4352-83CB-88A9CF88D432}" presName="LevelTwoTextNode" presStyleLbl="node2" presStyleIdx="3" presStyleCnt="8" custScaleX="181521">
        <dgm:presLayoutVars>
          <dgm:chPref val="3"/>
        </dgm:presLayoutVars>
      </dgm:prSet>
      <dgm:spPr/>
    </dgm:pt>
    <dgm:pt modelId="{D6C951FB-C48D-4CBE-8107-15A26BC0D400}" type="pres">
      <dgm:prSet presAssocID="{9534316E-E54D-4352-83CB-88A9CF88D432}" presName="level3hierChild" presStyleCnt="0"/>
      <dgm:spPr/>
    </dgm:pt>
    <dgm:pt modelId="{96391943-B6AB-4106-B14E-52A71728C18C}" type="pres">
      <dgm:prSet presAssocID="{E71953AA-1F8D-4E55-A3F1-4D038BED8A6D}" presName="conn2-1" presStyleLbl="parChTrans1D2" presStyleIdx="4" presStyleCnt="8" custScaleX="2000000"/>
      <dgm:spPr/>
    </dgm:pt>
    <dgm:pt modelId="{82EAC0B2-7F52-472E-975B-C124F3BAB648}" type="pres">
      <dgm:prSet presAssocID="{E71953AA-1F8D-4E55-A3F1-4D038BED8A6D}" presName="connTx" presStyleLbl="parChTrans1D2" presStyleIdx="4" presStyleCnt="8"/>
      <dgm:spPr/>
    </dgm:pt>
    <dgm:pt modelId="{EF3B72AB-8233-49B5-802F-1C055F8EBF96}" type="pres">
      <dgm:prSet presAssocID="{7E353457-7F07-4C9A-BBC0-6D1E5347A371}" presName="root2" presStyleCnt="0"/>
      <dgm:spPr/>
    </dgm:pt>
    <dgm:pt modelId="{E6364004-B730-44A2-8ADD-96627748E4BB}" type="pres">
      <dgm:prSet presAssocID="{7E353457-7F07-4C9A-BBC0-6D1E5347A371}" presName="LevelTwoTextNode" presStyleLbl="node2" presStyleIdx="4" presStyleCnt="8" custScaleX="181521">
        <dgm:presLayoutVars>
          <dgm:chPref val="3"/>
        </dgm:presLayoutVars>
      </dgm:prSet>
      <dgm:spPr/>
    </dgm:pt>
    <dgm:pt modelId="{1E8C5498-82E8-4F51-AA90-4F4709572573}" type="pres">
      <dgm:prSet presAssocID="{7E353457-7F07-4C9A-BBC0-6D1E5347A371}" presName="level3hierChild" presStyleCnt="0"/>
      <dgm:spPr/>
    </dgm:pt>
    <dgm:pt modelId="{68C329FE-104B-46A1-8067-A330A297E0FD}" type="pres">
      <dgm:prSet presAssocID="{A34B7B4C-1048-4884-B640-38AA867A6BE8}" presName="conn2-1" presStyleLbl="parChTrans1D2" presStyleIdx="5" presStyleCnt="8" custScaleX="2000000"/>
      <dgm:spPr/>
    </dgm:pt>
    <dgm:pt modelId="{7E096E4D-A139-43A8-ABB1-459B496F8939}" type="pres">
      <dgm:prSet presAssocID="{A34B7B4C-1048-4884-B640-38AA867A6BE8}" presName="connTx" presStyleLbl="parChTrans1D2" presStyleIdx="5" presStyleCnt="8"/>
      <dgm:spPr/>
    </dgm:pt>
    <dgm:pt modelId="{69861B19-21D0-4C41-BD30-745FA315E8F3}" type="pres">
      <dgm:prSet presAssocID="{5320411B-5FAB-4F98-AEAE-1CDAAC248997}" presName="root2" presStyleCnt="0"/>
      <dgm:spPr/>
    </dgm:pt>
    <dgm:pt modelId="{34551E03-6F51-43BF-9570-1C6B3C90B4FB}" type="pres">
      <dgm:prSet presAssocID="{5320411B-5FAB-4F98-AEAE-1CDAAC248997}" presName="LevelTwoTextNode" presStyleLbl="node2" presStyleIdx="5" presStyleCnt="8" custScaleX="181521">
        <dgm:presLayoutVars>
          <dgm:chPref val="3"/>
        </dgm:presLayoutVars>
      </dgm:prSet>
      <dgm:spPr/>
    </dgm:pt>
    <dgm:pt modelId="{A9C478B5-2438-4B39-AEF4-A85C6C3CEA3A}" type="pres">
      <dgm:prSet presAssocID="{5320411B-5FAB-4F98-AEAE-1CDAAC248997}" presName="level3hierChild" presStyleCnt="0"/>
      <dgm:spPr/>
    </dgm:pt>
    <dgm:pt modelId="{F3D8800E-11E2-4575-9E3D-168845F72D5F}" type="pres">
      <dgm:prSet presAssocID="{E23AC954-179D-4B6A-9546-C04A26C8B51C}" presName="conn2-1" presStyleLbl="parChTrans1D2" presStyleIdx="6" presStyleCnt="8" custScaleX="2000000"/>
      <dgm:spPr/>
    </dgm:pt>
    <dgm:pt modelId="{32CA833D-3ADD-41C9-B9F0-DCA026B95EC7}" type="pres">
      <dgm:prSet presAssocID="{E23AC954-179D-4B6A-9546-C04A26C8B51C}" presName="connTx" presStyleLbl="parChTrans1D2" presStyleIdx="6" presStyleCnt="8"/>
      <dgm:spPr/>
    </dgm:pt>
    <dgm:pt modelId="{6FEB80FB-B278-48D9-9439-29CCB29B1896}" type="pres">
      <dgm:prSet presAssocID="{46E878E9-F5BA-4AF1-BA1A-50DC6C0356DE}" presName="root2" presStyleCnt="0"/>
      <dgm:spPr/>
    </dgm:pt>
    <dgm:pt modelId="{0BD8F7FF-8716-4F72-8DD6-D49496066E92}" type="pres">
      <dgm:prSet presAssocID="{46E878E9-F5BA-4AF1-BA1A-50DC6C0356DE}" presName="LevelTwoTextNode" presStyleLbl="node2" presStyleIdx="6" presStyleCnt="8" custScaleX="181521">
        <dgm:presLayoutVars>
          <dgm:chPref val="3"/>
        </dgm:presLayoutVars>
      </dgm:prSet>
      <dgm:spPr/>
    </dgm:pt>
    <dgm:pt modelId="{8EA158FF-9E33-44D1-B68C-590733BBEB13}" type="pres">
      <dgm:prSet presAssocID="{46E878E9-F5BA-4AF1-BA1A-50DC6C0356DE}" presName="level3hierChild" presStyleCnt="0"/>
      <dgm:spPr/>
    </dgm:pt>
    <dgm:pt modelId="{5F9BB8FA-BBAA-4419-9FBE-CB2D55141C19}" type="pres">
      <dgm:prSet presAssocID="{C11B7851-1E0E-4D18-B450-801238314ADE}" presName="conn2-1" presStyleLbl="parChTrans1D2" presStyleIdx="7" presStyleCnt="8" custScaleX="2000000"/>
      <dgm:spPr/>
    </dgm:pt>
    <dgm:pt modelId="{5D370F74-9083-4889-B574-280DA154D5D4}" type="pres">
      <dgm:prSet presAssocID="{C11B7851-1E0E-4D18-B450-801238314ADE}" presName="connTx" presStyleLbl="parChTrans1D2" presStyleIdx="7" presStyleCnt="8"/>
      <dgm:spPr/>
    </dgm:pt>
    <dgm:pt modelId="{649EC05D-04CF-4505-A76F-9A046CC5D260}" type="pres">
      <dgm:prSet presAssocID="{C53D43AA-4851-4143-A5AE-61E2EDAE80D7}" presName="root2" presStyleCnt="0"/>
      <dgm:spPr/>
    </dgm:pt>
    <dgm:pt modelId="{8AC00BDB-AD07-41E8-A855-28042B736475}" type="pres">
      <dgm:prSet presAssocID="{C53D43AA-4851-4143-A5AE-61E2EDAE80D7}" presName="LevelTwoTextNode" presStyleLbl="node2" presStyleIdx="7" presStyleCnt="8" custScaleX="181521">
        <dgm:presLayoutVars>
          <dgm:chPref val="3"/>
        </dgm:presLayoutVars>
      </dgm:prSet>
      <dgm:spPr/>
    </dgm:pt>
    <dgm:pt modelId="{47053428-55EB-407A-BA67-DA6AF8C26CC5}" type="pres">
      <dgm:prSet presAssocID="{C53D43AA-4851-4143-A5AE-61E2EDAE80D7}" presName="level3hierChild" presStyleCnt="0"/>
      <dgm:spPr/>
    </dgm:pt>
  </dgm:ptLst>
  <dgm:cxnLst>
    <dgm:cxn modelId="{385A9500-3616-466A-90E5-8678ACD0F76A}" type="presOf" srcId="{1AFA0425-4C2B-4AFD-8A39-EC4C271F8869}" destId="{7DBAB760-B616-4C48-B42A-531DF6FA12A3}" srcOrd="0" destOrd="0" presId="urn:microsoft.com/office/officeart/2008/layout/HorizontalMultiLevelHierarchy"/>
    <dgm:cxn modelId="{326B0B0E-4E80-4E2F-9688-9196C376530C}" type="presOf" srcId="{7E353457-7F07-4C9A-BBC0-6D1E5347A371}" destId="{E6364004-B730-44A2-8ADD-96627748E4BB}" srcOrd="0" destOrd="0" presId="urn:microsoft.com/office/officeart/2008/layout/HorizontalMultiLevelHierarchy"/>
    <dgm:cxn modelId="{99912C11-0A3D-43BF-BAF0-FFAA633E389B}" type="presOf" srcId="{832442E2-F0C6-4198-B16C-799C4E3EF056}" destId="{01CC68D4-F890-41E5-B10F-A99E89BFB674}" srcOrd="0" destOrd="0" presId="urn:microsoft.com/office/officeart/2008/layout/HorizontalMultiLevelHierarchy"/>
    <dgm:cxn modelId="{C8913C1C-1F95-4022-A905-6B062A361B6A}" type="presOf" srcId="{D6ABC90E-29F7-45ED-A4A6-5D8C9F3F19FA}" destId="{BF01A2E3-B383-49FC-81B3-754D7629D7A7}" srcOrd="0" destOrd="0" presId="urn:microsoft.com/office/officeart/2008/layout/HorizontalMultiLevelHierarchy"/>
    <dgm:cxn modelId="{79B44326-F58B-4E9B-AB6C-EC088DF839D7}" type="presOf" srcId="{E23AC954-179D-4B6A-9546-C04A26C8B51C}" destId="{32CA833D-3ADD-41C9-B9F0-DCA026B95EC7}" srcOrd="1" destOrd="0" presId="urn:microsoft.com/office/officeart/2008/layout/HorizontalMultiLevelHierarchy"/>
    <dgm:cxn modelId="{C8011A35-4599-4130-99D8-E9179297EADA}" srcId="{832442E2-F0C6-4198-B16C-799C4E3EF056}" destId="{F7064E30-60F1-406B-ADA9-31EC63D0151C}" srcOrd="0" destOrd="0" parTransId="{0D58B349-DD88-460E-BEE8-BA686528415E}" sibTransId="{432CCA43-4344-4ED4-85E0-4FC3905D6D97}"/>
    <dgm:cxn modelId="{3EA7E435-9CEF-4EBC-B8B8-296EF6F691CB}" srcId="{F7064E30-60F1-406B-ADA9-31EC63D0151C}" destId="{7E353457-7F07-4C9A-BBC0-6D1E5347A371}" srcOrd="4" destOrd="0" parTransId="{E71953AA-1F8D-4E55-A3F1-4D038BED8A6D}" sibTransId="{3784529E-B4E5-4826-B72C-8FBF7CEE8B34}"/>
    <dgm:cxn modelId="{FDBDD63D-3B69-4E71-96D4-9B67705BE8C9}" type="presOf" srcId="{C11B7851-1E0E-4D18-B450-801238314ADE}" destId="{5D370F74-9083-4889-B574-280DA154D5D4}" srcOrd="1" destOrd="0" presId="urn:microsoft.com/office/officeart/2008/layout/HorizontalMultiLevelHierarchy"/>
    <dgm:cxn modelId="{96A03140-A7CA-4CE8-B012-0AE7E4DEC3E2}" type="presOf" srcId="{E6FDAFED-A644-45AF-8546-865C03F08EF0}" destId="{D42568F3-387A-4CA3-9D1A-3BE9B435F78A}" srcOrd="0" destOrd="0" presId="urn:microsoft.com/office/officeart/2008/layout/HorizontalMultiLevelHierarchy"/>
    <dgm:cxn modelId="{14C2075B-7CFF-4E75-ADF1-4FFA500C1447}" type="presOf" srcId="{B9801753-19B1-4976-B19A-7E1767140611}" destId="{B48E2E6A-CD42-4EC2-8D0E-A59FE3342CCF}" srcOrd="0" destOrd="0" presId="urn:microsoft.com/office/officeart/2008/layout/HorizontalMultiLevelHierarchy"/>
    <dgm:cxn modelId="{6538015E-0558-4EEB-9440-C8C544D87487}" type="presOf" srcId="{E71953AA-1F8D-4E55-A3F1-4D038BED8A6D}" destId="{82EAC0B2-7F52-472E-975B-C124F3BAB648}" srcOrd="1" destOrd="0" presId="urn:microsoft.com/office/officeart/2008/layout/HorizontalMultiLevelHierarchy"/>
    <dgm:cxn modelId="{D30F0844-E3FB-4EF7-82EC-873B1CFB65A1}" srcId="{F7064E30-60F1-406B-ADA9-31EC63D0151C}" destId="{46E878E9-F5BA-4AF1-BA1A-50DC6C0356DE}" srcOrd="6" destOrd="0" parTransId="{E23AC954-179D-4B6A-9546-C04A26C8B51C}" sibTransId="{717C17BD-C66D-4CB9-A22E-A8721DC3DC78}"/>
    <dgm:cxn modelId="{5667BF6C-AB5F-43C5-8EF7-091DE327A753}" type="presOf" srcId="{46E878E9-F5BA-4AF1-BA1A-50DC6C0356DE}" destId="{0BD8F7FF-8716-4F72-8DD6-D49496066E92}" srcOrd="0" destOrd="0" presId="urn:microsoft.com/office/officeart/2008/layout/HorizontalMultiLevelHierarchy"/>
    <dgm:cxn modelId="{1718E54D-B0C0-4587-B154-C37BF861B1D2}" srcId="{F7064E30-60F1-406B-ADA9-31EC63D0151C}" destId="{81332EF1-F3AE-4576-86AB-1D7235EB8281}" srcOrd="2" destOrd="0" parTransId="{E6FDAFED-A644-45AF-8546-865C03F08EF0}" sibTransId="{29576E85-E475-49C0-BFFE-2B6F5C72B17C}"/>
    <dgm:cxn modelId="{6528E652-1F62-4159-91EB-43AF8E54949E}" type="presOf" srcId="{F7064E30-60F1-406B-ADA9-31EC63D0151C}" destId="{DB530472-4D52-4F88-8D79-0F0AEDA447E7}" srcOrd="0" destOrd="0" presId="urn:microsoft.com/office/officeart/2008/layout/HorizontalMultiLevelHierarchy"/>
    <dgm:cxn modelId="{2E9C7E74-C921-450E-BE74-BE1497433234}" srcId="{F7064E30-60F1-406B-ADA9-31EC63D0151C}" destId="{5320411B-5FAB-4F98-AEAE-1CDAAC248997}" srcOrd="5" destOrd="0" parTransId="{A34B7B4C-1048-4884-B640-38AA867A6BE8}" sibTransId="{44E2D08A-1F56-418A-90D7-3C3B92BCD5C2}"/>
    <dgm:cxn modelId="{EFD31B57-2717-4EE6-B731-FB5F95E15B1F}" type="presOf" srcId="{C11B7851-1E0E-4D18-B450-801238314ADE}" destId="{5F9BB8FA-BBAA-4419-9FBE-CB2D55141C19}" srcOrd="0" destOrd="0" presId="urn:microsoft.com/office/officeart/2008/layout/HorizontalMultiLevelHierarchy"/>
    <dgm:cxn modelId="{1AD2D67F-6B6C-46E5-9959-41781C2BDD5D}" srcId="{F7064E30-60F1-406B-ADA9-31EC63D0151C}" destId="{D6ABC90E-29F7-45ED-A4A6-5D8C9F3F19FA}" srcOrd="1" destOrd="0" parTransId="{80836EBC-6685-454F-8C01-BFE2A0D99349}" sibTransId="{DF0265D8-A2D7-4144-B8EA-5154892FADD5}"/>
    <dgm:cxn modelId="{65767C85-DBAE-4EBA-8276-3B7AD1ABAF3A}" type="presOf" srcId="{E23AC954-179D-4B6A-9546-C04A26C8B51C}" destId="{F3D8800E-11E2-4575-9E3D-168845F72D5F}" srcOrd="0" destOrd="0" presId="urn:microsoft.com/office/officeart/2008/layout/HorizontalMultiLevelHierarchy"/>
    <dgm:cxn modelId="{6B55BF87-EEA7-4590-9D42-14356BC36C36}" type="presOf" srcId="{81332EF1-F3AE-4576-86AB-1D7235EB8281}" destId="{F23D8FDA-D2DA-4652-98E0-9215B7EBA48E}" srcOrd="0" destOrd="0" presId="urn:microsoft.com/office/officeart/2008/layout/HorizontalMultiLevelHierarchy"/>
    <dgm:cxn modelId="{FF98508C-D7A7-433C-8DA8-7F36700CCFF4}" srcId="{F7064E30-60F1-406B-ADA9-31EC63D0151C}" destId="{C53D43AA-4851-4143-A5AE-61E2EDAE80D7}" srcOrd="7" destOrd="0" parTransId="{C11B7851-1E0E-4D18-B450-801238314ADE}" sibTransId="{C16DE20B-A87D-47F7-A02C-AA422D5CDB65}"/>
    <dgm:cxn modelId="{BE5FDD96-AB25-4D13-A2D4-C51D5278FB78}" type="presOf" srcId="{B9801753-19B1-4976-B19A-7E1767140611}" destId="{EA030768-4879-497A-85B7-8F3ECD8D17C1}" srcOrd="1" destOrd="0" presId="urn:microsoft.com/office/officeart/2008/layout/HorizontalMultiLevelHierarchy"/>
    <dgm:cxn modelId="{21B008A0-6DFA-45CC-8128-F0C30E7616BB}" srcId="{F7064E30-60F1-406B-ADA9-31EC63D0151C}" destId="{C5AB508D-32A1-4435-BBFE-FDB68F01D674}" srcOrd="0" destOrd="0" parTransId="{1AFA0425-4C2B-4AFD-8A39-EC4C271F8869}" sibTransId="{6803E1C1-C203-46B6-8C3C-1DE8B76052CB}"/>
    <dgm:cxn modelId="{7DCAD0A9-5C41-4E30-AEC8-6AED8264F6A1}" type="presOf" srcId="{C5AB508D-32A1-4435-BBFE-FDB68F01D674}" destId="{D2C2BF02-3C6D-42F3-8819-65D1B5093914}" srcOrd="0" destOrd="0" presId="urn:microsoft.com/office/officeart/2008/layout/HorizontalMultiLevelHierarchy"/>
    <dgm:cxn modelId="{372C4AB7-4126-4452-A99E-2A0D3D69927F}" srcId="{F7064E30-60F1-406B-ADA9-31EC63D0151C}" destId="{9534316E-E54D-4352-83CB-88A9CF88D432}" srcOrd="3" destOrd="0" parTransId="{B9801753-19B1-4976-B19A-7E1767140611}" sibTransId="{4D4E241E-1C3F-4FC9-B833-52CA0F7DF71D}"/>
    <dgm:cxn modelId="{FB779ABE-AECA-498D-AB7B-8B4139AF9862}" type="presOf" srcId="{5320411B-5FAB-4F98-AEAE-1CDAAC248997}" destId="{34551E03-6F51-43BF-9570-1C6B3C90B4FB}" srcOrd="0" destOrd="0" presId="urn:microsoft.com/office/officeart/2008/layout/HorizontalMultiLevelHierarchy"/>
    <dgm:cxn modelId="{4892E3BE-B7A5-4448-9BE8-5D946784C74B}" type="presOf" srcId="{9534316E-E54D-4352-83CB-88A9CF88D432}" destId="{1591F258-5D75-4B98-AF7C-7FEE90EFD77C}" srcOrd="0" destOrd="0" presId="urn:microsoft.com/office/officeart/2008/layout/HorizontalMultiLevelHierarchy"/>
    <dgm:cxn modelId="{8ABCFFC8-03AB-43CB-BCD3-F1EE84E47F74}" type="presOf" srcId="{E71953AA-1F8D-4E55-A3F1-4D038BED8A6D}" destId="{96391943-B6AB-4106-B14E-52A71728C18C}" srcOrd="0" destOrd="0" presId="urn:microsoft.com/office/officeart/2008/layout/HorizontalMultiLevelHierarchy"/>
    <dgm:cxn modelId="{5A3887C9-3649-4BED-A834-3F44916DF6BD}" type="presOf" srcId="{1AFA0425-4C2B-4AFD-8A39-EC4C271F8869}" destId="{DCE88846-10B6-499C-9686-7D1F72D646F4}" srcOrd="1" destOrd="0" presId="urn:microsoft.com/office/officeart/2008/layout/HorizontalMultiLevelHierarchy"/>
    <dgm:cxn modelId="{B242BACF-38CE-4B53-A1DB-3C743BD38FA4}" type="presOf" srcId="{A34B7B4C-1048-4884-B640-38AA867A6BE8}" destId="{68C329FE-104B-46A1-8067-A330A297E0FD}" srcOrd="0" destOrd="0" presId="urn:microsoft.com/office/officeart/2008/layout/HorizontalMultiLevelHierarchy"/>
    <dgm:cxn modelId="{5E2FBAD9-A3E8-4427-8AE5-0805DA9EB2B4}" type="presOf" srcId="{80836EBC-6685-454F-8C01-BFE2A0D99349}" destId="{E0317414-BD98-4BDA-8C02-7F86CA9360D7}" srcOrd="1" destOrd="0" presId="urn:microsoft.com/office/officeart/2008/layout/HorizontalMultiLevelHierarchy"/>
    <dgm:cxn modelId="{089B7BE1-2163-4286-B8AE-C74B2B9EBC26}" type="presOf" srcId="{C53D43AA-4851-4143-A5AE-61E2EDAE80D7}" destId="{8AC00BDB-AD07-41E8-A855-28042B736475}" srcOrd="0" destOrd="0" presId="urn:microsoft.com/office/officeart/2008/layout/HorizontalMultiLevelHierarchy"/>
    <dgm:cxn modelId="{8B47A0E8-5FFF-4931-91AD-66729FBE38E8}" type="presOf" srcId="{A34B7B4C-1048-4884-B640-38AA867A6BE8}" destId="{7E096E4D-A139-43A8-ABB1-459B496F8939}" srcOrd="1" destOrd="0" presId="urn:microsoft.com/office/officeart/2008/layout/HorizontalMultiLevelHierarchy"/>
    <dgm:cxn modelId="{80CC7DEC-AC29-4AB6-842B-659C6C073315}" type="presOf" srcId="{E6FDAFED-A644-45AF-8546-865C03F08EF0}" destId="{DA8CE4CD-7EAA-4239-9322-DEBC3200A74F}" srcOrd="1" destOrd="0" presId="urn:microsoft.com/office/officeart/2008/layout/HorizontalMultiLevelHierarchy"/>
    <dgm:cxn modelId="{4767E2F5-D513-40C6-BB97-E94C8020A6D6}" type="presOf" srcId="{80836EBC-6685-454F-8C01-BFE2A0D99349}" destId="{0AE60140-7B7A-4E6F-81DD-E15F7E762293}" srcOrd="0" destOrd="0" presId="urn:microsoft.com/office/officeart/2008/layout/HorizontalMultiLevelHierarchy"/>
    <dgm:cxn modelId="{BC77EEE2-6DAC-466D-A721-10E21CE6DA26}" type="presParOf" srcId="{01CC68D4-F890-41E5-B10F-A99E89BFB674}" destId="{593F9493-7725-48E3-8486-3876A11B48F3}" srcOrd="0" destOrd="0" presId="urn:microsoft.com/office/officeart/2008/layout/HorizontalMultiLevelHierarchy"/>
    <dgm:cxn modelId="{2817235C-5A09-45A0-8155-A7B7B522CF45}" type="presParOf" srcId="{593F9493-7725-48E3-8486-3876A11B48F3}" destId="{DB530472-4D52-4F88-8D79-0F0AEDA447E7}" srcOrd="0" destOrd="0" presId="urn:microsoft.com/office/officeart/2008/layout/HorizontalMultiLevelHierarchy"/>
    <dgm:cxn modelId="{DE398D47-7E00-422D-9A03-2AF752831E69}" type="presParOf" srcId="{593F9493-7725-48E3-8486-3876A11B48F3}" destId="{CB148836-BC01-4163-B457-911E45A089DB}" srcOrd="1" destOrd="0" presId="urn:microsoft.com/office/officeart/2008/layout/HorizontalMultiLevelHierarchy"/>
    <dgm:cxn modelId="{B8CA3C7B-8E5A-48DF-9DC5-708FF4B02CF6}" type="presParOf" srcId="{CB148836-BC01-4163-B457-911E45A089DB}" destId="{7DBAB760-B616-4C48-B42A-531DF6FA12A3}" srcOrd="0" destOrd="0" presId="urn:microsoft.com/office/officeart/2008/layout/HorizontalMultiLevelHierarchy"/>
    <dgm:cxn modelId="{5D28F9FF-8C18-46FE-9161-BDAC41869C91}" type="presParOf" srcId="{7DBAB760-B616-4C48-B42A-531DF6FA12A3}" destId="{DCE88846-10B6-499C-9686-7D1F72D646F4}" srcOrd="0" destOrd="0" presId="urn:microsoft.com/office/officeart/2008/layout/HorizontalMultiLevelHierarchy"/>
    <dgm:cxn modelId="{8D3D69D7-FAC0-4949-AEC0-D985EC37F7F7}" type="presParOf" srcId="{CB148836-BC01-4163-B457-911E45A089DB}" destId="{E32B13B2-2A12-4071-93CE-FF5F579AF222}" srcOrd="1" destOrd="0" presId="urn:microsoft.com/office/officeart/2008/layout/HorizontalMultiLevelHierarchy"/>
    <dgm:cxn modelId="{99099E2C-C98F-4C93-BC94-C9C48103BAF9}" type="presParOf" srcId="{E32B13B2-2A12-4071-93CE-FF5F579AF222}" destId="{D2C2BF02-3C6D-42F3-8819-65D1B5093914}" srcOrd="0" destOrd="0" presId="urn:microsoft.com/office/officeart/2008/layout/HorizontalMultiLevelHierarchy"/>
    <dgm:cxn modelId="{0D829F52-7055-4828-B33F-4F26A2360774}" type="presParOf" srcId="{E32B13B2-2A12-4071-93CE-FF5F579AF222}" destId="{15E50FFD-C279-451B-9BA9-EE77BEBDA54E}" srcOrd="1" destOrd="0" presId="urn:microsoft.com/office/officeart/2008/layout/HorizontalMultiLevelHierarchy"/>
    <dgm:cxn modelId="{15C8DFBD-A182-4F9E-811E-B36AB512BC4B}" type="presParOf" srcId="{CB148836-BC01-4163-B457-911E45A089DB}" destId="{0AE60140-7B7A-4E6F-81DD-E15F7E762293}" srcOrd="2" destOrd="0" presId="urn:microsoft.com/office/officeart/2008/layout/HorizontalMultiLevelHierarchy"/>
    <dgm:cxn modelId="{F37D38DD-241C-4215-9545-7EDFC9B2950F}" type="presParOf" srcId="{0AE60140-7B7A-4E6F-81DD-E15F7E762293}" destId="{E0317414-BD98-4BDA-8C02-7F86CA9360D7}" srcOrd="0" destOrd="0" presId="urn:microsoft.com/office/officeart/2008/layout/HorizontalMultiLevelHierarchy"/>
    <dgm:cxn modelId="{EE41A836-3909-4333-9121-3FD50C8E9F4B}" type="presParOf" srcId="{CB148836-BC01-4163-B457-911E45A089DB}" destId="{1F495BA1-2160-401D-ADB3-0C107BC366DD}" srcOrd="3" destOrd="0" presId="urn:microsoft.com/office/officeart/2008/layout/HorizontalMultiLevelHierarchy"/>
    <dgm:cxn modelId="{7BBD8962-2F3E-49F9-91C8-BF0DD851946C}" type="presParOf" srcId="{1F495BA1-2160-401D-ADB3-0C107BC366DD}" destId="{BF01A2E3-B383-49FC-81B3-754D7629D7A7}" srcOrd="0" destOrd="0" presId="urn:microsoft.com/office/officeart/2008/layout/HorizontalMultiLevelHierarchy"/>
    <dgm:cxn modelId="{0F65B6E0-5D19-4855-8C8F-4F624E55704F}" type="presParOf" srcId="{1F495BA1-2160-401D-ADB3-0C107BC366DD}" destId="{78F2A838-0671-4A71-AC7C-9CEC4E55E02A}" srcOrd="1" destOrd="0" presId="urn:microsoft.com/office/officeart/2008/layout/HorizontalMultiLevelHierarchy"/>
    <dgm:cxn modelId="{3CFEB397-10ED-426A-93E9-50C9B62F9C8D}" type="presParOf" srcId="{CB148836-BC01-4163-B457-911E45A089DB}" destId="{D42568F3-387A-4CA3-9D1A-3BE9B435F78A}" srcOrd="4" destOrd="0" presId="urn:microsoft.com/office/officeart/2008/layout/HorizontalMultiLevelHierarchy"/>
    <dgm:cxn modelId="{3FE7839A-17BB-49C9-94B3-DFB32C0EC39C}" type="presParOf" srcId="{D42568F3-387A-4CA3-9D1A-3BE9B435F78A}" destId="{DA8CE4CD-7EAA-4239-9322-DEBC3200A74F}" srcOrd="0" destOrd="0" presId="urn:microsoft.com/office/officeart/2008/layout/HorizontalMultiLevelHierarchy"/>
    <dgm:cxn modelId="{E1BD839C-B3A8-400D-88FD-D8BA0B40DE0A}" type="presParOf" srcId="{CB148836-BC01-4163-B457-911E45A089DB}" destId="{73D0C5BE-C549-4009-99F3-049F06AD06E0}" srcOrd="5" destOrd="0" presId="urn:microsoft.com/office/officeart/2008/layout/HorizontalMultiLevelHierarchy"/>
    <dgm:cxn modelId="{3FB701BE-2198-4E4C-8328-8BBF839C7AF2}" type="presParOf" srcId="{73D0C5BE-C549-4009-99F3-049F06AD06E0}" destId="{F23D8FDA-D2DA-4652-98E0-9215B7EBA48E}" srcOrd="0" destOrd="0" presId="urn:microsoft.com/office/officeart/2008/layout/HorizontalMultiLevelHierarchy"/>
    <dgm:cxn modelId="{A170BB3B-92E6-448A-B9C2-F5CE73C90097}" type="presParOf" srcId="{73D0C5BE-C549-4009-99F3-049F06AD06E0}" destId="{8E25FDE5-23B7-4726-83DE-BC88292613C9}" srcOrd="1" destOrd="0" presId="urn:microsoft.com/office/officeart/2008/layout/HorizontalMultiLevelHierarchy"/>
    <dgm:cxn modelId="{D34CA1CB-6E84-41D8-8526-BC2FD656615E}" type="presParOf" srcId="{CB148836-BC01-4163-B457-911E45A089DB}" destId="{B48E2E6A-CD42-4EC2-8D0E-A59FE3342CCF}" srcOrd="6" destOrd="0" presId="urn:microsoft.com/office/officeart/2008/layout/HorizontalMultiLevelHierarchy"/>
    <dgm:cxn modelId="{380C4F2C-F7FE-498A-AE41-BD0687940D31}" type="presParOf" srcId="{B48E2E6A-CD42-4EC2-8D0E-A59FE3342CCF}" destId="{EA030768-4879-497A-85B7-8F3ECD8D17C1}" srcOrd="0" destOrd="0" presId="urn:microsoft.com/office/officeart/2008/layout/HorizontalMultiLevelHierarchy"/>
    <dgm:cxn modelId="{D9799A55-C181-463B-BA51-D042335078D9}" type="presParOf" srcId="{CB148836-BC01-4163-B457-911E45A089DB}" destId="{1C0AEAEA-B69A-4B5E-9CB6-653A4F808941}" srcOrd="7" destOrd="0" presId="urn:microsoft.com/office/officeart/2008/layout/HorizontalMultiLevelHierarchy"/>
    <dgm:cxn modelId="{A01D3BD6-3223-4B47-9B6F-D16E4CABC125}" type="presParOf" srcId="{1C0AEAEA-B69A-4B5E-9CB6-653A4F808941}" destId="{1591F258-5D75-4B98-AF7C-7FEE90EFD77C}" srcOrd="0" destOrd="0" presId="urn:microsoft.com/office/officeart/2008/layout/HorizontalMultiLevelHierarchy"/>
    <dgm:cxn modelId="{85F7B277-33C3-4755-9F5F-E303B3FADE1C}" type="presParOf" srcId="{1C0AEAEA-B69A-4B5E-9CB6-653A4F808941}" destId="{D6C951FB-C48D-4CBE-8107-15A26BC0D400}" srcOrd="1" destOrd="0" presId="urn:microsoft.com/office/officeart/2008/layout/HorizontalMultiLevelHierarchy"/>
    <dgm:cxn modelId="{360157E4-F141-43DA-9860-3900CF600537}" type="presParOf" srcId="{CB148836-BC01-4163-B457-911E45A089DB}" destId="{96391943-B6AB-4106-B14E-52A71728C18C}" srcOrd="8" destOrd="0" presId="urn:microsoft.com/office/officeart/2008/layout/HorizontalMultiLevelHierarchy"/>
    <dgm:cxn modelId="{E6DD7F2D-F401-4972-9F87-FEE05925B1C3}" type="presParOf" srcId="{96391943-B6AB-4106-B14E-52A71728C18C}" destId="{82EAC0B2-7F52-472E-975B-C124F3BAB648}" srcOrd="0" destOrd="0" presId="urn:microsoft.com/office/officeart/2008/layout/HorizontalMultiLevelHierarchy"/>
    <dgm:cxn modelId="{2760D5C9-46EA-4632-A8A4-3AF490B3D5A8}" type="presParOf" srcId="{CB148836-BC01-4163-B457-911E45A089DB}" destId="{EF3B72AB-8233-49B5-802F-1C055F8EBF96}" srcOrd="9" destOrd="0" presId="urn:microsoft.com/office/officeart/2008/layout/HorizontalMultiLevelHierarchy"/>
    <dgm:cxn modelId="{0FA5BA99-84C5-4706-9A3A-BD63FE04EBED}" type="presParOf" srcId="{EF3B72AB-8233-49B5-802F-1C055F8EBF96}" destId="{E6364004-B730-44A2-8ADD-96627748E4BB}" srcOrd="0" destOrd="0" presId="urn:microsoft.com/office/officeart/2008/layout/HorizontalMultiLevelHierarchy"/>
    <dgm:cxn modelId="{E34BF415-DD25-4CFA-9497-892B7843275B}" type="presParOf" srcId="{EF3B72AB-8233-49B5-802F-1C055F8EBF96}" destId="{1E8C5498-82E8-4F51-AA90-4F4709572573}" srcOrd="1" destOrd="0" presId="urn:microsoft.com/office/officeart/2008/layout/HorizontalMultiLevelHierarchy"/>
    <dgm:cxn modelId="{675F56E4-93C3-47C7-82B3-F9878F0E781B}" type="presParOf" srcId="{CB148836-BC01-4163-B457-911E45A089DB}" destId="{68C329FE-104B-46A1-8067-A330A297E0FD}" srcOrd="10" destOrd="0" presId="urn:microsoft.com/office/officeart/2008/layout/HorizontalMultiLevelHierarchy"/>
    <dgm:cxn modelId="{C25CBD68-D4B5-40DC-9BE7-60C64204B4B6}" type="presParOf" srcId="{68C329FE-104B-46A1-8067-A330A297E0FD}" destId="{7E096E4D-A139-43A8-ABB1-459B496F8939}" srcOrd="0" destOrd="0" presId="urn:microsoft.com/office/officeart/2008/layout/HorizontalMultiLevelHierarchy"/>
    <dgm:cxn modelId="{A2476BEB-1109-42FA-B005-F0027AC851DE}" type="presParOf" srcId="{CB148836-BC01-4163-B457-911E45A089DB}" destId="{69861B19-21D0-4C41-BD30-745FA315E8F3}" srcOrd="11" destOrd="0" presId="urn:microsoft.com/office/officeart/2008/layout/HorizontalMultiLevelHierarchy"/>
    <dgm:cxn modelId="{65C370BB-60EA-4049-B982-6AE6CF8162A8}" type="presParOf" srcId="{69861B19-21D0-4C41-BD30-745FA315E8F3}" destId="{34551E03-6F51-43BF-9570-1C6B3C90B4FB}" srcOrd="0" destOrd="0" presId="urn:microsoft.com/office/officeart/2008/layout/HorizontalMultiLevelHierarchy"/>
    <dgm:cxn modelId="{178C4944-BE3F-4D26-8058-C3F47BC91E5F}" type="presParOf" srcId="{69861B19-21D0-4C41-BD30-745FA315E8F3}" destId="{A9C478B5-2438-4B39-AEF4-A85C6C3CEA3A}" srcOrd="1" destOrd="0" presId="urn:microsoft.com/office/officeart/2008/layout/HorizontalMultiLevelHierarchy"/>
    <dgm:cxn modelId="{DC6E1682-FB03-4204-9659-41FDE58E2960}" type="presParOf" srcId="{CB148836-BC01-4163-B457-911E45A089DB}" destId="{F3D8800E-11E2-4575-9E3D-168845F72D5F}" srcOrd="12" destOrd="0" presId="urn:microsoft.com/office/officeart/2008/layout/HorizontalMultiLevelHierarchy"/>
    <dgm:cxn modelId="{260549AC-0324-46B8-9DAF-9EEE82B1371A}" type="presParOf" srcId="{F3D8800E-11E2-4575-9E3D-168845F72D5F}" destId="{32CA833D-3ADD-41C9-B9F0-DCA026B95EC7}" srcOrd="0" destOrd="0" presId="urn:microsoft.com/office/officeart/2008/layout/HorizontalMultiLevelHierarchy"/>
    <dgm:cxn modelId="{225E32E9-C177-43D5-AC19-0F47D58D55F1}" type="presParOf" srcId="{CB148836-BC01-4163-B457-911E45A089DB}" destId="{6FEB80FB-B278-48D9-9439-29CCB29B1896}" srcOrd="13" destOrd="0" presId="urn:microsoft.com/office/officeart/2008/layout/HorizontalMultiLevelHierarchy"/>
    <dgm:cxn modelId="{5106F7C1-C785-4612-AFF8-266202767DEB}" type="presParOf" srcId="{6FEB80FB-B278-48D9-9439-29CCB29B1896}" destId="{0BD8F7FF-8716-4F72-8DD6-D49496066E92}" srcOrd="0" destOrd="0" presId="urn:microsoft.com/office/officeart/2008/layout/HorizontalMultiLevelHierarchy"/>
    <dgm:cxn modelId="{0113EB25-300B-4D1E-9D81-7EAA9B233B55}" type="presParOf" srcId="{6FEB80FB-B278-48D9-9439-29CCB29B1896}" destId="{8EA158FF-9E33-44D1-B68C-590733BBEB13}" srcOrd="1" destOrd="0" presId="urn:microsoft.com/office/officeart/2008/layout/HorizontalMultiLevelHierarchy"/>
    <dgm:cxn modelId="{ABEAF37C-B68B-47AF-AF0B-143BC4FEF72F}" type="presParOf" srcId="{CB148836-BC01-4163-B457-911E45A089DB}" destId="{5F9BB8FA-BBAA-4419-9FBE-CB2D55141C19}" srcOrd="14" destOrd="0" presId="urn:microsoft.com/office/officeart/2008/layout/HorizontalMultiLevelHierarchy"/>
    <dgm:cxn modelId="{533BDAC2-3CE1-4D39-9227-31F464C0BD38}" type="presParOf" srcId="{5F9BB8FA-BBAA-4419-9FBE-CB2D55141C19}" destId="{5D370F74-9083-4889-B574-280DA154D5D4}" srcOrd="0" destOrd="0" presId="urn:microsoft.com/office/officeart/2008/layout/HorizontalMultiLevelHierarchy"/>
    <dgm:cxn modelId="{2E3F2260-6DF1-45E0-850E-AE095143A764}" type="presParOf" srcId="{CB148836-BC01-4163-B457-911E45A089DB}" destId="{649EC05D-04CF-4505-A76F-9A046CC5D260}" srcOrd="15" destOrd="0" presId="urn:microsoft.com/office/officeart/2008/layout/HorizontalMultiLevelHierarchy"/>
    <dgm:cxn modelId="{8C98BF29-A64B-4D90-8ED5-A84159DA2E53}" type="presParOf" srcId="{649EC05D-04CF-4505-A76F-9A046CC5D260}" destId="{8AC00BDB-AD07-41E8-A855-28042B736475}" srcOrd="0" destOrd="0" presId="urn:microsoft.com/office/officeart/2008/layout/HorizontalMultiLevelHierarchy"/>
    <dgm:cxn modelId="{B0DD5A4B-0243-424C-88F3-36EC0EC68928}" type="presParOf" srcId="{649EC05D-04CF-4505-A76F-9A046CC5D260}" destId="{47053428-55EB-407A-BA67-DA6AF8C26CC5}"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32442E2-F0C6-4198-B16C-799C4E3EF056}"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F7064E30-60F1-406B-ADA9-31EC63D0151C}">
      <dgm:prSet phldrT="[Text]" custT="1"/>
      <dgm:spPr/>
      <dgm:t>
        <a:bodyPr/>
        <a:lstStyle/>
        <a:p>
          <a:r>
            <a:rPr lang="en-IN" sz="1800" dirty="0"/>
            <a:t>Return Types in Web API</a:t>
          </a:r>
        </a:p>
      </dgm:t>
    </dgm:pt>
    <dgm:pt modelId="{0D58B349-DD88-460E-BEE8-BA686528415E}" type="parTrans" cxnId="{C8011A35-4599-4130-99D8-E9179297EADA}">
      <dgm:prSet/>
      <dgm:spPr/>
      <dgm:t>
        <a:bodyPr/>
        <a:lstStyle/>
        <a:p>
          <a:endParaRPr lang="en-IN" sz="1800"/>
        </a:p>
      </dgm:t>
    </dgm:pt>
    <dgm:pt modelId="{432CCA43-4344-4ED4-85E0-4FC3905D6D97}" type="sibTrans" cxnId="{C8011A35-4599-4130-99D8-E9179297EADA}">
      <dgm:prSet/>
      <dgm:spPr/>
      <dgm:t>
        <a:bodyPr/>
        <a:lstStyle/>
        <a:p>
          <a:endParaRPr lang="en-IN" sz="1800"/>
        </a:p>
      </dgm:t>
    </dgm:pt>
    <dgm:pt modelId="{C5AB508D-32A1-4435-BBFE-FDB68F01D674}">
      <dgm:prSet phldrT="[Text]" custT="1"/>
      <dgm:spPr/>
      <dgm:t>
        <a:bodyPr/>
        <a:lstStyle/>
        <a:p>
          <a:r>
            <a:rPr lang="en-US" sz="1800" b="0" i="0" dirty="0" err="1">
              <a:effectLst/>
            </a:rPr>
            <a:t>HttpResponseMessage</a:t>
          </a:r>
          <a:endParaRPr lang="en-IN" sz="1800" dirty="0"/>
        </a:p>
      </dgm:t>
    </dgm:pt>
    <dgm:pt modelId="{1AFA0425-4C2B-4AFD-8A39-EC4C271F8869}" type="parTrans" cxnId="{21B008A0-6DFA-45CC-8128-F0C30E7616BB}">
      <dgm:prSet custT="1"/>
      <dgm:spPr/>
      <dgm:t>
        <a:bodyPr/>
        <a:lstStyle/>
        <a:p>
          <a:endParaRPr lang="en-IN" sz="1800"/>
        </a:p>
      </dgm:t>
    </dgm:pt>
    <dgm:pt modelId="{6803E1C1-C203-46B6-8C3C-1DE8B76052CB}" type="sibTrans" cxnId="{21B008A0-6DFA-45CC-8128-F0C30E7616BB}">
      <dgm:prSet/>
      <dgm:spPr/>
      <dgm:t>
        <a:bodyPr/>
        <a:lstStyle/>
        <a:p>
          <a:endParaRPr lang="en-IN" sz="1800"/>
        </a:p>
      </dgm:t>
    </dgm:pt>
    <dgm:pt modelId="{D6ABC90E-29F7-45ED-A4A6-5D8C9F3F19FA}">
      <dgm:prSet phldrT="[Text]" custT="1"/>
      <dgm:spPr/>
      <dgm:t>
        <a:bodyPr/>
        <a:lstStyle/>
        <a:p>
          <a:r>
            <a:rPr lang="en-US" sz="1800" b="0" i="0" dirty="0">
              <a:effectLst/>
            </a:rPr>
            <a:t>IHttpActionResult</a:t>
          </a:r>
          <a:endParaRPr lang="en-IN" sz="1800" dirty="0"/>
        </a:p>
      </dgm:t>
    </dgm:pt>
    <dgm:pt modelId="{80836EBC-6685-454F-8C01-BFE2A0D99349}" type="parTrans" cxnId="{1AD2D67F-6B6C-46E5-9959-41781C2BDD5D}">
      <dgm:prSet custT="1"/>
      <dgm:spPr/>
      <dgm:t>
        <a:bodyPr/>
        <a:lstStyle/>
        <a:p>
          <a:endParaRPr lang="en-IN" sz="1800"/>
        </a:p>
      </dgm:t>
    </dgm:pt>
    <dgm:pt modelId="{DF0265D8-A2D7-4144-B8EA-5154892FADD5}" type="sibTrans" cxnId="{1AD2D67F-6B6C-46E5-9959-41781C2BDD5D}">
      <dgm:prSet/>
      <dgm:spPr/>
      <dgm:t>
        <a:bodyPr/>
        <a:lstStyle/>
        <a:p>
          <a:endParaRPr lang="en-IN" sz="1800"/>
        </a:p>
      </dgm:t>
    </dgm:pt>
    <dgm:pt modelId="{81332EF1-F3AE-4576-86AB-1D7235EB8281}">
      <dgm:prSet custT="1"/>
      <dgm:spPr/>
      <dgm:t>
        <a:bodyPr/>
        <a:lstStyle/>
        <a:p>
          <a:r>
            <a:rPr lang="en-US" sz="1800" b="0" i="0" dirty="0" err="1">
              <a:effectLst/>
            </a:rPr>
            <a:t>JsonResult</a:t>
          </a:r>
          <a:endParaRPr lang="en-IN" sz="1800" dirty="0"/>
        </a:p>
      </dgm:t>
    </dgm:pt>
    <dgm:pt modelId="{E6FDAFED-A644-45AF-8546-865C03F08EF0}" type="parTrans" cxnId="{1718E54D-B0C0-4587-B154-C37BF861B1D2}">
      <dgm:prSet custT="1"/>
      <dgm:spPr/>
      <dgm:t>
        <a:bodyPr/>
        <a:lstStyle/>
        <a:p>
          <a:endParaRPr lang="en-IN" sz="1800"/>
        </a:p>
      </dgm:t>
    </dgm:pt>
    <dgm:pt modelId="{29576E85-E475-49C0-BFFE-2B6F5C72B17C}" type="sibTrans" cxnId="{1718E54D-B0C0-4587-B154-C37BF861B1D2}">
      <dgm:prSet/>
      <dgm:spPr/>
      <dgm:t>
        <a:bodyPr/>
        <a:lstStyle/>
        <a:p>
          <a:endParaRPr lang="en-IN" sz="1800"/>
        </a:p>
      </dgm:t>
    </dgm:pt>
    <dgm:pt modelId="{9534316E-E54D-4352-83CB-88A9CF88D432}">
      <dgm:prSet custT="1"/>
      <dgm:spPr/>
      <dgm:t>
        <a:bodyPr/>
        <a:lstStyle/>
        <a:p>
          <a:r>
            <a:rPr lang="en-US" sz="1800" b="0" i="0" dirty="0" err="1">
              <a:effectLst/>
            </a:rPr>
            <a:t>XmlResult</a:t>
          </a:r>
          <a:endParaRPr lang="en-IN" sz="1800" dirty="0"/>
        </a:p>
      </dgm:t>
    </dgm:pt>
    <dgm:pt modelId="{B9801753-19B1-4976-B19A-7E1767140611}" type="parTrans" cxnId="{372C4AB7-4126-4452-A99E-2A0D3D69927F}">
      <dgm:prSet custT="1"/>
      <dgm:spPr/>
      <dgm:t>
        <a:bodyPr/>
        <a:lstStyle/>
        <a:p>
          <a:endParaRPr lang="en-IN" sz="1800"/>
        </a:p>
      </dgm:t>
    </dgm:pt>
    <dgm:pt modelId="{4D4E241E-1C3F-4FC9-B833-52CA0F7DF71D}" type="sibTrans" cxnId="{372C4AB7-4126-4452-A99E-2A0D3D69927F}">
      <dgm:prSet/>
      <dgm:spPr/>
      <dgm:t>
        <a:bodyPr/>
        <a:lstStyle/>
        <a:p>
          <a:endParaRPr lang="en-IN" sz="1800"/>
        </a:p>
      </dgm:t>
    </dgm:pt>
    <dgm:pt modelId="{7E353457-7F07-4C9A-BBC0-6D1E5347A371}">
      <dgm:prSet custT="1"/>
      <dgm:spPr/>
      <dgm:t>
        <a:bodyPr/>
        <a:lstStyle/>
        <a:p>
          <a:r>
            <a:rPr lang="en-US" sz="1800" b="0" i="0" dirty="0" err="1">
              <a:effectLst/>
            </a:rPr>
            <a:t>FileStreamResult</a:t>
          </a:r>
          <a:endParaRPr lang="en-IN" sz="1800" dirty="0"/>
        </a:p>
      </dgm:t>
    </dgm:pt>
    <dgm:pt modelId="{E71953AA-1F8D-4E55-A3F1-4D038BED8A6D}" type="parTrans" cxnId="{3EA7E435-9CEF-4EBC-B8B8-296EF6F691CB}">
      <dgm:prSet custT="1"/>
      <dgm:spPr/>
      <dgm:t>
        <a:bodyPr/>
        <a:lstStyle/>
        <a:p>
          <a:endParaRPr lang="en-IN" sz="1800"/>
        </a:p>
      </dgm:t>
    </dgm:pt>
    <dgm:pt modelId="{3784529E-B4E5-4826-B72C-8FBF7CEE8B34}" type="sibTrans" cxnId="{3EA7E435-9CEF-4EBC-B8B8-296EF6F691CB}">
      <dgm:prSet/>
      <dgm:spPr/>
      <dgm:t>
        <a:bodyPr/>
        <a:lstStyle/>
        <a:p>
          <a:endParaRPr lang="en-IN" sz="1800"/>
        </a:p>
      </dgm:t>
    </dgm:pt>
    <dgm:pt modelId="{5320411B-5FAB-4F98-AEAE-1CDAAC248997}">
      <dgm:prSet custT="1"/>
      <dgm:spPr/>
      <dgm:t>
        <a:bodyPr/>
        <a:lstStyle/>
        <a:p>
          <a:r>
            <a:rPr lang="en-US" sz="1800" b="0" i="0" dirty="0" err="1">
              <a:effectLst/>
            </a:rPr>
            <a:t>EmptyResult</a:t>
          </a:r>
          <a:endParaRPr lang="en-IN" sz="1800" dirty="0"/>
        </a:p>
      </dgm:t>
    </dgm:pt>
    <dgm:pt modelId="{A34B7B4C-1048-4884-B640-38AA867A6BE8}" type="parTrans" cxnId="{2E9C7E74-C921-450E-BE74-BE1497433234}">
      <dgm:prSet custT="1"/>
      <dgm:spPr/>
      <dgm:t>
        <a:bodyPr/>
        <a:lstStyle/>
        <a:p>
          <a:endParaRPr lang="en-IN" sz="1800"/>
        </a:p>
      </dgm:t>
    </dgm:pt>
    <dgm:pt modelId="{44E2D08A-1F56-418A-90D7-3C3B92BCD5C2}" type="sibTrans" cxnId="{2E9C7E74-C921-450E-BE74-BE1497433234}">
      <dgm:prSet/>
      <dgm:spPr/>
      <dgm:t>
        <a:bodyPr/>
        <a:lstStyle/>
        <a:p>
          <a:endParaRPr lang="en-IN" sz="1800"/>
        </a:p>
      </dgm:t>
    </dgm:pt>
    <dgm:pt modelId="{46E878E9-F5BA-4AF1-BA1A-50DC6C0356DE}">
      <dgm:prSet custT="1"/>
      <dgm:spPr/>
      <dgm:t>
        <a:bodyPr/>
        <a:lstStyle/>
        <a:p>
          <a:r>
            <a:rPr lang="en-US" sz="1800" b="0" i="0" dirty="0" err="1">
              <a:effectLst/>
            </a:rPr>
            <a:t>StatusCodeResult</a:t>
          </a:r>
          <a:endParaRPr lang="en-IN" sz="1800" dirty="0"/>
        </a:p>
      </dgm:t>
    </dgm:pt>
    <dgm:pt modelId="{E23AC954-179D-4B6A-9546-C04A26C8B51C}" type="parTrans" cxnId="{D30F0844-E3FB-4EF7-82EC-873B1CFB65A1}">
      <dgm:prSet custT="1"/>
      <dgm:spPr/>
      <dgm:t>
        <a:bodyPr/>
        <a:lstStyle/>
        <a:p>
          <a:endParaRPr lang="en-IN" sz="1800"/>
        </a:p>
      </dgm:t>
    </dgm:pt>
    <dgm:pt modelId="{717C17BD-C66D-4CB9-A22E-A8721DC3DC78}" type="sibTrans" cxnId="{D30F0844-E3FB-4EF7-82EC-873B1CFB65A1}">
      <dgm:prSet/>
      <dgm:spPr/>
      <dgm:t>
        <a:bodyPr/>
        <a:lstStyle/>
        <a:p>
          <a:endParaRPr lang="en-IN" sz="1800"/>
        </a:p>
      </dgm:t>
    </dgm:pt>
    <dgm:pt modelId="{C53D43AA-4851-4143-A5AE-61E2EDAE80D7}">
      <dgm:prSet custT="1"/>
      <dgm:spPr/>
      <dgm:t>
        <a:bodyPr/>
        <a:lstStyle/>
        <a:p>
          <a:r>
            <a:rPr lang="en-US" sz="1800" b="0" i="0" dirty="0" err="1">
              <a:effectLst/>
            </a:rPr>
            <a:t>RedirectResult</a:t>
          </a:r>
          <a:endParaRPr lang="en-IN" sz="1800" dirty="0"/>
        </a:p>
      </dgm:t>
    </dgm:pt>
    <dgm:pt modelId="{C11B7851-1E0E-4D18-B450-801238314ADE}" type="parTrans" cxnId="{FF98508C-D7A7-433C-8DA8-7F36700CCFF4}">
      <dgm:prSet custT="1"/>
      <dgm:spPr/>
      <dgm:t>
        <a:bodyPr/>
        <a:lstStyle/>
        <a:p>
          <a:endParaRPr lang="en-IN" sz="1800"/>
        </a:p>
      </dgm:t>
    </dgm:pt>
    <dgm:pt modelId="{C16DE20B-A87D-47F7-A02C-AA422D5CDB65}" type="sibTrans" cxnId="{FF98508C-D7A7-433C-8DA8-7F36700CCFF4}">
      <dgm:prSet/>
      <dgm:spPr/>
      <dgm:t>
        <a:bodyPr/>
        <a:lstStyle/>
        <a:p>
          <a:endParaRPr lang="en-IN" sz="1800"/>
        </a:p>
      </dgm:t>
    </dgm:pt>
    <dgm:pt modelId="{01CC68D4-F890-41E5-B10F-A99E89BFB674}" type="pres">
      <dgm:prSet presAssocID="{832442E2-F0C6-4198-B16C-799C4E3EF056}" presName="Name0" presStyleCnt="0">
        <dgm:presLayoutVars>
          <dgm:chPref val="1"/>
          <dgm:dir/>
          <dgm:animOne val="branch"/>
          <dgm:animLvl val="lvl"/>
          <dgm:resizeHandles val="exact"/>
        </dgm:presLayoutVars>
      </dgm:prSet>
      <dgm:spPr/>
    </dgm:pt>
    <dgm:pt modelId="{593F9493-7725-48E3-8486-3876A11B48F3}" type="pres">
      <dgm:prSet presAssocID="{F7064E30-60F1-406B-ADA9-31EC63D0151C}" presName="root1" presStyleCnt="0"/>
      <dgm:spPr/>
    </dgm:pt>
    <dgm:pt modelId="{DB530472-4D52-4F88-8D79-0F0AEDA447E7}" type="pres">
      <dgm:prSet presAssocID="{F7064E30-60F1-406B-ADA9-31EC63D0151C}" presName="LevelOneTextNode" presStyleLbl="node0" presStyleIdx="0" presStyleCnt="1" custScaleX="181521" custScaleY="140358">
        <dgm:presLayoutVars>
          <dgm:chPref val="3"/>
        </dgm:presLayoutVars>
      </dgm:prSet>
      <dgm:spPr/>
    </dgm:pt>
    <dgm:pt modelId="{CB148836-BC01-4163-B457-911E45A089DB}" type="pres">
      <dgm:prSet presAssocID="{F7064E30-60F1-406B-ADA9-31EC63D0151C}" presName="level2hierChild" presStyleCnt="0"/>
      <dgm:spPr/>
    </dgm:pt>
    <dgm:pt modelId="{7DBAB760-B616-4C48-B42A-531DF6FA12A3}" type="pres">
      <dgm:prSet presAssocID="{1AFA0425-4C2B-4AFD-8A39-EC4C271F8869}" presName="conn2-1" presStyleLbl="parChTrans1D2" presStyleIdx="0" presStyleCnt="8" custScaleX="2000000"/>
      <dgm:spPr/>
    </dgm:pt>
    <dgm:pt modelId="{DCE88846-10B6-499C-9686-7D1F72D646F4}" type="pres">
      <dgm:prSet presAssocID="{1AFA0425-4C2B-4AFD-8A39-EC4C271F8869}" presName="connTx" presStyleLbl="parChTrans1D2" presStyleIdx="0" presStyleCnt="8"/>
      <dgm:spPr/>
    </dgm:pt>
    <dgm:pt modelId="{E32B13B2-2A12-4071-93CE-FF5F579AF222}" type="pres">
      <dgm:prSet presAssocID="{C5AB508D-32A1-4435-BBFE-FDB68F01D674}" presName="root2" presStyleCnt="0"/>
      <dgm:spPr/>
    </dgm:pt>
    <dgm:pt modelId="{D2C2BF02-3C6D-42F3-8819-65D1B5093914}" type="pres">
      <dgm:prSet presAssocID="{C5AB508D-32A1-4435-BBFE-FDB68F01D674}" presName="LevelTwoTextNode" presStyleLbl="node2" presStyleIdx="0" presStyleCnt="8" custScaleX="181521">
        <dgm:presLayoutVars>
          <dgm:chPref val="3"/>
        </dgm:presLayoutVars>
      </dgm:prSet>
      <dgm:spPr/>
    </dgm:pt>
    <dgm:pt modelId="{15E50FFD-C279-451B-9BA9-EE77BEBDA54E}" type="pres">
      <dgm:prSet presAssocID="{C5AB508D-32A1-4435-BBFE-FDB68F01D674}" presName="level3hierChild" presStyleCnt="0"/>
      <dgm:spPr/>
    </dgm:pt>
    <dgm:pt modelId="{0AE60140-7B7A-4E6F-81DD-E15F7E762293}" type="pres">
      <dgm:prSet presAssocID="{80836EBC-6685-454F-8C01-BFE2A0D99349}" presName="conn2-1" presStyleLbl="parChTrans1D2" presStyleIdx="1" presStyleCnt="8" custScaleX="2000000"/>
      <dgm:spPr/>
    </dgm:pt>
    <dgm:pt modelId="{E0317414-BD98-4BDA-8C02-7F86CA9360D7}" type="pres">
      <dgm:prSet presAssocID="{80836EBC-6685-454F-8C01-BFE2A0D99349}" presName="connTx" presStyleLbl="parChTrans1D2" presStyleIdx="1" presStyleCnt="8"/>
      <dgm:spPr/>
    </dgm:pt>
    <dgm:pt modelId="{1F495BA1-2160-401D-ADB3-0C107BC366DD}" type="pres">
      <dgm:prSet presAssocID="{D6ABC90E-29F7-45ED-A4A6-5D8C9F3F19FA}" presName="root2" presStyleCnt="0"/>
      <dgm:spPr/>
    </dgm:pt>
    <dgm:pt modelId="{BF01A2E3-B383-49FC-81B3-754D7629D7A7}" type="pres">
      <dgm:prSet presAssocID="{D6ABC90E-29F7-45ED-A4A6-5D8C9F3F19FA}" presName="LevelTwoTextNode" presStyleLbl="node2" presStyleIdx="1" presStyleCnt="8" custScaleX="181521">
        <dgm:presLayoutVars>
          <dgm:chPref val="3"/>
        </dgm:presLayoutVars>
      </dgm:prSet>
      <dgm:spPr/>
    </dgm:pt>
    <dgm:pt modelId="{78F2A838-0671-4A71-AC7C-9CEC4E55E02A}" type="pres">
      <dgm:prSet presAssocID="{D6ABC90E-29F7-45ED-A4A6-5D8C9F3F19FA}" presName="level3hierChild" presStyleCnt="0"/>
      <dgm:spPr/>
    </dgm:pt>
    <dgm:pt modelId="{D42568F3-387A-4CA3-9D1A-3BE9B435F78A}" type="pres">
      <dgm:prSet presAssocID="{E6FDAFED-A644-45AF-8546-865C03F08EF0}" presName="conn2-1" presStyleLbl="parChTrans1D2" presStyleIdx="2" presStyleCnt="8" custScaleX="2000000"/>
      <dgm:spPr/>
    </dgm:pt>
    <dgm:pt modelId="{DA8CE4CD-7EAA-4239-9322-DEBC3200A74F}" type="pres">
      <dgm:prSet presAssocID="{E6FDAFED-A644-45AF-8546-865C03F08EF0}" presName="connTx" presStyleLbl="parChTrans1D2" presStyleIdx="2" presStyleCnt="8"/>
      <dgm:spPr/>
    </dgm:pt>
    <dgm:pt modelId="{73D0C5BE-C549-4009-99F3-049F06AD06E0}" type="pres">
      <dgm:prSet presAssocID="{81332EF1-F3AE-4576-86AB-1D7235EB8281}" presName="root2" presStyleCnt="0"/>
      <dgm:spPr/>
    </dgm:pt>
    <dgm:pt modelId="{F23D8FDA-D2DA-4652-98E0-9215B7EBA48E}" type="pres">
      <dgm:prSet presAssocID="{81332EF1-F3AE-4576-86AB-1D7235EB8281}" presName="LevelTwoTextNode" presStyleLbl="node2" presStyleIdx="2" presStyleCnt="8" custScaleX="181521">
        <dgm:presLayoutVars>
          <dgm:chPref val="3"/>
        </dgm:presLayoutVars>
      </dgm:prSet>
      <dgm:spPr/>
    </dgm:pt>
    <dgm:pt modelId="{8E25FDE5-23B7-4726-83DE-BC88292613C9}" type="pres">
      <dgm:prSet presAssocID="{81332EF1-F3AE-4576-86AB-1D7235EB8281}" presName="level3hierChild" presStyleCnt="0"/>
      <dgm:spPr/>
    </dgm:pt>
    <dgm:pt modelId="{B48E2E6A-CD42-4EC2-8D0E-A59FE3342CCF}" type="pres">
      <dgm:prSet presAssocID="{B9801753-19B1-4976-B19A-7E1767140611}" presName="conn2-1" presStyleLbl="parChTrans1D2" presStyleIdx="3" presStyleCnt="8" custScaleX="2000000"/>
      <dgm:spPr/>
    </dgm:pt>
    <dgm:pt modelId="{EA030768-4879-497A-85B7-8F3ECD8D17C1}" type="pres">
      <dgm:prSet presAssocID="{B9801753-19B1-4976-B19A-7E1767140611}" presName="connTx" presStyleLbl="parChTrans1D2" presStyleIdx="3" presStyleCnt="8"/>
      <dgm:spPr/>
    </dgm:pt>
    <dgm:pt modelId="{1C0AEAEA-B69A-4B5E-9CB6-653A4F808941}" type="pres">
      <dgm:prSet presAssocID="{9534316E-E54D-4352-83CB-88A9CF88D432}" presName="root2" presStyleCnt="0"/>
      <dgm:spPr/>
    </dgm:pt>
    <dgm:pt modelId="{1591F258-5D75-4B98-AF7C-7FEE90EFD77C}" type="pres">
      <dgm:prSet presAssocID="{9534316E-E54D-4352-83CB-88A9CF88D432}" presName="LevelTwoTextNode" presStyleLbl="node2" presStyleIdx="3" presStyleCnt="8" custScaleX="181521">
        <dgm:presLayoutVars>
          <dgm:chPref val="3"/>
        </dgm:presLayoutVars>
      </dgm:prSet>
      <dgm:spPr/>
    </dgm:pt>
    <dgm:pt modelId="{D6C951FB-C48D-4CBE-8107-15A26BC0D400}" type="pres">
      <dgm:prSet presAssocID="{9534316E-E54D-4352-83CB-88A9CF88D432}" presName="level3hierChild" presStyleCnt="0"/>
      <dgm:spPr/>
    </dgm:pt>
    <dgm:pt modelId="{96391943-B6AB-4106-B14E-52A71728C18C}" type="pres">
      <dgm:prSet presAssocID="{E71953AA-1F8D-4E55-A3F1-4D038BED8A6D}" presName="conn2-1" presStyleLbl="parChTrans1D2" presStyleIdx="4" presStyleCnt="8" custScaleX="2000000"/>
      <dgm:spPr/>
    </dgm:pt>
    <dgm:pt modelId="{82EAC0B2-7F52-472E-975B-C124F3BAB648}" type="pres">
      <dgm:prSet presAssocID="{E71953AA-1F8D-4E55-A3F1-4D038BED8A6D}" presName="connTx" presStyleLbl="parChTrans1D2" presStyleIdx="4" presStyleCnt="8"/>
      <dgm:spPr/>
    </dgm:pt>
    <dgm:pt modelId="{EF3B72AB-8233-49B5-802F-1C055F8EBF96}" type="pres">
      <dgm:prSet presAssocID="{7E353457-7F07-4C9A-BBC0-6D1E5347A371}" presName="root2" presStyleCnt="0"/>
      <dgm:spPr/>
    </dgm:pt>
    <dgm:pt modelId="{E6364004-B730-44A2-8ADD-96627748E4BB}" type="pres">
      <dgm:prSet presAssocID="{7E353457-7F07-4C9A-BBC0-6D1E5347A371}" presName="LevelTwoTextNode" presStyleLbl="node2" presStyleIdx="4" presStyleCnt="8" custScaleX="181521">
        <dgm:presLayoutVars>
          <dgm:chPref val="3"/>
        </dgm:presLayoutVars>
      </dgm:prSet>
      <dgm:spPr/>
    </dgm:pt>
    <dgm:pt modelId="{1E8C5498-82E8-4F51-AA90-4F4709572573}" type="pres">
      <dgm:prSet presAssocID="{7E353457-7F07-4C9A-BBC0-6D1E5347A371}" presName="level3hierChild" presStyleCnt="0"/>
      <dgm:spPr/>
    </dgm:pt>
    <dgm:pt modelId="{68C329FE-104B-46A1-8067-A330A297E0FD}" type="pres">
      <dgm:prSet presAssocID="{A34B7B4C-1048-4884-B640-38AA867A6BE8}" presName="conn2-1" presStyleLbl="parChTrans1D2" presStyleIdx="5" presStyleCnt="8" custScaleX="2000000"/>
      <dgm:spPr/>
    </dgm:pt>
    <dgm:pt modelId="{7E096E4D-A139-43A8-ABB1-459B496F8939}" type="pres">
      <dgm:prSet presAssocID="{A34B7B4C-1048-4884-B640-38AA867A6BE8}" presName="connTx" presStyleLbl="parChTrans1D2" presStyleIdx="5" presStyleCnt="8"/>
      <dgm:spPr/>
    </dgm:pt>
    <dgm:pt modelId="{69861B19-21D0-4C41-BD30-745FA315E8F3}" type="pres">
      <dgm:prSet presAssocID="{5320411B-5FAB-4F98-AEAE-1CDAAC248997}" presName="root2" presStyleCnt="0"/>
      <dgm:spPr/>
    </dgm:pt>
    <dgm:pt modelId="{34551E03-6F51-43BF-9570-1C6B3C90B4FB}" type="pres">
      <dgm:prSet presAssocID="{5320411B-5FAB-4F98-AEAE-1CDAAC248997}" presName="LevelTwoTextNode" presStyleLbl="node2" presStyleIdx="5" presStyleCnt="8" custScaleX="181521">
        <dgm:presLayoutVars>
          <dgm:chPref val="3"/>
        </dgm:presLayoutVars>
      </dgm:prSet>
      <dgm:spPr/>
    </dgm:pt>
    <dgm:pt modelId="{A9C478B5-2438-4B39-AEF4-A85C6C3CEA3A}" type="pres">
      <dgm:prSet presAssocID="{5320411B-5FAB-4F98-AEAE-1CDAAC248997}" presName="level3hierChild" presStyleCnt="0"/>
      <dgm:spPr/>
    </dgm:pt>
    <dgm:pt modelId="{F3D8800E-11E2-4575-9E3D-168845F72D5F}" type="pres">
      <dgm:prSet presAssocID="{E23AC954-179D-4B6A-9546-C04A26C8B51C}" presName="conn2-1" presStyleLbl="parChTrans1D2" presStyleIdx="6" presStyleCnt="8" custScaleX="2000000"/>
      <dgm:spPr/>
    </dgm:pt>
    <dgm:pt modelId="{32CA833D-3ADD-41C9-B9F0-DCA026B95EC7}" type="pres">
      <dgm:prSet presAssocID="{E23AC954-179D-4B6A-9546-C04A26C8B51C}" presName="connTx" presStyleLbl="parChTrans1D2" presStyleIdx="6" presStyleCnt="8"/>
      <dgm:spPr/>
    </dgm:pt>
    <dgm:pt modelId="{6FEB80FB-B278-48D9-9439-29CCB29B1896}" type="pres">
      <dgm:prSet presAssocID="{46E878E9-F5BA-4AF1-BA1A-50DC6C0356DE}" presName="root2" presStyleCnt="0"/>
      <dgm:spPr/>
    </dgm:pt>
    <dgm:pt modelId="{0BD8F7FF-8716-4F72-8DD6-D49496066E92}" type="pres">
      <dgm:prSet presAssocID="{46E878E9-F5BA-4AF1-BA1A-50DC6C0356DE}" presName="LevelTwoTextNode" presStyleLbl="node2" presStyleIdx="6" presStyleCnt="8" custScaleX="181521">
        <dgm:presLayoutVars>
          <dgm:chPref val="3"/>
        </dgm:presLayoutVars>
      </dgm:prSet>
      <dgm:spPr/>
    </dgm:pt>
    <dgm:pt modelId="{8EA158FF-9E33-44D1-B68C-590733BBEB13}" type="pres">
      <dgm:prSet presAssocID="{46E878E9-F5BA-4AF1-BA1A-50DC6C0356DE}" presName="level3hierChild" presStyleCnt="0"/>
      <dgm:spPr/>
    </dgm:pt>
    <dgm:pt modelId="{5F9BB8FA-BBAA-4419-9FBE-CB2D55141C19}" type="pres">
      <dgm:prSet presAssocID="{C11B7851-1E0E-4D18-B450-801238314ADE}" presName="conn2-1" presStyleLbl="parChTrans1D2" presStyleIdx="7" presStyleCnt="8" custScaleX="2000000"/>
      <dgm:spPr/>
    </dgm:pt>
    <dgm:pt modelId="{5D370F74-9083-4889-B574-280DA154D5D4}" type="pres">
      <dgm:prSet presAssocID="{C11B7851-1E0E-4D18-B450-801238314ADE}" presName="connTx" presStyleLbl="parChTrans1D2" presStyleIdx="7" presStyleCnt="8"/>
      <dgm:spPr/>
    </dgm:pt>
    <dgm:pt modelId="{649EC05D-04CF-4505-A76F-9A046CC5D260}" type="pres">
      <dgm:prSet presAssocID="{C53D43AA-4851-4143-A5AE-61E2EDAE80D7}" presName="root2" presStyleCnt="0"/>
      <dgm:spPr/>
    </dgm:pt>
    <dgm:pt modelId="{8AC00BDB-AD07-41E8-A855-28042B736475}" type="pres">
      <dgm:prSet presAssocID="{C53D43AA-4851-4143-A5AE-61E2EDAE80D7}" presName="LevelTwoTextNode" presStyleLbl="node2" presStyleIdx="7" presStyleCnt="8" custScaleX="181521">
        <dgm:presLayoutVars>
          <dgm:chPref val="3"/>
        </dgm:presLayoutVars>
      </dgm:prSet>
      <dgm:spPr/>
    </dgm:pt>
    <dgm:pt modelId="{47053428-55EB-407A-BA67-DA6AF8C26CC5}" type="pres">
      <dgm:prSet presAssocID="{C53D43AA-4851-4143-A5AE-61E2EDAE80D7}" presName="level3hierChild" presStyleCnt="0"/>
      <dgm:spPr/>
    </dgm:pt>
  </dgm:ptLst>
  <dgm:cxnLst>
    <dgm:cxn modelId="{385A9500-3616-466A-90E5-8678ACD0F76A}" type="presOf" srcId="{1AFA0425-4C2B-4AFD-8A39-EC4C271F8869}" destId="{7DBAB760-B616-4C48-B42A-531DF6FA12A3}" srcOrd="0" destOrd="0" presId="urn:microsoft.com/office/officeart/2008/layout/HorizontalMultiLevelHierarchy"/>
    <dgm:cxn modelId="{326B0B0E-4E80-4E2F-9688-9196C376530C}" type="presOf" srcId="{7E353457-7F07-4C9A-BBC0-6D1E5347A371}" destId="{E6364004-B730-44A2-8ADD-96627748E4BB}" srcOrd="0" destOrd="0" presId="urn:microsoft.com/office/officeart/2008/layout/HorizontalMultiLevelHierarchy"/>
    <dgm:cxn modelId="{99912C11-0A3D-43BF-BAF0-FFAA633E389B}" type="presOf" srcId="{832442E2-F0C6-4198-B16C-799C4E3EF056}" destId="{01CC68D4-F890-41E5-B10F-A99E89BFB674}" srcOrd="0" destOrd="0" presId="urn:microsoft.com/office/officeart/2008/layout/HorizontalMultiLevelHierarchy"/>
    <dgm:cxn modelId="{C8913C1C-1F95-4022-A905-6B062A361B6A}" type="presOf" srcId="{D6ABC90E-29F7-45ED-A4A6-5D8C9F3F19FA}" destId="{BF01A2E3-B383-49FC-81B3-754D7629D7A7}" srcOrd="0" destOrd="0" presId="urn:microsoft.com/office/officeart/2008/layout/HorizontalMultiLevelHierarchy"/>
    <dgm:cxn modelId="{79B44326-F58B-4E9B-AB6C-EC088DF839D7}" type="presOf" srcId="{E23AC954-179D-4B6A-9546-C04A26C8B51C}" destId="{32CA833D-3ADD-41C9-B9F0-DCA026B95EC7}" srcOrd="1" destOrd="0" presId="urn:microsoft.com/office/officeart/2008/layout/HorizontalMultiLevelHierarchy"/>
    <dgm:cxn modelId="{C8011A35-4599-4130-99D8-E9179297EADA}" srcId="{832442E2-F0C6-4198-B16C-799C4E3EF056}" destId="{F7064E30-60F1-406B-ADA9-31EC63D0151C}" srcOrd="0" destOrd="0" parTransId="{0D58B349-DD88-460E-BEE8-BA686528415E}" sibTransId="{432CCA43-4344-4ED4-85E0-4FC3905D6D97}"/>
    <dgm:cxn modelId="{3EA7E435-9CEF-4EBC-B8B8-296EF6F691CB}" srcId="{F7064E30-60F1-406B-ADA9-31EC63D0151C}" destId="{7E353457-7F07-4C9A-BBC0-6D1E5347A371}" srcOrd="4" destOrd="0" parTransId="{E71953AA-1F8D-4E55-A3F1-4D038BED8A6D}" sibTransId="{3784529E-B4E5-4826-B72C-8FBF7CEE8B34}"/>
    <dgm:cxn modelId="{FDBDD63D-3B69-4E71-96D4-9B67705BE8C9}" type="presOf" srcId="{C11B7851-1E0E-4D18-B450-801238314ADE}" destId="{5D370F74-9083-4889-B574-280DA154D5D4}" srcOrd="1" destOrd="0" presId="urn:microsoft.com/office/officeart/2008/layout/HorizontalMultiLevelHierarchy"/>
    <dgm:cxn modelId="{96A03140-A7CA-4CE8-B012-0AE7E4DEC3E2}" type="presOf" srcId="{E6FDAFED-A644-45AF-8546-865C03F08EF0}" destId="{D42568F3-387A-4CA3-9D1A-3BE9B435F78A}" srcOrd="0" destOrd="0" presId="urn:microsoft.com/office/officeart/2008/layout/HorizontalMultiLevelHierarchy"/>
    <dgm:cxn modelId="{14C2075B-7CFF-4E75-ADF1-4FFA500C1447}" type="presOf" srcId="{B9801753-19B1-4976-B19A-7E1767140611}" destId="{B48E2E6A-CD42-4EC2-8D0E-A59FE3342CCF}" srcOrd="0" destOrd="0" presId="urn:microsoft.com/office/officeart/2008/layout/HorizontalMultiLevelHierarchy"/>
    <dgm:cxn modelId="{6538015E-0558-4EEB-9440-C8C544D87487}" type="presOf" srcId="{E71953AA-1F8D-4E55-A3F1-4D038BED8A6D}" destId="{82EAC0B2-7F52-472E-975B-C124F3BAB648}" srcOrd="1" destOrd="0" presId="urn:microsoft.com/office/officeart/2008/layout/HorizontalMultiLevelHierarchy"/>
    <dgm:cxn modelId="{D30F0844-E3FB-4EF7-82EC-873B1CFB65A1}" srcId="{F7064E30-60F1-406B-ADA9-31EC63D0151C}" destId="{46E878E9-F5BA-4AF1-BA1A-50DC6C0356DE}" srcOrd="6" destOrd="0" parTransId="{E23AC954-179D-4B6A-9546-C04A26C8B51C}" sibTransId="{717C17BD-C66D-4CB9-A22E-A8721DC3DC78}"/>
    <dgm:cxn modelId="{5667BF6C-AB5F-43C5-8EF7-091DE327A753}" type="presOf" srcId="{46E878E9-F5BA-4AF1-BA1A-50DC6C0356DE}" destId="{0BD8F7FF-8716-4F72-8DD6-D49496066E92}" srcOrd="0" destOrd="0" presId="urn:microsoft.com/office/officeart/2008/layout/HorizontalMultiLevelHierarchy"/>
    <dgm:cxn modelId="{1718E54D-B0C0-4587-B154-C37BF861B1D2}" srcId="{F7064E30-60F1-406B-ADA9-31EC63D0151C}" destId="{81332EF1-F3AE-4576-86AB-1D7235EB8281}" srcOrd="2" destOrd="0" parTransId="{E6FDAFED-A644-45AF-8546-865C03F08EF0}" sibTransId="{29576E85-E475-49C0-BFFE-2B6F5C72B17C}"/>
    <dgm:cxn modelId="{6528E652-1F62-4159-91EB-43AF8E54949E}" type="presOf" srcId="{F7064E30-60F1-406B-ADA9-31EC63D0151C}" destId="{DB530472-4D52-4F88-8D79-0F0AEDA447E7}" srcOrd="0" destOrd="0" presId="urn:microsoft.com/office/officeart/2008/layout/HorizontalMultiLevelHierarchy"/>
    <dgm:cxn modelId="{2E9C7E74-C921-450E-BE74-BE1497433234}" srcId="{F7064E30-60F1-406B-ADA9-31EC63D0151C}" destId="{5320411B-5FAB-4F98-AEAE-1CDAAC248997}" srcOrd="5" destOrd="0" parTransId="{A34B7B4C-1048-4884-B640-38AA867A6BE8}" sibTransId="{44E2D08A-1F56-418A-90D7-3C3B92BCD5C2}"/>
    <dgm:cxn modelId="{EFD31B57-2717-4EE6-B731-FB5F95E15B1F}" type="presOf" srcId="{C11B7851-1E0E-4D18-B450-801238314ADE}" destId="{5F9BB8FA-BBAA-4419-9FBE-CB2D55141C19}" srcOrd="0" destOrd="0" presId="urn:microsoft.com/office/officeart/2008/layout/HorizontalMultiLevelHierarchy"/>
    <dgm:cxn modelId="{1AD2D67F-6B6C-46E5-9959-41781C2BDD5D}" srcId="{F7064E30-60F1-406B-ADA9-31EC63D0151C}" destId="{D6ABC90E-29F7-45ED-A4A6-5D8C9F3F19FA}" srcOrd="1" destOrd="0" parTransId="{80836EBC-6685-454F-8C01-BFE2A0D99349}" sibTransId="{DF0265D8-A2D7-4144-B8EA-5154892FADD5}"/>
    <dgm:cxn modelId="{65767C85-DBAE-4EBA-8276-3B7AD1ABAF3A}" type="presOf" srcId="{E23AC954-179D-4B6A-9546-C04A26C8B51C}" destId="{F3D8800E-11E2-4575-9E3D-168845F72D5F}" srcOrd="0" destOrd="0" presId="urn:microsoft.com/office/officeart/2008/layout/HorizontalMultiLevelHierarchy"/>
    <dgm:cxn modelId="{6B55BF87-EEA7-4590-9D42-14356BC36C36}" type="presOf" srcId="{81332EF1-F3AE-4576-86AB-1D7235EB8281}" destId="{F23D8FDA-D2DA-4652-98E0-9215B7EBA48E}" srcOrd="0" destOrd="0" presId="urn:microsoft.com/office/officeart/2008/layout/HorizontalMultiLevelHierarchy"/>
    <dgm:cxn modelId="{FF98508C-D7A7-433C-8DA8-7F36700CCFF4}" srcId="{F7064E30-60F1-406B-ADA9-31EC63D0151C}" destId="{C53D43AA-4851-4143-A5AE-61E2EDAE80D7}" srcOrd="7" destOrd="0" parTransId="{C11B7851-1E0E-4D18-B450-801238314ADE}" sibTransId="{C16DE20B-A87D-47F7-A02C-AA422D5CDB65}"/>
    <dgm:cxn modelId="{BE5FDD96-AB25-4D13-A2D4-C51D5278FB78}" type="presOf" srcId="{B9801753-19B1-4976-B19A-7E1767140611}" destId="{EA030768-4879-497A-85B7-8F3ECD8D17C1}" srcOrd="1" destOrd="0" presId="urn:microsoft.com/office/officeart/2008/layout/HorizontalMultiLevelHierarchy"/>
    <dgm:cxn modelId="{21B008A0-6DFA-45CC-8128-F0C30E7616BB}" srcId="{F7064E30-60F1-406B-ADA9-31EC63D0151C}" destId="{C5AB508D-32A1-4435-BBFE-FDB68F01D674}" srcOrd="0" destOrd="0" parTransId="{1AFA0425-4C2B-4AFD-8A39-EC4C271F8869}" sibTransId="{6803E1C1-C203-46B6-8C3C-1DE8B76052CB}"/>
    <dgm:cxn modelId="{7DCAD0A9-5C41-4E30-AEC8-6AED8264F6A1}" type="presOf" srcId="{C5AB508D-32A1-4435-BBFE-FDB68F01D674}" destId="{D2C2BF02-3C6D-42F3-8819-65D1B5093914}" srcOrd="0" destOrd="0" presId="urn:microsoft.com/office/officeart/2008/layout/HorizontalMultiLevelHierarchy"/>
    <dgm:cxn modelId="{372C4AB7-4126-4452-A99E-2A0D3D69927F}" srcId="{F7064E30-60F1-406B-ADA9-31EC63D0151C}" destId="{9534316E-E54D-4352-83CB-88A9CF88D432}" srcOrd="3" destOrd="0" parTransId="{B9801753-19B1-4976-B19A-7E1767140611}" sibTransId="{4D4E241E-1C3F-4FC9-B833-52CA0F7DF71D}"/>
    <dgm:cxn modelId="{FB779ABE-AECA-498D-AB7B-8B4139AF9862}" type="presOf" srcId="{5320411B-5FAB-4F98-AEAE-1CDAAC248997}" destId="{34551E03-6F51-43BF-9570-1C6B3C90B4FB}" srcOrd="0" destOrd="0" presId="urn:microsoft.com/office/officeart/2008/layout/HorizontalMultiLevelHierarchy"/>
    <dgm:cxn modelId="{4892E3BE-B7A5-4448-9BE8-5D946784C74B}" type="presOf" srcId="{9534316E-E54D-4352-83CB-88A9CF88D432}" destId="{1591F258-5D75-4B98-AF7C-7FEE90EFD77C}" srcOrd="0" destOrd="0" presId="urn:microsoft.com/office/officeart/2008/layout/HorizontalMultiLevelHierarchy"/>
    <dgm:cxn modelId="{8ABCFFC8-03AB-43CB-BCD3-F1EE84E47F74}" type="presOf" srcId="{E71953AA-1F8D-4E55-A3F1-4D038BED8A6D}" destId="{96391943-B6AB-4106-B14E-52A71728C18C}" srcOrd="0" destOrd="0" presId="urn:microsoft.com/office/officeart/2008/layout/HorizontalMultiLevelHierarchy"/>
    <dgm:cxn modelId="{5A3887C9-3649-4BED-A834-3F44916DF6BD}" type="presOf" srcId="{1AFA0425-4C2B-4AFD-8A39-EC4C271F8869}" destId="{DCE88846-10B6-499C-9686-7D1F72D646F4}" srcOrd="1" destOrd="0" presId="urn:microsoft.com/office/officeart/2008/layout/HorizontalMultiLevelHierarchy"/>
    <dgm:cxn modelId="{B242BACF-38CE-4B53-A1DB-3C743BD38FA4}" type="presOf" srcId="{A34B7B4C-1048-4884-B640-38AA867A6BE8}" destId="{68C329FE-104B-46A1-8067-A330A297E0FD}" srcOrd="0" destOrd="0" presId="urn:microsoft.com/office/officeart/2008/layout/HorizontalMultiLevelHierarchy"/>
    <dgm:cxn modelId="{5E2FBAD9-A3E8-4427-8AE5-0805DA9EB2B4}" type="presOf" srcId="{80836EBC-6685-454F-8C01-BFE2A0D99349}" destId="{E0317414-BD98-4BDA-8C02-7F86CA9360D7}" srcOrd="1" destOrd="0" presId="urn:microsoft.com/office/officeart/2008/layout/HorizontalMultiLevelHierarchy"/>
    <dgm:cxn modelId="{089B7BE1-2163-4286-B8AE-C74B2B9EBC26}" type="presOf" srcId="{C53D43AA-4851-4143-A5AE-61E2EDAE80D7}" destId="{8AC00BDB-AD07-41E8-A855-28042B736475}" srcOrd="0" destOrd="0" presId="urn:microsoft.com/office/officeart/2008/layout/HorizontalMultiLevelHierarchy"/>
    <dgm:cxn modelId="{8B47A0E8-5FFF-4931-91AD-66729FBE38E8}" type="presOf" srcId="{A34B7B4C-1048-4884-B640-38AA867A6BE8}" destId="{7E096E4D-A139-43A8-ABB1-459B496F8939}" srcOrd="1" destOrd="0" presId="urn:microsoft.com/office/officeart/2008/layout/HorizontalMultiLevelHierarchy"/>
    <dgm:cxn modelId="{80CC7DEC-AC29-4AB6-842B-659C6C073315}" type="presOf" srcId="{E6FDAFED-A644-45AF-8546-865C03F08EF0}" destId="{DA8CE4CD-7EAA-4239-9322-DEBC3200A74F}" srcOrd="1" destOrd="0" presId="urn:microsoft.com/office/officeart/2008/layout/HorizontalMultiLevelHierarchy"/>
    <dgm:cxn modelId="{4767E2F5-D513-40C6-BB97-E94C8020A6D6}" type="presOf" srcId="{80836EBC-6685-454F-8C01-BFE2A0D99349}" destId="{0AE60140-7B7A-4E6F-81DD-E15F7E762293}" srcOrd="0" destOrd="0" presId="urn:microsoft.com/office/officeart/2008/layout/HorizontalMultiLevelHierarchy"/>
    <dgm:cxn modelId="{BC77EEE2-6DAC-466D-A721-10E21CE6DA26}" type="presParOf" srcId="{01CC68D4-F890-41E5-B10F-A99E89BFB674}" destId="{593F9493-7725-48E3-8486-3876A11B48F3}" srcOrd="0" destOrd="0" presId="urn:microsoft.com/office/officeart/2008/layout/HorizontalMultiLevelHierarchy"/>
    <dgm:cxn modelId="{2817235C-5A09-45A0-8155-A7B7B522CF45}" type="presParOf" srcId="{593F9493-7725-48E3-8486-3876A11B48F3}" destId="{DB530472-4D52-4F88-8D79-0F0AEDA447E7}" srcOrd="0" destOrd="0" presId="urn:microsoft.com/office/officeart/2008/layout/HorizontalMultiLevelHierarchy"/>
    <dgm:cxn modelId="{DE398D47-7E00-422D-9A03-2AF752831E69}" type="presParOf" srcId="{593F9493-7725-48E3-8486-3876A11B48F3}" destId="{CB148836-BC01-4163-B457-911E45A089DB}" srcOrd="1" destOrd="0" presId="urn:microsoft.com/office/officeart/2008/layout/HorizontalMultiLevelHierarchy"/>
    <dgm:cxn modelId="{B8CA3C7B-8E5A-48DF-9DC5-708FF4B02CF6}" type="presParOf" srcId="{CB148836-BC01-4163-B457-911E45A089DB}" destId="{7DBAB760-B616-4C48-B42A-531DF6FA12A3}" srcOrd="0" destOrd="0" presId="urn:microsoft.com/office/officeart/2008/layout/HorizontalMultiLevelHierarchy"/>
    <dgm:cxn modelId="{5D28F9FF-8C18-46FE-9161-BDAC41869C91}" type="presParOf" srcId="{7DBAB760-B616-4C48-B42A-531DF6FA12A3}" destId="{DCE88846-10B6-499C-9686-7D1F72D646F4}" srcOrd="0" destOrd="0" presId="urn:microsoft.com/office/officeart/2008/layout/HorizontalMultiLevelHierarchy"/>
    <dgm:cxn modelId="{8D3D69D7-FAC0-4949-AEC0-D985EC37F7F7}" type="presParOf" srcId="{CB148836-BC01-4163-B457-911E45A089DB}" destId="{E32B13B2-2A12-4071-93CE-FF5F579AF222}" srcOrd="1" destOrd="0" presId="urn:microsoft.com/office/officeart/2008/layout/HorizontalMultiLevelHierarchy"/>
    <dgm:cxn modelId="{99099E2C-C98F-4C93-BC94-C9C48103BAF9}" type="presParOf" srcId="{E32B13B2-2A12-4071-93CE-FF5F579AF222}" destId="{D2C2BF02-3C6D-42F3-8819-65D1B5093914}" srcOrd="0" destOrd="0" presId="urn:microsoft.com/office/officeart/2008/layout/HorizontalMultiLevelHierarchy"/>
    <dgm:cxn modelId="{0D829F52-7055-4828-B33F-4F26A2360774}" type="presParOf" srcId="{E32B13B2-2A12-4071-93CE-FF5F579AF222}" destId="{15E50FFD-C279-451B-9BA9-EE77BEBDA54E}" srcOrd="1" destOrd="0" presId="urn:microsoft.com/office/officeart/2008/layout/HorizontalMultiLevelHierarchy"/>
    <dgm:cxn modelId="{15C8DFBD-A182-4F9E-811E-B36AB512BC4B}" type="presParOf" srcId="{CB148836-BC01-4163-B457-911E45A089DB}" destId="{0AE60140-7B7A-4E6F-81DD-E15F7E762293}" srcOrd="2" destOrd="0" presId="urn:microsoft.com/office/officeart/2008/layout/HorizontalMultiLevelHierarchy"/>
    <dgm:cxn modelId="{F37D38DD-241C-4215-9545-7EDFC9B2950F}" type="presParOf" srcId="{0AE60140-7B7A-4E6F-81DD-E15F7E762293}" destId="{E0317414-BD98-4BDA-8C02-7F86CA9360D7}" srcOrd="0" destOrd="0" presId="urn:microsoft.com/office/officeart/2008/layout/HorizontalMultiLevelHierarchy"/>
    <dgm:cxn modelId="{EE41A836-3909-4333-9121-3FD50C8E9F4B}" type="presParOf" srcId="{CB148836-BC01-4163-B457-911E45A089DB}" destId="{1F495BA1-2160-401D-ADB3-0C107BC366DD}" srcOrd="3" destOrd="0" presId="urn:microsoft.com/office/officeart/2008/layout/HorizontalMultiLevelHierarchy"/>
    <dgm:cxn modelId="{7BBD8962-2F3E-49F9-91C8-BF0DD851946C}" type="presParOf" srcId="{1F495BA1-2160-401D-ADB3-0C107BC366DD}" destId="{BF01A2E3-B383-49FC-81B3-754D7629D7A7}" srcOrd="0" destOrd="0" presId="urn:microsoft.com/office/officeart/2008/layout/HorizontalMultiLevelHierarchy"/>
    <dgm:cxn modelId="{0F65B6E0-5D19-4855-8C8F-4F624E55704F}" type="presParOf" srcId="{1F495BA1-2160-401D-ADB3-0C107BC366DD}" destId="{78F2A838-0671-4A71-AC7C-9CEC4E55E02A}" srcOrd="1" destOrd="0" presId="urn:microsoft.com/office/officeart/2008/layout/HorizontalMultiLevelHierarchy"/>
    <dgm:cxn modelId="{3CFEB397-10ED-426A-93E9-50C9B62F9C8D}" type="presParOf" srcId="{CB148836-BC01-4163-B457-911E45A089DB}" destId="{D42568F3-387A-4CA3-9D1A-3BE9B435F78A}" srcOrd="4" destOrd="0" presId="urn:microsoft.com/office/officeart/2008/layout/HorizontalMultiLevelHierarchy"/>
    <dgm:cxn modelId="{3FE7839A-17BB-49C9-94B3-DFB32C0EC39C}" type="presParOf" srcId="{D42568F3-387A-4CA3-9D1A-3BE9B435F78A}" destId="{DA8CE4CD-7EAA-4239-9322-DEBC3200A74F}" srcOrd="0" destOrd="0" presId="urn:microsoft.com/office/officeart/2008/layout/HorizontalMultiLevelHierarchy"/>
    <dgm:cxn modelId="{E1BD839C-B3A8-400D-88FD-D8BA0B40DE0A}" type="presParOf" srcId="{CB148836-BC01-4163-B457-911E45A089DB}" destId="{73D0C5BE-C549-4009-99F3-049F06AD06E0}" srcOrd="5" destOrd="0" presId="urn:microsoft.com/office/officeart/2008/layout/HorizontalMultiLevelHierarchy"/>
    <dgm:cxn modelId="{3FB701BE-2198-4E4C-8328-8BBF839C7AF2}" type="presParOf" srcId="{73D0C5BE-C549-4009-99F3-049F06AD06E0}" destId="{F23D8FDA-D2DA-4652-98E0-9215B7EBA48E}" srcOrd="0" destOrd="0" presId="urn:microsoft.com/office/officeart/2008/layout/HorizontalMultiLevelHierarchy"/>
    <dgm:cxn modelId="{A170BB3B-92E6-448A-B9C2-F5CE73C90097}" type="presParOf" srcId="{73D0C5BE-C549-4009-99F3-049F06AD06E0}" destId="{8E25FDE5-23B7-4726-83DE-BC88292613C9}" srcOrd="1" destOrd="0" presId="urn:microsoft.com/office/officeart/2008/layout/HorizontalMultiLevelHierarchy"/>
    <dgm:cxn modelId="{D34CA1CB-6E84-41D8-8526-BC2FD656615E}" type="presParOf" srcId="{CB148836-BC01-4163-B457-911E45A089DB}" destId="{B48E2E6A-CD42-4EC2-8D0E-A59FE3342CCF}" srcOrd="6" destOrd="0" presId="urn:microsoft.com/office/officeart/2008/layout/HorizontalMultiLevelHierarchy"/>
    <dgm:cxn modelId="{380C4F2C-F7FE-498A-AE41-BD0687940D31}" type="presParOf" srcId="{B48E2E6A-CD42-4EC2-8D0E-A59FE3342CCF}" destId="{EA030768-4879-497A-85B7-8F3ECD8D17C1}" srcOrd="0" destOrd="0" presId="urn:microsoft.com/office/officeart/2008/layout/HorizontalMultiLevelHierarchy"/>
    <dgm:cxn modelId="{D9799A55-C181-463B-BA51-D042335078D9}" type="presParOf" srcId="{CB148836-BC01-4163-B457-911E45A089DB}" destId="{1C0AEAEA-B69A-4B5E-9CB6-653A4F808941}" srcOrd="7" destOrd="0" presId="urn:microsoft.com/office/officeart/2008/layout/HorizontalMultiLevelHierarchy"/>
    <dgm:cxn modelId="{A01D3BD6-3223-4B47-9B6F-D16E4CABC125}" type="presParOf" srcId="{1C0AEAEA-B69A-4B5E-9CB6-653A4F808941}" destId="{1591F258-5D75-4B98-AF7C-7FEE90EFD77C}" srcOrd="0" destOrd="0" presId="urn:microsoft.com/office/officeart/2008/layout/HorizontalMultiLevelHierarchy"/>
    <dgm:cxn modelId="{85F7B277-33C3-4755-9F5F-E303B3FADE1C}" type="presParOf" srcId="{1C0AEAEA-B69A-4B5E-9CB6-653A4F808941}" destId="{D6C951FB-C48D-4CBE-8107-15A26BC0D400}" srcOrd="1" destOrd="0" presId="urn:microsoft.com/office/officeart/2008/layout/HorizontalMultiLevelHierarchy"/>
    <dgm:cxn modelId="{360157E4-F141-43DA-9860-3900CF600537}" type="presParOf" srcId="{CB148836-BC01-4163-B457-911E45A089DB}" destId="{96391943-B6AB-4106-B14E-52A71728C18C}" srcOrd="8" destOrd="0" presId="urn:microsoft.com/office/officeart/2008/layout/HorizontalMultiLevelHierarchy"/>
    <dgm:cxn modelId="{E6DD7F2D-F401-4972-9F87-FEE05925B1C3}" type="presParOf" srcId="{96391943-B6AB-4106-B14E-52A71728C18C}" destId="{82EAC0B2-7F52-472E-975B-C124F3BAB648}" srcOrd="0" destOrd="0" presId="urn:microsoft.com/office/officeart/2008/layout/HorizontalMultiLevelHierarchy"/>
    <dgm:cxn modelId="{2760D5C9-46EA-4632-A8A4-3AF490B3D5A8}" type="presParOf" srcId="{CB148836-BC01-4163-B457-911E45A089DB}" destId="{EF3B72AB-8233-49B5-802F-1C055F8EBF96}" srcOrd="9" destOrd="0" presId="urn:microsoft.com/office/officeart/2008/layout/HorizontalMultiLevelHierarchy"/>
    <dgm:cxn modelId="{0FA5BA99-84C5-4706-9A3A-BD63FE04EBED}" type="presParOf" srcId="{EF3B72AB-8233-49B5-802F-1C055F8EBF96}" destId="{E6364004-B730-44A2-8ADD-96627748E4BB}" srcOrd="0" destOrd="0" presId="urn:microsoft.com/office/officeart/2008/layout/HorizontalMultiLevelHierarchy"/>
    <dgm:cxn modelId="{E34BF415-DD25-4CFA-9497-892B7843275B}" type="presParOf" srcId="{EF3B72AB-8233-49B5-802F-1C055F8EBF96}" destId="{1E8C5498-82E8-4F51-AA90-4F4709572573}" srcOrd="1" destOrd="0" presId="urn:microsoft.com/office/officeart/2008/layout/HorizontalMultiLevelHierarchy"/>
    <dgm:cxn modelId="{675F56E4-93C3-47C7-82B3-F9878F0E781B}" type="presParOf" srcId="{CB148836-BC01-4163-B457-911E45A089DB}" destId="{68C329FE-104B-46A1-8067-A330A297E0FD}" srcOrd="10" destOrd="0" presId="urn:microsoft.com/office/officeart/2008/layout/HorizontalMultiLevelHierarchy"/>
    <dgm:cxn modelId="{C25CBD68-D4B5-40DC-9BE7-60C64204B4B6}" type="presParOf" srcId="{68C329FE-104B-46A1-8067-A330A297E0FD}" destId="{7E096E4D-A139-43A8-ABB1-459B496F8939}" srcOrd="0" destOrd="0" presId="urn:microsoft.com/office/officeart/2008/layout/HorizontalMultiLevelHierarchy"/>
    <dgm:cxn modelId="{A2476BEB-1109-42FA-B005-F0027AC851DE}" type="presParOf" srcId="{CB148836-BC01-4163-B457-911E45A089DB}" destId="{69861B19-21D0-4C41-BD30-745FA315E8F3}" srcOrd="11" destOrd="0" presId="urn:microsoft.com/office/officeart/2008/layout/HorizontalMultiLevelHierarchy"/>
    <dgm:cxn modelId="{65C370BB-60EA-4049-B982-6AE6CF8162A8}" type="presParOf" srcId="{69861B19-21D0-4C41-BD30-745FA315E8F3}" destId="{34551E03-6F51-43BF-9570-1C6B3C90B4FB}" srcOrd="0" destOrd="0" presId="urn:microsoft.com/office/officeart/2008/layout/HorizontalMultiLevelHierarchy"/>
    <dgm:cxn modelId="{178C4944-BE3F-4D26-8058-C3F47BC91E5F}" type="presParOf" srcId="{69861B19-21D0-4C41-BD30-745FA315E8F3}" destId="{A9C478B5-2438-4B39-AEF4-A85C6C3CEA3A}" srcOrd="1" destOrd="0" presId="urn:microsoft.com/office/officeart/2008/layout/HorizontalMultiLevelHierarchy"/>
    <dgm:cxn modelId="{DC6E1682-FB03-4204-9659-41FDE58E2960}" type="presParOf" srcId="{CB148836-BC01-4163-B457-911E45A089DB}" destId="{F3D8800E-11E2-4575-9E3D-168845F72D5F}" srcOrd="12" destOrd="0" presId="urn:microsoft.com/office/officeart/2008/layout/HorizontalMultiLevelHierarchy"/>
    <dgm:cxn modelId="{260549AC-0324-46B8-9DAF-9EEE82B1371A}" type="presParOf" srcId="{F3D8800E-11E2-4575-9E3D-168845F72D5F}" destId="{32CA833D-3ADD-41C9-B9F0-DCA026B95EC7}" srcOrd="0" destOrd="0" presId="urn:microsoft.com/office/officeart/2008/layout/HorizontalMultiLevelHierarchy"/>
    <dgm:cxn modelId="{225E32E9-C177-43D5-AC19-0F47D58D55F1}" type="presParOf" srcId="{CB148836-BC01-4163-B457-911E45A089DB}" destId="{6FEB80FB-B278-48D9-9439-29CCB29B1896}" srcOrd="13" destOrd="0" presId="urn:microsoft.com/office/officeart/2008/layout/HorizontalMultiLevelHierarchy"/>
    <dgm:cxn modelId="{5106F7C1-C785-4612-AFF8-266202767DEB}" type="presParOf" srcId="{6FEB80FB-B278-48D9-9439-29CCB29B1896}" destId="{0BD8F7FF-8716-4F72-8DD6-D49496066E92}" srcOrd="0" destOrd="0" presId="urn:microsoft.com/office/officeart/2008/layout/HorizontalMultiLevelHierarchy"/>
    <dgm:cxn modelId="{0113EB25-300B-4D1E-9D81-7EAA9B233B55}" type="presParOf" srcId="{6FEB80FB-B278-48D9-9439-29CCB29B1896}" destId="{8EA158FF-9E33-44D1-B68C-590733BBEB13}" srcOrd="1" destOrd="0" presId="urn:microsoft.com/office/officeart/2008/layout/HorizontalMultiLevelHierarchy"/>
    <dgm:cxn modelId="{ABEAF37C-B68B-47AF-AF0B-143BC4FEF72F}" type="presParOf" srcId="{CB148836-BC01-4163-B457-911E45A089DB}" destId="{5F9BB8FA-BBAA-4419-9FBE-CB2D55141C19}" srcOrd="14" destOrd="0" presId="urn:microsoft.com/office/officeart/2008/layout/HorizontalMultiLevelHierarchy"/>
    <dgm:cxn modelId="{533BDAC2-3CE1-4D39-9227-31F464C0BD38}" type="presParOf" srcId="{5F9BB8FA-BBAA-4419-9FBE-CB2D55141C19}" destId="{5D370F74-9083-4889-B574-280DA154D5D4}" srcOrd="0" destOrd="0" presId="urn:microsoft.com/office/officeart/2008/layout/HorizontalMultiLevelHierarchy"/>
    <dgm:cxn modelId="{2E3F2260-6DF1-45E0-850E-AE095143A764}" type="presParOf" srcId="{CB148836-BC01-4163-B457-911E45A089DB}" destId="{649EC05D-04CF-4505-A76F-9A046CC5D260}" srcOrd="15" destOrd="0" presId="urn:microsoft.com/office/officeart/2008/layout/HorizontalMultiLevelHierarchy"/>
    <dgm:cxn modelId="{8C98BF29-A64B-4D90-8ED5-A84159DA2E53}" type="presParOf" srcId="{649EC05D-04CF-4505-A76F-9A046CC5D260}" destId="{8AC00BDB-AD07-41E8-A855-28042B736475}" srcOrd="0" destOrd="0" presId="urn:microsoft.com/office/officeart/2008/layout/HorizontalMultiLevelHierarchy"/>
    <dgm:cxn modelId="{B0DD5A4B-0243-424C-88F3-36EC0EC68928}" type="presParOf" srcId="{649EC05D-04CF-4505-A76F-9A046CC5D260}" destId="{47053428-55EB-407A-BA67-DA6AF8C26CC5}"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32442E2-F0C6-4198-B16C-799C4E3EF056}"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F7064E30-60F1-406B-ADA9-31EC63D0151C}">
      <dgm:prSet phldrT="[Text]" custT="1"/>
      <dgm:spPr/>
      <dgm:t>
        <a:bodyPr/>
        <a:lstStyle/>
        <a:p>
          <a:r>
            <a:rPr lang="en-IN" sz="1800" dirty="0"/>
            <a:t>Return Types in Web API</a:t>
          </a:r>
        </a:p>
      </dgm:t>
    </dgm:pt>
    <dgm:pt modelId="{0D58B349-DD88-460E-BEE8-BA686528415E}" type="parTrans" cxnId="{C8011A35-4599-4130-99D8-E9179297EADA}">
      <dgm:prSet/>
      <dgm:spPr/>
      <dgm:t>
        <a:bodyPr/>
        <a:lstStyle/>
        <a:p>
          <a:endParaRPr lang="en-IN" sz="1800"/>
        </a:p>
      </dgm:t>
    </dgm:pt>
    <dgm:pt modelId="{432CCA43-4344-4ED4-85E0-4FC3905D6D97}" type="sibTrans" cxnId="{C8011A35-4599-4130-99D8-E9179297EADA}">
      <dgm:prSet/>
      <dgm:spPr/>
      <dgm:t>
        <a:bodyPr/>
        <a:lstStyle/>
        <a:p>
          <a:endParaRPr lang="en-IN" sz="1800"/>
        </a:p>
      </dgm:t>
    </dgm:pt>
    <dgm:pt modelId="{C5AB508D-32A1-4435-BBFE-FDB68F01D674}">
      <dgm:prSet phldrT="[Text]" custT="1"/>
      <dgm:spPr/>
      <dgm:t>
        <a:bodyPr/>
        <a:lstStyle/>
        <a:p>
          <a:r>
            <a:rPr lang="en-US" sz="1800" b="0" i="0" dirty="0" err="1">
              <a:effectLst/>
            </a:rPr>
            <a:t>HttpResponseMessage</a:t>
          </a:r>
          <a:endParaRPr lang="en-IN" sz="1800" dirty="0"/>
        </a:p>
      </dgm:t>
    </dgm:pt>
    <dgm:pt modelId="{1AFA0425-4C2B-4AFD-8A39-EC4C271F8869}" type="parTrans" cxnId="{21B008A0-6DFA-45CC-8128-F0C30E7616BB}">
      <dgm:prSet custT="1"/>
      <dgm:spPr/>
      <dgm:t>
        <a:bodyPr/>
        <a:lstStyle/>
        <a:p>
          <a:endParaRPr lang="en-IN" sz="1800"/>
        </a:p>
      </dgm:t>
    </dgm:pt>
    <dgm:pt modelId="{6803E1C1-C203-46B6-8C3C-1DE8B76052CB}" type="sibTrans" cxnId="{21B008A0-6DFA-45CC-8128-F0C30E7616BB}">
      <dgm:prSet/>
      <dgm:spPr/>
      <dgm:t>
        <a:bodyPr/>
        <a:lstStyle/>
        <a:p>
          <a:endParaRPr lang="en-IN" sz="1800"/>
        </a:p>
      </dgm:t>
    </dgm:pt>
    <dgm:pt modelId="{D6ABC90E-29F7-45ED-A4A6-5D8C9F3F19FA}">
      <dgm:prSet phldrT="[Text]" custT="1"/>
      <dgm:spPr/>
      <dgm:t>
        <a:bodyPr/>
        <a:lstStyle/>
        <a:p>
          <a:r>
            <a:rPr lang="en-US" sz="1800" b="0" i="0" dirty="0">
              <a:effectLst/>
            </a:rPr>
            <a:t>IHttpActionResult</a:t>
          </a:r>
          <a:endParaRPr lang="en-IN" sz="1800" dirty="0"/>
        </a:p>
      </dgm:t>
    </dgm:pt>
    <dgm:pt modelId="{80836EBC-6685-454F-8C01-BFE2A0D99349}" type="parTrans" cxnId="{1AD2D67F-6B6C-46E5-9959-41781C2BDD5D}">
      <dgm:prSet custT="1"/>
      <dgm:spPr/>
      <dgm:t>
        <a:bodyPr/>
        <a:lstStyle/>
        <a:p>
          <a:endParaRPr lang="en-IN" sz="1800"/>
        </a:p>
      </dgm:t>
    </dgm:pt>
    <dgm:pt modelId="{DF0265D8-A2D7-4144-B8EA-5154892FADD5}" type="sibTrans" cxnId="{1AD2D67F-6B6C-46E5-9959-41781C2BDD5D}">
      <dgm:prSet/>
      <dgm:spPr/>
      <dgm:t>
        <a:bodyPr/>
        <a:lstStyle/>
        <a:p>
          <a:endParaRPr lang="en-IN" sz="1800"/>
        </a:p>
      </dgm:t>
    </dgm:pt>
    <dgm:pt modelId="{81332EF1-F3AE-4576-86AB-1D7235EB8281}">
      <dgm:prSet custT="1"/>
      <dgm:spPr/>
      <dgm:t>
        <a:bodyPr/>
        <a:lstStyle/>
        <a:p>
          <a:r>
            <a:rPr lang="en-US" sz="1800" b="0" i="0" dirty="0" err="1">
              <a:effectLst/>
            </a:rPr>
            <a:t>JsonResult</a:t>
          </a:r>
          <a:endParaRPr lang="en-IN" sz="1800" dirty="0"/>
        </a:p>
      </dgm:t>
    </dgm:pt>
    <dgm:pt modelId="{E6FDAFED-A644-45AF-8546-865C03F08EF0}" type="parTrans" cxnId="{1718E54D-B0C0-4587-B154-C37BF861B1D2}">
      <dgm:prSet custT="1"/>
      <dgm:spPr/>
      <dgm:t>
        <a:bodyPr/>
        <a:lstStyle/>
        <a:p>
          <a:endParaRPr lang="en-IN" sz="1800"/>
        </a:p>
      </dgm:t>
    </dgm:pt>
    <dgm:pt modelId="{29576E85-E475-49C0-BFFE-2B6F5C72B17C}" type="sibTrans" cxnId="{1718E54D-B0C0-4587-B154-C37BF861B1D2}">
      <dgm:prSet/>
      <dgm:spPr/>
      <dgm:t>
        <a:bodyPr/>
        <a:lstStyle/>
        <a:p>
          <a:endParaRPr lang="en-IN" sz="1800"/>
        </a:p>
      </dgm:t>
    </dgm:pt>
    <dgm:pt modelId="{9534316E-E54D-4352-83CB-88A9CF88D432}">
      <dgm:prSet custT="1"/>
      <dgm:spPr/>
      <dgm:t>
        <a:bodyPr/>
        <a:lstStyle/>
        <a:p>
          <a:r>
            <a:rPr lang="en-US" sz="1800" b="0" i="0" dirty="0" err="1">
              <a:effectLst/>
            </a:rPr>
            <a:t>XmlResult</a:t>
          </a:r>
          <a:endParaRPr lang="en-IN" sz="1800" dirty="0"/>
        </a:p>
      </dgm:t>
    </dgm:pt>
    <dgm:pt modelId="{B9801753-19B1-4976-B19A-7E1767140611}" type="parTrans" cxnId="{372C4AB7-4126-4452-A99E-2A0D3D69927F}">
      <dgm:prSet custT="1"/>
      <dgm:spPr/>
      <dgm:t>
        <a:bodyPr/>
        <a:lstStyle/>
        <a:p>
          <a:endParaRPr lang="en-IN" sz="1800"/>
        </a:p>
      </dgm:t>
    </dgm:pt>
    <dgm:pt modelId="{4D4E241E-1C3F-4FC9-B833-52CA0F7DF71D}" type="sibTrans" cxnId="{372C4AB7-4126-4452-A99E-2A0D3D69927F}">
      <dgm:prSet/>
      <dgm:spPr/>
      <dgm:t>
        <a:bodyPr/>
        <a:lstStyle/>
        <a:p>
          <a:endParaRPr lang="en-IN" sz="1800"/>
        </a:p>
      </dgm:t>
    </dgm:pt>
    <dgm:pt modelId="{7E353457-7F07-4C9A-BBC0-6D1E5347A371}">
      <dgm:prSet custT="1"/>
      <dgm:spPr/>
      <dgm:t>
        <a:bodyPr/>
        <a:lstStyle/>
        <a:p>
          <a:r>
            <a:rPr lang="en-US" sz="1800" b="0" i="0" dirty="0" err="1">
              <a:effectLst/>
            </a:rPr>
            <a:t>FileStreamResult</a:t>
          </a:r>
          <a:endParaRPr lang="en-IN" sz="1800" dirty="0"/>
        </a:p>
      </dgm:t>
    </dgm:pt>
    <dgm:pt modelId="{E71953AA-1F8D-4E55-A3F1-4D038BED8A6D}" type="parTrans" cxnId="{3EA7E435-9CEF-4EBC-B8B8-296EF6F691CB}">
      <dgm:prSet custT="1"/>
      <dgm:spPr/>
      <dgm:t>
        <a:bodyPr/>
        <a:lstStyle/>
        <a:p>
          <a:endParaRPr lang="en-IN" sz="1800"/>
        </a:p>
      </dgm:t>
    </dgm:pt>
    <dgm:pt modelId="{3784529E-B4E5-4826-B72C-8FBF7CEE8B34}" type="sibTrans" cxnId="{3EA7E435-9CEF-4EBC-B8B8-296EF6F691CB}">
      <dgm:prSet/>
      <dgm:spPr/>
      <dgm:t>
        <a:bodyPr/>
        <a:lstStyle/>
        <a:p>
          <a:endParaRPr lang="en-IN" sz="1800"/>
        </a:p>
      </dgm:t>
    </dgm:pt>
    <dgm:pt modelId="{5320411B-5FAB-4F98-AEAE-1CDAAC248997}">
      <dgm:prSet custT="1"/>
      <dgm:spPr/>
      <dgm:t>
        <a:bodyPr/>
        <a:lstStyle/>
        <a:p>
          <a:r>
            <a:rPr lang="en-US" sz="1800" b="0" i="0" dirty="0" err="1">
              <a:effectLst/>
            </a:rPr>
            <a:t>EmptyResult</a:t>
          </a:r>
          <a:endParaRPr lang="en-IN" sz="1800" dirty="0"/>
        </a:p>
      </dgm:t>
    </dgm:pt>
    <dgm:pt modelId="{A34B7B4C-1048-4884-B640-38AA867A6BE8}" type="parTrans" cxnId="{2E9C7E74-C921-450E-BE74-BE1497433234}">
      <dgm:prSet custT="1"/>
      <dgm:spPr/>
      <dgm:t>
        <a:bodyPr/>
        <a:lstStyle/>
        <a:p>
          <a:endParaRPr lang="en-IN" sz="1800"/>
        </a:p>
      </dgm:t>
    </dgm:pt>
    <dgm:pt modelId="{44E2D08A-1F56-418A-90D7-3C3B92BCD5C2}" type="sibTrans" cxnId="{2E9C7E74-C921-450E-BE74-BE1497433234}">
      <dgm:prSet/>
      <dgm:spPr/>
      <dgm:t>
        <a:bodyPr/>
        <a:lstStyle/>
        <a:p>
          <a:endParaRPr lang="en-IN" sz="1800"/>
        </a:p>
      </dgm:t>
    </dgm:pt>
    <dgm:pt modelId="{46E878E9-F5BA-4AF1-BA1A-50DC6C0356DE}">
      <dgm:prSet custT="1"/>
      <dgm:spPr/>
      <dgm:t>
        <a:bodyPr/>
        <a:lstStyle/>
        <a:p>
          <a:r>
            <a:rPr lang="en-US" sz="1800" b="0" i="0" dirty="0" err="1">
              <a:effectLst/>
            </a:rPr>
            <a:t>StatusCodeResult</a:t>
          </a:r>
          <a:endParaRPr lang="en-IN" sz="1800" dirty="0"/>
        </a:p>
      </dgm:t>
    </dgm:pt>
    <dgm:pt modelId="{E23AC954-179D-4B6A-9546-C04A26C8B51C}" type="parTrans" cxnId="{D30F0844-E3FB-4EF7-82EC-873B1CFB65A1}">
      <dgm:prSet custT="1"/>
      <dgm:spPr/>
      <dgm:t>
        <a:bodyPr/>
        <a:lstStyle/>
        <a:p>
          <a:endParaRPr lang="en-IN" sz="1800"/>
        </a:p>
      </dgm:t>
    </dgm:pt>
    <dgm:pt modelId="{717C17BD-C66D-4CB9-A22E-A8721DC3DC78}" type="sibTrans" cxnId="{D30F0844-E3FB-4EF7-82EC-873B1CFB65A1}">
      <dgm:prSet/>
      <dgm:spPr/>
      <dgm:t>
        <a:bodyPr/>
        <a:lstStyle/>
        <a:p>
          <a:endParaRPr lang="en-IN" sz="1800"/>
        </a:p>
      </dgm:t>
    </dgm:pt>
    <dgm:pt modelId="{C53D43AA-4851-4143-A5AE-61E2EDAE80D7}">
      <dgm:prSet custT="1"/>
      <dgm:spPr/>
      <dgm:t>
        <a:bodyPr/>
        <a:lstStyle/>
        <a:p>
          <a:r>
            <a:rPr lang="en-US" sz="1800" b="0" i="0" dirty="0" err="1">
              <a:effectLst/>
            </a:rPr>
            <a:t>RedirectResult</a:t>
          </a:r>
          <a:endParaRPr lang="en-IN" sz="1800" dirty="0"/>
        </a:p>
      </dgm:t>
    </dgm:pt>
    <dgm:pt modelId="{C11B7851-1E0E-4D18-B450-801238314ADE}" type="parTrans" cxnId="{FF98508C-D7A7-433C-8DA8-7F36700CCFF4}">
      <dgm:prSet custT="1"/>
      <dgm:spPr/>
      <dgm:t>
        <a:bodyPr/>
        <a:lstStyle/>
        <a:p>
          <a:endParaRPr lang="en-IN" sz="1800"/>
        </a:p>
      </dgm:t>
    </dgm:pt>
    <dgm:pt modelId="{C16DE20B-A87D-47F7-A02C-AA422D5CDB65}" type="sibTrans" cxnId="{FF98508C-D7A7-433C-8DA8-7F36700CCFF4}">
      <dgm:prSet/>
      <dgm:spPr/>
      <dgm:t>
        <a:bodyPr/>
        <a:lstStyle/>
        <a:p>
          <a:endParaRPr lang="en-IN" sz="1800"/>
        </a:p>
      </dgm:t>
    </dgm:pt>
    <dgm:pt modelId="{01CC68D4-F890-41E5-B10F-A99E89BFB674}" type="pres">
      <dgm:prSet presAssocID="{832442E2-F0C6-4198-B16C-799C4E3EF056}" presName="Name0" presStyleCnt="0">
        <dgm:presLayoutVars>
          <dgm:chPref val="1"/>
          <dgm:dir/>
          <dgm:animOne val="branch"/>
          <dgm:animLvl val="lvl"/>
          <dgm:resizeHandles val="exact"/>
        </dgm:presLayoutVars>
      </dgm:prSet>
      <dgm:spPr/>
    </dgm:pt>
    <dgm:pt modelId="{593F9493-7725-48E3-8486-3876A11B48F3}" type="pres">
      <dgm:prSet presAssocID="{F7064E30-60F1-406B-ADA9-31EC63D0151C}" presName="root1" presStyleCnt="0"/>
      <dgm:spPr/>
    </dgm:pt>
    <dgm:pt modelId="{DB530472-4D52-4F88-8D79-0F0AEDA447E7}" type="pres">
      <dgm:prSet presAssocID="{F7064E30-60F1-406B-ADA9-31EC63D0151C}" presName="LevelOneTextNode" presStyleLbl="node0" presStyleIdx="0" presStyleCnt="1" custScaleX="181521" custScaleY="140358">
        <dgm:presLayoutVars>
          <dgm:chPref val="3"/>
        </dgm:presLayoutVars>
      </dgm:prSet>
      <dgm:spPr/>
    </dgm:pt>
    <dgm:pt modelId="{CB148836-BC01-4163-B457-911E45A089DB}" type="pres">
      <dgm:prSet presAssocID="{F7064E30-60F1-406B-ADA9-31EC63D0151C}" presName="level2hierChild" presStyleCnt="0"/>
      <dgm:spPr/>
    </dgm:pt>
    <dgm:pt modelId="{7DBAB760-B616-4C48-B42A-531DF6FA12A3}" type="pres">
      <dgm:prSet presAssocID="{1AFA0425-4C2B-4AFD-8A39-EC4C271F8869}" presName="conn2-1" presStyleLbl="parChTrans1D2" presStyleIdx="0" presStyleCnt="8" custScaleX="2000000"/>
      <dgm:spPr/>
    </dgm:pt>
    <dgm:pt modelId="{DCE88846-10B6-499C-9686-7D1F72D646F4}" type="pres">
      <dgm:prSet presAssocID="{1AFA0425-4C2B-4AFD-8A39-EC4C271F8869}" presName="connTx" presStyleLbl="parChTrans1D2" presStyleIdx="0" presStyleCnt="8"/>
      <dgm:spPr/>
    </dgm:pt>
    <dgm:pt modelId="{E32B13B2-2A12-4071-93CE-FF5F579AF222}" type="pres">
      <dgm:prSet presAssocID="{C5AB508D-32A1-4435-BBFE-FDB68F01D674}" presName="root2" presStyleCnt="0"/>
      <dgm:spPr/>
    </dgm:pt>
    <dgm:pt modelId="{D2C2BF02-3C6D-42F3-8819-65D1B5093914}" type="pres">
      <dgm:prSet presAssocID="{C5AB508D-32A1-4435-BBFE-FDB68F01D674}" presName="LevelTwoTextNode" presStyleLbl="node2" presStyleIdx="0" presStyleCnt="8" custScaleX="181521">
        <dgm:presLayoutVars>
          <dgm:chPref val="3"/>
        </dgm:presLayoutVars>
      </dgm:prSet>
      <dgm:spPr/>
    </dgm:pt>
    <dgm:pt modelId="{15E50FFD-C279-451B-9BA9-EE77BEBDA54E}" type="pres">
      <dgm:prSet presAssocID="{C5AB508D-32A1-4435-BBFE-FDB68F01D674}" presName="level3hierChild" presStyleCnt="0"/>
      <dgm:spPr/>
    </dgm:pt>
    <dgm:pt modelId="{0AE60140-7B7A-4E6F-81DD-E15F7E762293}" type="pres">
      <dgm:prSet presAssocID="{80836EBC-6685-454F-8C01-BFE2A0D99349}" presName="conn2-1" presStyleLbl="parChTrans1D2" presStyleIdx="1" presStyleCnt="8" custScaleX="2000000"/>
      <dgm:spPr/>
    </dgm:pt>
    <dgm:pt modelId="{E0317414-BD98-4BDA-8C02-7F86CA9360D7}" type="pres">
      <dgm:prSet presAssocID="{80836EBC-6685-454F-8C01-BFE2A0D99349}" presName="connTx" presStyleLbl="parChTrans1D2" presStyleIdx="1" presStyleCnt="8"/>
      <dgm:spPr/>
    </dgm:pt>
    <dgm:pt modelId="{1F495BA1-2160-401D-ADB3-0C107BC366DD}" type="pres">
      <dgm:prSet presAssocID="{D6ABC90E-29F7-45ED-A4A6-5D8C9F3F19FA}" presName="root2" presStyleCnt="0"/>
      <dgm:spPr/>
    </dgm:pt>
    <dgm:pt modelId="{BF01A2E3-B383-49FC-81B3-754D7629D7A7}" type="pres">
      <dgm:prSet presAssocID="{D6ABC90E-29F7-45ED-A4A6-5D8C9F3F19FA}" presName="LevelTwoTextNode" presStyleLbl="node2" presStyleIdx="1" presStyleCnt="8" custScaleX="181521">
        <dgm:presLayoutVars>
          <dgm:chPref val="3"/>
        </dgm:presLayoutVars>
      </dgm:prSet>
      <dgm:spPr/>
    </dgm:pt>
    <dgm:pt modelId="{78F2A838-0671-4A71-AC7C-9CEC4E55E02A}" type="pres">
      <dgm:prSet presAssocID="{D6ABC90E-29F7-45ED-A4A6-5D8C9F3F19FA}" presName="level3hierChild" presStyleCnt="0"/>
      <dgm:spPr/>
    </dgm:pt>
    <dgm:pt modelId="{D42568F3-387A-4CA3-9D1A-3BE9B435F78A}" type="pres">
      <dgm:prSet presAssocID="{E6FDAFED-A644-45AF-8546-865C03F08EF0}" presName="conn2-1" presStyleLbl="parChTrans1D2" presStyleIdx="2" presStyleCnt="8" custScaleX="2000000"/>
      <dgm:spPr/>
    </dgm:pt>
    <dgm:pt modelId="{DA8CE4CD-7EAA-4239-9322-DEBC3200A74F}" type="pres">
      <dgm:prSet presAssocID="{E6FDAFED-A644-45AF-8546-865C03F08EF0}" presName="connTx" presStyleLbl="parChTrans1D2" presStyleIdx="2" presStyleCnt="8"/>
      <dgm:spPr/>
    </dgm:pt>
    <dgm:pt modelId="{73D0C5BE-C549-4009-99F3-049F06AD06E0}" type="pres">
      <dgm:prSet presAssocID="{81332EF1-F3AE-4576-86AB-1D7235EB8281}" presName="root2" presStyleCnt="0"/>
      <dgm:spPr/>
    </dgm:pt>
    <dgm:pt modelId="{F23D8FDA-D2DA-4652-98E0-9215B7EBA48E}" type="pres">
      <dgm:prSet presAssocID="{81332EF1-F3AE-4576-86AB-1D7235EB8281}" presName="LevelTwoTextNode" presStyleLbl="node2" presStyleIdx="2" presStyleCnt="8" custScaleX="181521">
        <dgm:presLayoutVars>
          <dgm:chPref val="3"/>
        </dgm:presLayoutVars>
      </dgm:prSet>
      <dgm:spPr/>
    </dgm:pt>
    <dgm:pt modelId="{8E25FDE5-23B7-4726-83DE-BC88292613C9}" type="pres">
      <dgm:prSet presAssocID="{81332EF1-F3AE-4576-86AB-1D7235EB8281}" presName="level3hierChild" presStyleCnt="0"/>
      <dgm:spPr/>
    </dgm:pt>
    <dgm:pt modelId="{B48E2E6A-CD42-4EC2-8D0E-A59FE3342CCF}" type="pres">
      <dgm:prSet presAssocID="{B9801753-19B1-4976-B19A-7E1767140611}" presName="conn2-1" presStyleLbl="parChTrans1D2" presStyleIdx="3" presStyleCnt="8" custScaleX="2000000"/>
      <dgm:spPr/>
    </dgm:pt>
    <dgm:pt modelId="{EA030768-4879-497A-85B7-8F3ECD8D17C1}" type="pres">
      <dgm:prSet presAssocID="{B9801753-19B1-4976-B19A-7E1767140611}" presName="connTx" presStyleLbl="parChTrans1D2" presStyleIdx="3" presStyleCnt="8"/>
      <dgm:spPr/>
    </dgm:pt>
    <dgm:pt modelId="{1C0AEAEA-B69A-4B5E-9CB6-653A4F808941}" type="pres">
      <dgm:prSet presAssocID="{9534316E-E54D-4352-83CB-88A9CF88D432}" presName="root2" presStyleCnt="0"/>
      <dgm:spPr/>
    </dgm:pt>
    <dgm:pt modelId="{1591F258-5D75-4B98-AF7C-7FEE90EFD77C}" type="pres">
      <dgm:prSet presAssocID="{9534316E-E54D-4352-83CB-88A9CF88D432}" presName="LevelTwoTextNode" presStyleLbl="node2" presStyleIdx="3" presStyleCnt="8" custScaleX="181521">
        <dgm:presLayoutVars>
          <dgm:chPref val="3"/>
        </dgm:presLayoutVars>
      </dgm:prSet>
      <dgm:spPr/>
    </dgm:pt>
    <dgm:pt modelId="{D6C951FB-C48D-4CBE-8107-15A26BC0D400}" type="pres">
      <dgm:prSet presAssocID="{9534316E-E54D-4352-83CB-88A9CF88D432}" presName="level3hierChild" presStyleCnt="0"/>
      <dgm:spPr/>
    </dgm:pt>
    <dgm:pt modelId="{96391943-B6AB-4106-B14E-52A71728C18C}" type="pres">
      <dgm:prSet presAssocID="{E71953AA-1F8D-4E55-A3F1-4D038BED8A6D}" presName="conn2-1" presStyleLbl="parChTrans1D2" presStyleIdx="4" presStyleCnt="8" custScaleX="2000000"/>
      <dgm:spPr/>
    </dgm:pt>
    <dgm:pt modelId="{82EAC0B2-7F52-472E-975B-C124F3BAB648}" type="pres">
      <dgm:prSet presAssocID="{E71953AA-1F8D-4E55-A3F1-4D038BED8A6D}" presName="connTx" presStyleLbl="parChTrans1D2" presStyleIdx="4" presStyleCnt="8"/>
      <dgm:spPr/>
    </dgm:pt>
    <dgm:pt modelId="{EF3B72AB-8233-49B5-802F-1C055F8EBF96}" type="pres">
      <dgm:prSet presAssocID="{7E353457-7F07-4C9A-BBC0-6D1E5347A371}" presName="root2" presStyleCnt="0"/>
      <dgm:spPr/>
    </dgm:pt>
    <dgm:pt modelId="{E6364004-B730-44A2-8ADD-96627748E4BB}" type="pres">
      <dgm:prSet presAssocID="{7E353457-7F07-4C9A-BBC0-6D1E5347A371}" presName="LevelTwoTextNode" presStyleLbl="node2" presStyleIdx="4" presStyleCnt="8" custScaleX="181521">
        <dgm:presLayoutVars>
          <dgm:chPref val="3"/>
        </dgm:presLayoutVars>
      </dgm:prSet>
      <dgm:spPr/>
    </dgm:pt>
    <dgm:pt modelId="{1E8C5498-82E8-4F51-AA90-4F4709572573}" type="pres">
      <dgm:prSet presAssocID="{7E353457-7F07-4C9A-BBC0-6D1E5347A371}" presName="level3hierChild" presStyleCnt="0"/>
      <dgm:spPr/>
    </dgm:pt>
    <dgm:pt modelId="{68C329FE-104B-46A1-8067-A330A297E0FD}" type="pres">
      <dgm:prSet presAssocID="{A34B7B4C-1048-4884-B640-38AA867A6BE8}" presName="conn2-1" presStyleLbl="parChTrans1D2" presStyleIdx="5" presStyleCnt="8" custScaleX="2000000"/>
      <dgm:spPr/>
    </dgm:pt>
    <dgm:pt modelId="{7E096E4D-A139-43A8-ABB1-459B496F8939}" type="pres">
      <dgm:prSet presAssocID="{A34B7B4C-1048-4884-B640-38AA867A6BE8}" presName="connTx" presStyleLbl="parChTrans1D2" presStyleIdx="5" presStyleCnt="8"/>
      <dgm:spPr/>
    </dgm:pt>
    <dgm:pt modelId="{69861B19-21D0-4C41-BD30-745FA315E8F3}" type="pres">
      <dgm:prSet presAssocID="{5320411B-5FAB-4F98-AEAE-1CDAAC248997}" presName="root2" presStyleCnt="0"/>
      <dgm:spPr/>
    </dgm:pt>
    <dgm:pt modelId="{34551E03-6F51-43BF-9570-1C6B3C90B4FB}" type="pres">
      <dgm:prSet presAssocID="{5320411B-5FAB-4F98-AEAE-1CDAAC248997}" presName="LevelTwoTextNode" presStyleLbl="node2" presStyleIdx="5" presStyleCnt="8" custScaleX="181521">
        <dgm:presLayoutVars>
          <dgm:chPref val="3"/>
        </dgm:presLayoutVars>
      </dgm:prSet>
      <dgm:spPr/>
    </dgm:pt>
    <dgm:pt modelId="{A9C478B5-2438-4B39-AEF4-A85C6C3CEA3A}" type="pres">
      <dgm:prSet presAssocID="{5320411B-5FAB-4F98-AEAE-1CDAAC248997}" presName="level3hierChild" presStyleCnt="0"/>
      <dgm:spPr/>
    </dgm:pt>
    <dgm:pt modelId="{F3D8800E-11E2-4575-9E3D-168845F72D5F}" type="pres">
      <dgm:prSet presAssocID="{E23AC954-179D-4B6A-9546-C04A26C8B51C}" presName="conn2-1" presStyleLbl="parChTrans1D2" presStyleIdx="6" presStyleCnt="8" custScaleX="2000000"/>
      <dgm:spPr/>
    </dgm:pt>
    <dgm:pt modelId="{32CA833D-3ADD-41C9-B9F0-DCA026B95EC7}" type="pres">
      <dgm:prSet presAssocID="{E23AC954-179D-4B6A-9546-C04A26C8B51C}" presName="connTx" presStyleLbl="parChTrans1D2" presStyleIdx="6" presStyleCnt="8"/>
      <dgm:spPr/>
    </dgm:pt>
    <dgm:pt modelId="{6FEB80FB-B278-48D9-9439-29CCB29B1896}" type="pres">
      <dgm:prSet presAssocID="{46E878E9-F5BA-4AF1-BA1A-50DC6C0356DE}" presName="root2" presStyleCnt="0"/>
      <dgm:spPr/>
    </dgm:pt>
    <dgm:pt modelId="{0BD8F7FF-8716-4F72-8DD6-D49496066E92}" type="pres">
      <dgm:prSet presAssocID="{46E878E9-F5BA-4AF1-BA1A-50DC6C0356DE}" presName="LevelTwoTextNode" presStyleLbl="node2" presStyleIdx="6" presStyleCnt="8" custScaleX="181521">
        <dgm:presLayoutVars>
          <dgm:chPref val="3"/>
        </dgm:presLayoutVars>
      </dgm:prSet>
      <dgm:spPr/>
    </dgm:pt>
    <dgm:pt modelId="{8EA158FF-9E33-44D1-B68C-590733BBEB13}" type="pres">
      <dgm:prSet presAssocID="{46E878E9-F5BA-4AF1-BA1A-50DC6C0356DE}" presName="level3hierChild" presStyleCnt="0"/>
      <dgm:spPr/>
    </dgm:pt>
    <dgm:pt modelId="{5F9BB8FA-BBAA-4419-9FBE-CB2D55141C19}" type="pres">
      <dgm:prSet presAssocID="{C11B7851-1E0E-4D18-B450-801238314ADE}" presName="conn2-1" presStyleLbl="parChTrans1D2" presStyleIdx="7" presStyleCnt="8" custScaleX="2000000"/>
      <dgm:spPr/>
    </dgm:pt>
    <dgm:pt modelId="{5D370F74-9083-4889-B574-280DA154D5D4}" type="pres">
      <dgm:prSet presAssocID="{C11B7851-1E0E-4D18-B450-801238314ADE}" presName="connTx" presStyleLbl="parChTrans1D2" presStyleIdx="7" presStyleCnt="8"/>
      <dgm:spPr/>
    </dgm:pt>
    <dgm:pt modelId="{649EC05D-04CF-4505-A76F-9A046CC5D260}" type="pres">
      <dgm:prSet presAssocID="{C53D43AA-4851-4143-A5AE-61E2EDAE80D7}" presName="root2" presStyleCnt="0"/>
      <dgm:spPr/>
    </dgm:pt>
    <dgm:pt modelId="{8AC00BDB-AD07-41E8-A855-28042B736475}" type="pres">
      <dgm:prSet presAssocID="{C53D43AA-4851-4143-A5AE-61E2EDAE80D7}" presName="LevelTwoTextNode" presStyleLbl="node2" presStyleIdx="7" presStyleCnt="8" custScaleX="181521">
        <dgm:presLayoutVars>
          <dgm:chPref val="3"/>
        </dgm:presLayoutVars>
      </dgm:prSet>
      <dgm:spPr/>
    </dgm:pt>
    <dgm:pt modelId="{47053428-55EB-407A-BA67-DA6AF8C26CC5}" type="pres">
      <dgm:prSet presAssocID="{C53D43AA-4851-4143-A5AE-61E2EDAE80D7}" presName="level3hierChild" presStyleCnt="0"/>
      <dgm:spPr/>
    </dgm:pt>
  </dgm:ptLst>
  <dgm:cxnLst>
    <dgm:cxn modelId="{385A9500-3616-466A-90E5-8678ACD0F76A}" type="presOf" srcId="{1AFA0425-4C2B-4AFD-8A39-EC4C271F8869}" destId="{7DBAB760-B616-4C48-B42A-531DF6FA12A3}" srcOrd="0" destOrd="0" presId="urn:microsoft.com/office/officeart/2008/layout/HorizontalMultiLevelHierarchy"/>
    <dgm:cxn modelId="{326B0B0E-4E80-4E2F-9688-9196C376530C}" type="presOf" srcId="{7E353457-7F07-4C9A-BBC0-6D1E5347A371}" destId="{E6364004-B730-44A2-8ADD-96627748E4BB}" srcOrd="0" destOrd="0" presId="urn:microsoft.com/office/officeart/2008/layout/HorizontalMultiLevelHierarchy"/>
    <dgm:cxn modelId="{99912C11-0A3D-43BF-BAF0-FFAA633E389B}" type="presOf" srcId="{832442E2-F0C6-4198-B16C-799C4E3EF056}" destId="{01CC68D4-F890-41E5-B10F-A99E89BFB674}" srcOrd="0" destOrd="0" presId="urn:microsoft.com/office/officeart/2008/layout/HorizontalMultiLevelHierarchy"/>
    <dgm:cxn modelId="{C8913C1C-1F95-4022-A905-6B062A361B6A}" type="presOf" srcId="{D6ABC90E-29F7-45ED-A4A6-5D8C9F3F19FA}" destId="{BF01A2E3-B383-49FC-81B3-754D7629D7A7}" srcOrd="0" destOrd="0" presId="urn:microsoft.com/office/officeart/2008/layout/HorizontalMultiLevelHierarchy"/>
    <dgm:cxn modelId="{79B44326-F58B-4E9B-AB6C-EC088DF839D7}" type="presOf" srcId="{E23AC954-179D-4B6A-9546-C04A26C8B51C}" destId="{32CA833D-3ADD-41C9-B9F0-DCA026B95EC7}" srcOrd="1" destOrd="0" presId="urn:microsoft.com/office/officeart/2008/layout/HorizontalMultiLevelHierarchy"/>
    <dgm:cxn modelId="{C8011A35-4599-4130-99D8-E9179297EADA}" srcId="{832442E2-F0C6-4198-B16C-799C4E3EF056}" destId="{F7064E30-60F1-406B-ADA9-31EC63D0151C}" srcOrd="0" destOrd="0" parTransId="{0D58B349-DD88-460E-BEE8-BA686528415E}" sibTransId="{432CCA43-4344-4ED4-85E0-4FC3905D6D97}"/>
    <dgm:cxn modelId="{3EA7E435-9CEF-4EBC-B8B8-296EF6F691CB}" srcId="{F7064E30-60F1-406B-ADA9-31EC63D0151C}" destId="{7E353457-7F07-4C9A-BBC0-6D1E5347A371}" srcOrd="4" destOrd="0" parTransId="{E71953AA-1F8D-4E55-A3F1-4D038BED8A6D}" sibTransId="{3784529E-B4E5-4826-B72C-8FBF7CEE8B34}"/>
    <dgm:cxn modelId="{FDBDD63D-3B69-4E71-96D4-9B67705BE8C9}" type="presOf" srcId="{C11B7851-1E0E-4D18-B450-801238314ADE}" destId="{5D370F74-9083-4889-B574-280DA154D5D4}" srcOrd="1" destOrd="0" presId="urn:microsoft.com/office/officeart/2008/layout/HorizontalMultiLevelHierarchy"/>
    <dgm:cxn modelId="{96A03140-A7CA-4CE8-B012-0AE7E4DEC3E2}" type="presOf" srcId="{E6FDAFED-A644-45AF-8546-865C03F08EF0}" destId="{D42568F3-387A-4CA3-9D1A-3BE9B435F78A}" srcOrd="0" destOrd="0" presId="urn:microsoft.com/office/officeart/2008/layout/HorizontalMultiLevelHierarchy"/>
    <dgm:cxn modelId="{14C2075B-7CFF-4E75-ADF1-4FFA500C1447}" type="presOf" srcId="{B9801753-19B1-4976-B19A-7E1767140611}" destId="{B48E2E6A-CD42-4EC2-8D0E-A59FE3342CCF}" srcOrd="0" destOrd="0" presId="urn:microsoft.com/office/officeart/2008/layout/HorizontalMultiLevelHierarchy"/>
    <dgm:cxn modelId="{6538015E-0558-4EEB-9440-C8C544D87487}" type="presOf" srcId="{E71953AA-1F8D-4E55-A3F1-4D038BED8A6D}" destId="{82EAC0B2-7F52-472E-975B-C124F3BAB648}" srcOrd="1" destOrd="0" presId="urn:microsoft.com/office/officeart/2008/layout/HorizontalMultiLevelHierarchy"/>
    <dgm:cxn modelId="{D30F0844-E3FB-4EF7-82EC-873B1CFB65A1}" srcId="{F7064E30-60F1-406B-ADA9-31EC63D0151C}" destId="{46E878E9-F5BA-4AF1-BA1A-50DC6C0356DE}" srcOrd="6" destOrd="0" parTransId="{E23AC954-179D-4B6A-9546-C04A26C8B51C}" sibTransId="{717C17BD-C66D-4CB9-A22E-A8721DC3DC78}"/>
    <dgm:cxn modelId="{5667BF6C-AB5F-43C5-8EF7-091DE327A753}" type="presOf" srcId="{46E878E9-F5BA-4AF1-BA1A-50DC6C0356DE}" destId="{0BD8F7FF-8716-4F72-8DD6-D49496066E92}" srcOrd="0" destOrd="0" presId="urn:microsoft.com/office/officeart/2008/layout/HorizontalMultiLevelHierarchy"/>
    <dgm:cxn modelId="{1718E54D-B0C0-4587-B154-C37BF861B1D2}" srcId="{F7064E30-60F1-406B-ADA9-31EC63D0151C}" destId="{81332EF1-F3AE-4576-86AB-1D7235EB8281}" srcOrd="2" destOrd="0" parTransId="{E6FDAFED-A644-45AF-8546-865C03F08EF0}" sibTransId="{29576E85-E475-49C0-BFFE-2B6F5C72B17C}"/>
    <dgm:cxn modelId="{6528E652-1F62-4159-91EB-43AF8E54949E}" type="presOf" srcId="{F7064E30-60F1-406B-ADA9-31EC63D0151C}" destId="{DB530472-4D52-4F88-8D79-0F0AEDA447E7}" srcOrd="0" destOrd="0" presId="urn:microsoft.com/office/officeart/2008/layout/HorizontalMultiLevelHierarchy"/>
    <dgm:cxn modelId="{2E9C7E74-C921-450E-BE74-BE1497433234}" srcId="{F7064E30-60F1-406B-ADA9-31EC63D0151C}" destId="{5320411B-5FAB-4F98-AEAE-1CDAAC248997}" srcOrd="5" destOrd="0" parTransId="{A34B7B4C-1048-4884-B640-38AA867A6BE8}" sibTransId="{44E2D08A-1F56-418A-90D7-3C3B92BCD5C2}"/>
    <dgm:cxn modelId="{EFD31B57-2717-4EE6-B731-FB5F95E15B1F}" type="presOf" srcId="{C11B7851-1E0E-4D18-B450-801238314ADE}" destId="{5F9BB8FA-BBAA-4419-9FBE-CB2D55141C19}" srcOrd="0" destOrd="0" presId="urn:microsoft.com/office/officeart/2008/layout/HorizontalMultiLevelHierarchy"/>
    <dgm:cxn modelId="{1AD2D67F-6B6C-46E5-9959-41781C2BDD5D}" srcId="{F7064E30-60F1-406B-ADA9-31EC63D0151C}" destId="{D6ABC90E-29F7-45ED-A4A6-5D8C9F3F19FA}" srcOrd="1" destOrd="0" parTransId="{80836EBC-6685-454F-8C01-BFE2A0D99349}" sibTransId="{DF0265D8-A2D7-4144-B8EA-5154892FADD5}"/>
    <dgm:cxn modelId="{65767C85-DBAE-4EBA-8276-3B7AD1ABAF3A}" type="presOf" srcId="{E23AC954-179D-4B6A-9546-C04A26C8B51C}" destId="{F3D8800E-11E2-4575-9E3D-168845F72D5F}" srcOrd="0" destOrd="0" presId="urn:microsoft.com/office/officeart/2008/layout/HorizontalMultiLevelHierarchy"/>
    <dgm:cxn modelId="{6B55BF87-EEA7-4590-9D42-14356BC36C36}" type="presOf" srcId="{81332EF1-F3AE-4576-86AB-1D7235EB8281}" destId="{F23D8FDA-D2DA-4652-98E0-9215B7EBA48E}" srcOrd="0" destOrd="0" presId="urn:microsoft.com/office/officeart/2008/layout/HorizontalMultiLevelHierarchy"/>
    <dgm:cxn modelId="{FF98508C-D7A7-433C-8DA8-7F36700CCFF4}" srcId="{F7064E30-60F1-406B-ADA9-31EC63D0151C}" destId="{C53D43AA-4851-4143-A5AE-61E2EDAE80D7}" srcOrd="7" destOrd="0" parTransId="{C11B7851-1E0E-4D18-B450-801238314ADE}" sibTransId="{C16DE20B-A87D-47F7-A02C-AA422D5CDB65}"/>
    <dgm:cxn modelId="{BE5FDD96-AB25-4D13-A2D4-C51D5278FB78}" type="presOf" srcId="{B9801753-19B1-4976-B19A-7E1767140611}" destId="{EA030768-4879-497A-85B7-8F3ECD8D17C1}" srcOrd="1" destOrd="0" presId="urn:microsoft.com/office/officeart/2008/layout/HorizontalMultiLevelHierarchy"/>
    <dgm:cxn modelId="{21B008A0-6DFA-45CC-8128-F0C30E7616BB}" srcId="{F7064E30-60F1-406B-ADA9-31EC63D0151C}" destId="{C5AB508D-32A1-4435-BBFE-FDB68F01D674}" srcOrd="0" destOrd="0" parTransId="{1AFA0425-4C2B-4AFD-8A39-EC4C271F8869}" sibTransId="{6803E1C1-C203-46B6-8C3C-1DE8B76052CB}"/>
    <dgm:cxn modelId="{7DCAD0A9-5C41-4E30-AEC8-6AED8264F6A1}" type="presOf" srcId="{C5AB508D-32A1-4435-BBFE-FDB68F01D674}" destId="{D2C2BF02-3C6D-42F3-8819-65D1B5093914}" srcOrd="0" destOrd="0" presId="urn:microsoft.com/office/officeart/2008/layout/HorizontalMultiLevelHierarchy"/>
    <dgm:cxn modelId="{372C4AB7-4126-4452-A99E-2A0D3D69927F}" srcId="{F7064E30-60F1-406B-ADA9-31EC63D0151C}" destId="{9534316E-E54D-4352-83CB-88A9CF88D432}" srcOrd="3" destOrd="0" parTransId="{B9801753-19B1-4976-B19A-7E1767140611}" sibTransId="{4D4E241E-1C3F-4FC9-B833-52CA0F7DF71D}"/>
    <dgm:cxn modelId="{FB779ABE-AECA-498D-AB7B-8B4139AF9862}" type="presOf" srcId="{5320411B-5FAB-4F98-AEAE-1CDAAC248997}" destId="{34551E03-6F51-43BF-9570-1C6B3C90B4FB}" srcOrd="0" destOrd="0" presId="urn:microsoft.com/office/officeart/2008/layout/HorizontalMultiLevelHierarchy"/>
    <dgm:cxn modelId="{4892E3BE-B7A5-4448-9BE8-5D946784C74B}" type="presOf" srcId="{9534316E-E54D-4352-83CB-88A9CF88D432}" destId="{1591F258-5D75-4B98-AF7C-7FEE90EFD77C}" srcOrd="0" destOrd="0" presId="urn:microsoft.com/office/officeart/2008/layout/HorizontalMultiLevelHierarchy"/>
    <dgm:cxn modelId="{8ABCFFC8-03AB-43CB-BCD3-F1EE84E47F74}" type="presOf" srcId="{E71953AA-1F8D-4E55-A3F1-4D038BED8A6D}" destId="{96391943-B6AB-4106-B14E-52A71728C18C}" srcOrd="0" destOrd="0" presId="urn:microsoft.com/office/officeart/2008/layout/HorizontalMultiLevelHierarchy"/>
    <dgm:cxn modelId="{5A3887C9-3649-4BED-A834-3F44916DF6BD}" type="presOf" srcId="{1AFA0425-4C2B-4AFD-8A39-EC4C271F8869}" destId="{DCE88846-10B6-499C-9686-7D1F72D646F4}" srcOrd="1" destOrd="0" presId="urn:microsoft.com/office/officeart/2008/layout/HorizontalMultiLevelHierarchy"/>
    <dgm:cxn modelId="{B242BACF-38CE-4B53-A1DB-3C743BD38FA4}" type="presOf" srcId="{A34B7B4C-1048-4884-B640-38AA867A6BE8}" destId="{68C329FE-104B-46A1-8067-A330A297E0FD}" srcOrd="0" destOrd="0" presId="urn:microsoft.com/office/officeart/2008/layout/HorizontalMultiLevelHierarchy"/>
    <dgm:cxn modelId="{5E2FBAD9-A3E8-4427-8AE5-0805DA9EB2B4}" type="presOf" srcId="{80836EBC-6685-454F-8C01-BFE2A0D99349}" destId="{E0317414-BD98-4BDA-8C02-7F86CA9360D7}" srcOrd="1" destOrd="0" presId="urn:microsoft.com/office/officeart/2008/layout/HorizontalMultiLevelHierarchy"/>
    <dgm:cxn modelId="{089B7BE1-2163-4286-B8AE-C74B2B9EBC26}" type="presOf" srcId="{C53D43AA-4851-4143-A5AE-61E2EDAE80D7}" destId="{8AC00BDB-AD07-41E8-A855-28042B736475}" srcOrd="0" destOrd="0" presId="urn:microsoft.com/office/officeart/2008/layout/HorizontalMultiLevelHierarchy"/>
    <dgm:cxn modelId="{8B47A0E8-5FFF-4931-91AD-66729FBE38E8}" type="presOf" srcId="{A34B7B4C-1048-4884-B640-38AA867A6BE8}" destId="{7E096E4D-A139-43A8-ABB1-459B496F8939}" srcOrd="1" destOrd="0" presId="urn:microsoft.com/office/officeart/2008/layout/HorizontalMultiLevelHierarchy"/>
    <dgm:cxn modelId="{80CC7DEC-AC29-4AB6-842B-659C6C073315}" type="presOf" srcId="{E6FDAFED-A644-45AF-8546-865C03F08EF0}" destId="{DA8CE4CD-7EAA-4239-9322-DEBC3200A74F}" srcOrd="1" destOrd="0" presId="urn:microsoft.com/office/officeart/2008/layout/HorizontalMultiLevelHierarchy"/>
    <dgm:cxn modelId="{4767E2F5-D513-40C6-BB97-E94C8020A6D6}" type="presOf" srcId="{80836EBC-6685-454F-8C01-BFE2A0D99349}" destId="{0AE60140-7B7A-4E6F-81DD-E15F7E762293}" srcOrd="0" destOrd="0" presId="urn:microsoft.com/office/officeart/2008/layout/HorizontalMultiLevelHierarchy"/>
    <dgm:cxn modelId="{BC77EEE2-6DAC-466D-A721-10E21CE6DA26}" type="presParOf" srcId="{01CC68D4-F890-41E5-B10F-A99E89BFB674}" destId="{593F9493-7725-48E3-8486-3876A11B48F3}" srcOrd="0" destOrd="0" presId="urn:microsoft.com/office/officeart/2008/layout/HorizontalMultiLevelHierarchy"/>
    <dgm:cxn modelId="{2817235C-5A09-45A0-8155-A7B7B522CF45}" type="presParOf" srcId="{593F9493-7725-48E3-8486-3876A11B48F3}" destId="{DB530472-4D52-4F88-8D79-0F0AEDA447E7}" srcOrd="0" destOrd="0" presId="urn:microsoft.com/office/officeart/2008/layout/HorizontalMultiLevelHierarchy"/>
    <dgm:cxn modelId="{DE398D47-7E00-422D-9A03-2AF752831E69}" type="presParOf" srcId="{593F9493-7725-48E3-8486-3876A11B48F3}" destId="{CB148836-BC01-4163-B457-911E45A089DB}" srcOrd="1" destOrd="0" presId="urn:microsoft.com/office/officeart/2008/layout/HorizontalMultiLevelHierarchy"/>
    <dgm:cxn modelId="{B8CA3C7B-8E5A-48DF-9DC5-708FF4B02CF6}" type="presParOf" srcId="{CB148836-BC01-4163-B457-911E45A089DB}" destId="{7DBAB760-B616-4C48-B42A-531DF6FA12A3}" srcOrd="0" destOrd="0" presId="urn:microsoft.com/office/officeart/2008/layout/HorizontalMultiLevelHierarchy"/>
    <dgm:cxn modelId="{5D28F9FF-8C18-46FE-9161-BDAC41869C91}" type="presParOf" srcId="{7DBAB760-B616-4C48-B42A-531DF6FA12A3}" destId="{DCE88846-10B6-499C-9686-7D1F72D646F4}" srcOrd="0" destOrd="0" presId="urn:microsoft.com/office/officeart/2008/layout/HorizontalMultiLevelHierarchy"/>
    <dgm:cxn modelId="{8D3D69D7-FAC0-4949-AEC0-D985EC37F7F7}" type="presParOf" srcId="{CB148836-BC01-4163-B457-911E45A089DB}" destId="{E32B13B2-2A12-4071-93CE-FF5F579AF222}" srcOrd="1" destOrd="0" presId="urn:microsoft.com/office/officeart/2008/layout/HorizontalMultiLevelHierarchy"/>
    <dgm:cxn modelId="{99099E2C-C98F-4C93-BC94-C9C48103BAF9}" type="presParOf" srcId="{E32B13B2-2A12-4071-93CE-FF5F579AF222}" destId="{D2C2BF02-3C6D-42F3-8819-65D1B5093914}" srcOrd="0" destOrd="0" presId="urn:microsoft.com/office/officeart/2008/layout/HorizontalMultiLevelHierarchy"/>
    <dgm:cxn modelId="{0D829F52-7055-4828-B33F-4F26A2360774}" type="presParOf" srcId="{E32B13B2-2A12-4071-93CE-FF5F579AF222}" destId="{15E50FFD-C279-451B-9BA9-EE77BEBDA54E}" srcOrd="1" destOrd="0" presId="urn:microsoft.com/office/officeart/2008/layout/HorizontalMultiLevelHierarchy"/>
    <dgm:cxn modelId="{15C8DFBD-A182-4F9E-811E-B36AB512BC4B}" type="presParOf" srcId="{CB148836-BC01-4163-B457-911E45A089DB}" destId="{0AE60140-7B7A-4E6F-81DD-E15F7E762293}" srcOrd="2" destOrd="0" presId="urn:microsoft.com/office/officeart/2008/layout/HorizontalMultiLevelHierarchy"/>
    <dgm:cxn modelId="{F37D38DD-241C-4215-9545-7EDFC9B2950F}" type="presParOf" srcId="{0AE60140-7B7A-4E6F-81DD-E15F7E762293}" destId="{E0317414-BD98-4BDA-8C02-7F86CA9360D7}" srcOrd="0" destOrd="0" presId="urn:microsoft.com/office/officeart/2008/layout/HorizontalMultiLevelHierarchy"/>
    <dgm:cxn modelId="{EE41A836-3909-4333-9121-3FD50C8E9F4B}" type="presParOf" srcId="{CB148836-BC01-4163-B457-911E45A089DB}" destId="{1F495BA1-2160-401D-ADB3-0C107BC366DD}" srcOrd="3" destOrd="0" presId="urn:microsoft.com/office/officeart/2008/layout/HorizontalMultiLevelHierarchy"/>
    <dgm:cxn modelId="{7BBD8962-2F3E-49F9-91C8-BF0DD851946C}" type="presParOf" srcId="{1F495BA1-2160-401D-ADB3-0C107BC366DD}" destId="{BF01A2E3-B383-49FC-81B3-754D7629D7A7}" srcOrd="0" destOrd="0" presId="urn:microsoft.com/office/officeart/2008/layout/HorizontalMultiLevelHierarchy"/>
    <dgm:cxn modelId="{0F65B6E0-5D19-4855-8C8F-4F624E55704F}" type="presParOf" srcId="{1F495BA1-2160-401D-ADB3-0C107BC366DD}" destId="{78F2A838-0671-4A71-AC7C-9CEC4E55E02A}" srcOrd="1" destOrd="0" presId="urn:microsoft.com/office/officeart/2008/layout/HorizontalMultiLevelHierarchy"/>
    <dgm:cxn modelId="{3CFEB397-10ED-426A-93E9-50C9B62F9C8D}" type="presParOf" srcId="{CB148836-BC01-4163-B457-911E45A089DB}" destId="{D42568F3-387A-4CA3-9D1A-3BE9B435F78A}" srcOrd="4" destOrd="0" presId="urn:microsoft.com/office/officeart/2008/layout/HorizontalMultiLevelHierarchy"/>
    <dgm:cxn modelId="{3FE7839A-17BB-49C9-94B3-DFB32C0EC39C}" type="presParOf" srcId="{D42568F3-387A-4CA3-9D1A-3BE9B435F78A}" destId="{DA8CE4CD-7EAA-4239-9322-DEBC3200A74F}" srcOrd="0" destOrd="0" presId="urn:microsoft.com/office/officeart/2008/layout/HorizontalMultiLevelHierarchy"/>
    <dgm:cxn modelId="{E1BD839C-B3A8-400D-88FD-D8BA0B40DE0A}" type="presParOf" srcId="{CB148836-BC01-4163-B457-911E45A089DB}" destId="{73D0C5BE-C549-4009-99F3-049F06AD06E0}" srcOrd="5" destOrd="0" presId="urn:microsoft.com/office/officeart/2008/layout/HorizontalMultiLevelHierarchy"/>
    <dgm:cxn modelId="{3FB701BE-2198-4E4C-8328-8BBF839C7AF2}" type="presParOf" srcId="{73D0C5BE-C549-4009-99F3-049F06AD06E0}" destId="{F23D8FDA-D2DA-4652-98E0-9215B7EBA48E}" srcOrd="0" destOrd="0" presId="urn:microsoft.com/office/officeart/2008/layout/HorizontalMultiLevelHierarchy"/>
    <dgm:cxn modelId="{A170BB3B-92E6-448A-B9C2-F5CE73C90097}" type="presParOf" srcId="{73D0C5BE-C549-4009-99F3-049F06AD06E0}" destId="{8E25FDE5-23B7-4726-83DE-BC88292613C9}" srcOrd="1" destOrd="0" presId="urn:microsoft.com/office/officeart/2008/layout/HorizontalMultiLevelHierarchy"/>
    <dgm:cxn modelId="{D34CA1CB-6E84-41D8-8526-BC2FD656615E}" type="presParOf" srcId="{CB148836-BC01-4163-B457-911E45A089DB}" destId="{B48E2E6A-CD42-4EC2-8D0E-A59FE3342CCF}" srcOrd="6" destOrd="0" presId="urn:microsoft.com/office/officeart/2008/layout/HorizontalMultiLevelHierarchy"/>
    <dgm:cxn modelId="{380C4F2C-F7FE-498A-AE41-BD0687940D31}" type="presParOf" srcId="{B48E2E6A-CD42-4EC2-8D0E-A59FE3342CCF}" destId="{EA030768-4879-497A-85B7-8F3ECD8D17C1}" srcOrd="0" destOrd="0" presId="urn:microsoft.com/office/officeart/2008/layout/HorizontalMultiLevelHierarchy"/>
    <dgm:cxn modelId="{D9799A55-C181-463B-BA51-D042335078D9}" type="presParOf" srcId="{CB148836-BC01-4163-B457-911E45A089DB}" destId="{1C0AEAEA-B69A-4B5E-9CB6-653A4F808941}" srcOrd="7" destOrd="0" presId="urn:microsoft.com/office/officeart/2008/layout/HorizontalMultiLevelHierarchy"/>
    <dgm:cxn modelId="{A01D3BD6-3223-4B47-9B6F-D16E4CABC125}" type="presParOf" srcId="{1C0AEAEA-B69A-4B5E-9CB6-653A4F808941}" destId="{1591F258-5D75-4B98-AF7C-7FEE90EFD77C}" srcOrd="0" destOrd="0" presId="urn:microsoft.com/office/officeart/2008/layout/HorizontalMultiLevelHierarchy"/>
    <dgm:cxn modelId="{85F7B277-33C3-4755-9F5F-E303B3FADE1C}" type="presParOf" srcId="{1C0AEAEA-B69A-4B5E-9CB6-653A4F808941}" destId="{D6C951FB-C48D-4CBE-8107-15A26BC0D400}" srcOrd="1" destOrd="0" presId="urn:microsoft.com/office/officeart/2008/layout/HorizontalMultiLevelHierarchy"/>
    <dgm:cxn modelId="{360157E4-F141-43DA-9860-3900CF600537}" type="presParOf" srcId="{CB148836-BC01-4163-B457-911E45A089DB}" destId="{96391943-B6AB-4106-B14E-52A71728C18C}" srcOrd="8" destOrd="0" presId="urn:microsoft.com/office/officeart/2008/layout/HorizontalMultiLevelHierarchy"/>
    <dgm:cxn modelId="{E6DD7F2D-F401-4972-9F87-FEE05925B1C3}" type="presParOf" srcId="{96391943-B6AB-4106-B14E-52A71728C18C}" destId="{82EAC0B2-7F52-472E-975B-C124F3BAB648}" srcOrd="0" destOrd="0" presId="urn:microsoft.com/office/officeart/2008/layout/HorizontalMultiLevelHierarchy"/>
    <dgm:cxn modelId="{2760D5C9-46EA-4632-A8A4-3AF490B3D5A8}" type="presParOf" srcId="{CB148836-BC01-4163-B457-911E45A089DB}" destId="{EF3B72AB-8233-49B5-802F-1C055F8EBF96}" srcOrd="9" destOrd="0" presId="urn:microsoft.com/office/officeart/2008/layout/HorizontalMultiLevelHierarchy"/>
    <dgm:cxn modelId="{0FA5BA99-84C5-4706-9A3A-BD63FE04EBED}" type="presParOf" srcId="{EF3B72AB-8233-49B5-802F-1C055F8EBF96}" destId="{E6364004-B730-44A2-8ADD-96627748E4BB}" srcOrd="0" destOrd="0" presId="urn:microsoft.com/office/officeart/2008/layout/HorizontalMultiLevelHierarchy"/>
    <dgm:cxn modelId="{E34BF415-DD25-4CFA-9497-892B7843275B}" type="presParOf" srcId="{EF3B72AB-8233-49B5-802F-1C055F8EBF96}" destId="{1E8C5498-82E8-4F51-AA90-4F4709572573}" srcOrd="1" destOrd="0" presId="urn:microsoft.com/office/officeart/2008/layout/HorizontalMultiLevelHierarchy"/>
    <dgm:cxn modelId="{675F56E4-93C3-47C7-82B3-F9878F0E781B}" type="presParOf" srcId="{CB148836-BC01-4163-B457-911E45A089DB}" destId="{68C329FE-104B-46A1-8067-A330A297E0FD}" srcOrd="10" destOrd="0" presId="urn:microsoft.com/office/officeart/2008/layout/HorizontalMultiLevelHierarchy"/>
    <dgm:cxn modelId="{C25CBD68-D4B5-40DC-9BE7-60C64204B4B6}" type="presParOf" srcId="{68C329FE-104B-46A1-8067-A330A297E0FD}" destId="{7E096E4D-A139-43A8-ABB1-459B496F8939}" srcOrd="0" destOrd="0" presId="urn:microsoft.com/office/officeart/2008/layout/HorizontalMultiLevelHierarchy"/>
    <dgm:cxn modelId="{A2476BEB-1109-42FA-B005-F0027AC851DE}" type="presParOf" srcId="{CB148836-BC01-4163-B457-911E45A089DB}" destId="{69861B19-21D0-4C41-BD30-745FA315E8F3}" srcOrd="11" destOrd="0" presId="urn:microsoft.com/office/officeart/2008/layout/HorizontalMultiLevelHierarchy"/>
    <dgm:cxn modelId="{65C370BB-60EA-4049-B982-6AE6CF8162A8}" type="presParOf" srcId="{69861B19-21D0-4C41-BD30-745FA315E8F3}" destId="{34551E03-6F51-43BF-9570-1C6B3C90B4FB}" srcOrd="0" destOrd="0" presId="urn:microsoft.com/office/officeart/2008/layout/HorizontalMultiLevelHierarchy"/>
    <dgm:cxn modelId="{178C4944-BE3F-4D26-8058-C3F47BC91E5F}" type="presParOf" srcId="{69861B19-21D0-4C41-BD30-745FA315E8F3}" destId="{A9C478B5-2438-4B39-AEF4-A85C6C3CEA3A}" srcOrd="1" destOrd="0" presId="urn:microsoft.com/office/officeart/2008/layout/HorizontalMultiLevelHierarchy"/>
    <dgm:cxn modelId="{DC6E1682-FB03-4204-9659-41FDE58E2960}" type="presParOf" srcId="{CB148836-BC01-4163-B457-911E45A089DB}" destId="{F3D8800E-11E2-4575-9E3D-168845F72D5F}" srcOrd="12" destOrd="0" presId="urn:microsoft.com/office/officeart/2008/layout/HorizontalMultiLevelHierarchy"/>
    <dgm:cxn modelId="{260549AC-0324-46B8-9DAF-9EEE82B1371A}" type="presParOf" srcId="{F3D8800E-11E2-4575-9E3D-168845F72D5F}" destId="{32CA833D-3ADD-41C9-B9F0-DCA026B95EC7}" srcOrd="0" destOrd="0" presId="urn:microsoft.com/office/officeart/2008/layout/HorizontalMultiLevelHierarchy"/>
    <dgm:cxn modelId="{225E32E9-C177-43D5-AC19-0F47D58D55F1}" type="presParOf" srcId="{CB148836-BC01-4163-B457-911E45A089DB}" destId="{6FEB80FB-B278-48D9-9439-29CCB29B1896}" srcOrd="13" destOrd="0" presId="urn:microsoft.com/office/officeart/2008/layout/HorizontalMultiLevelHierarchy"/>
    <dgm:cxn modelId="{5106F7C1-C785-4612-AFF8-266202767DEB}" type="presParOf" srcId="{6FEB80FB-B278-48D9-9439-29CCB29B1896}" destId="{0BD8F7FF-8716-4F72-8DD6-D49496066E92}" srcOrd="0" destOrd="0" presId="urn:microsoft.com/office/officeart/2008/layout/HorizontalMultiLevelHierarchy"/>
    <dgm:cxn modelId="{0113EB25-300B-4D1E-9D81-7EAA9B233B55}" type="presParOf" srcId="{6FEB80FB-B278-48D9-9439-29CCB29B1896}" destId="{8EA158FF-9E33-44D1-B68C-590733BBEB13}" srcOrd="1" destOrd="0" presId="urn:microsoft.com/office/officeart/2008/layout/HorizontalMultiLevelHierarchy"/>
    <dgm:cxn modelId="{ABEAF37C-B68B-47AF-AF0B-143BC4FEF72F}" type="presParOf" srcId="{CB148836-BC01-4163-B457-911E45A089DB}" destId="{5F9BB8FA-BBAA-4419-9FBE-CB2D55141C19}" srcOrd="14" destOrd="0" presId="urn:microsoft.com/office/officeart/2008/layout/HorizontalMultiLevelHierarchy"/>
    <dgm:cxn modelId="{533BDAC2-3CE1-4D39-9227-31F464C0BD38}" type="presParOf" srcId="{5F9BB8FA-BBAA-4419-9FBE-CB2D55141C19}" destId="{5D370F74-9083-4889-B574-280DA154D5D4}" srcOrd="0" destOrd="0" presId="urn:microsoft.com/office/officeart/2008/layout/HorizontalMultiLevelHierarchy"/>
    <dgm:cxn modelId="{2E3F2260-6DF1-45E0-850E-AE095143A764}" type="presParOf" srcId="{CB148836-BC01-4163-B457-911E45A089DB}" destId="{649EC05D-04CF-4505-A76F-9A046CC5D260}" srcOrd="15" destOrd="0" presId="urn:microsoft.com/office/officeart/2008/layout/HorizontalMultiLevelHierarchy"/>
    <dgm:cxn modelId="{8C98BF29-A64B-4D90-8ED5-A84159DA2E53}" type="presParOf" srcId="{649EC05D-04CF-4505-A76F-9A046CC5D260}" destId="{8AC00BDB-AD07-41E8-A855-28042B736475}" srcOrd="0" destOrd="0" presId="urn:microsoft.com/office/officeart/2008/layout/HorizontalMultiLevelHierarchy"/>
    <dgm:cxn modelId="{B0DD5A4B-0243-424C-88F3-36EC0EC68928}" type="presParOf" srcId="{649EC05D-04CF-4505-A76F-9A046CC5D260}" destId="{47053428-55EB-407A-BA67-DA6AF8C26CC5}"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F0CF16B-97D7-4195-9A9E-EF618EDCD82E}" type="doc">
      <dgm:prSet loTypeId="urn:microsoft.com/office/officeart/2005/8/layout/orgChart1" loCatId="hierarchy" qsTypeId="urn:microsoft.com/office/officeart/2005/8/quickstyle/simple3" qsCatId="simple" csTypeId="urn:microsoft.com/office/officeart/2005/8/colors/colorful1" csCatId="colorful" phldr="1"/>
      <dgm:spPr/>
      <dgm:t>
        <a:bodyPr/>
        <a:lstStyle/>
        <a:p>
          <a:endParaRPr lang="en-IN"/>
        </a:p>
      </dgm:t>
    </dgm:pt>
    <dgm:pt modelId="{F2437EB7-2555-4453-8A33-BEE010630560}">
      <dgm:prSet phldrT="[Text]" custT="1"/>
      <dgm:spPr/>
      <dgm:t>
        <a:bodyPr/>
        <a:lstStyle/>
        <a:p>
          <a:r>
            <a:rPr lang="en-IN" sz="1600" dirty="0"/>
            <a:t>Factory Design Patterns</a:t>
          </a:r>
        </a:p>
      </dgm:t>
    </dgm:pt>
    <dgm:pt modelId="{FC49BC32-D83D-4E3C-A726-55C9A872B1FC}" type="parTrans" cxnId="{0CF5C9E2-DDA5-4539-A9D8-B466D62A6458}">
      <dgm:prSet/>
      <dgm:spPr/>
      <dgm:t>
        <a:bodyPr/>
        <a:lstStyle/>
        <a:p>
          <a:endParaRPr lang="en-IN" sz="1600">
            <a:solidFill>
              <a:schemeClr val="bg1"/>
            </a:solidFill>
          </a:endParaRPr>
        </a:p>
      </dgm:t>
    </dgm:pt>
    <dgm:pt modelId="{14C00894-3273-4DF9-B96A-761358EA16ED}" type="sibTrans" cxnId="{0CF5C9E2-DDA5-4539-A9D8-B466D62A6458}">
      <dgm:prSet/>
      <dgm:spPr/>
      <dgm:t>
        <a:bodyPr/>
        <a:lstStyle/>
        <a:p>
          <a:endParaRPr lang="en-IN" sz="1600">
            <a:solidFill>
              <a:schemeClr val="bg1"/>
            </a:solidFill>
          </a:endParaRPr>
        </a:p>
      </dgm:t>
    </dgm:pt>
    <dgm:pt modelId="{43C34B18-C9C6-4383-B6D5-A6DED9533D41}">
      <dgm:prSet phldrT="[Text]" custT="1"/>
      <dgm:spPr/>
      <dgm:t>
        <a:bodyPr/>
        <a:lstStyle/>
        <a:p>
          <a:pPr>
            <a:buClr>
              <a:schemeClr val="accent2"/>
            </a:buClr>
            <a:buSzTx/>
            <a:buFont typeface="+mj-lt"/>
            <a:buAutoNum type="arabicPeriod"/>
          </a:pPr>
          <a:r>
            <a:rPr kumimoji="0" lang="en-US" sz="1600" b="0" i="0" u="none" strike="noStrike" cap="none" spc="0" normalizeH="0" baseline="0" noProof="0">
              <a:ln/>
              <a:effectLst/>
              <a:uLnTx/>
              <a:uFillTx/>
            </a:rPr>
            <a:t>Simple Factory</a:t>
          </a:r>
          <a:endParaRPr lang="en-IN" sz="1600" dirty="0"/>
        </a:p>
      </dgm:t>
    </dgm:pt>
    <dgm:pt modelId="{C5F90806-15EE-477D-83BA-97FCB2DC4B42}" type="parTrans" cxnId="{154CF337-BD70-4566-AFD3-FE6AD0D191D0}">
      <dgm:prSet/>
      <dgm:spPr/>
      <dgm:t>
        <a:bodyPr/>
        <a:lstStyle/>
        <a:p>
          <a:endParaRPr lang="en-IN" sz="1600">
            <a:solidFill>
              <a:schemeClr val="bg1"/>
            </a:solidFill>
          </a:endParaRPr>
        </a:p>
      </dgm:t>
    </dgm:pt>
    <dgm:pt modelId="{B47C9EBD-8B57-4DD6-B664-0102ADB34B8C}" type="sibTrans" cxnId="{154CF337-BD70-4566-AFD3-FE6AD0D191D0}">
      <dgm:prSet/>
      <dgm:spPr/>
      <dgm:t>
        <a:bodyPr/>
        <a:lstStyle/>
        <a:p>
          <a:endParaRPr lang="en-IN" sz="1600">
            <a:solidFill>
              <a:schemeClr val="bg1"/>
            </a:solidFill>
          </a:endParaRPr>
        </a:p>
      </dgm:t>
    </dgm:pt>
    <dgm:pt modelId="{FD9C2A9B-DC78-411D-A5F4-00FDF64D97E5}">
      <dgm:prSet phldrT="[Text]" custT="1"/>
      <dgm:spPr/>
      <dgm:t>
        <a:bodyPr/>
        <a:lstStyle/>
        <a:p>
          <a:r>
            <a:rPr lang="en-IN" sz="1600" dirty="0"/>
            <a:t>Factory Method</a:t>
          </a:r>
        </a:p>
      </dgm:t>
    </dgm:pt>
    <dgm:pt modelId="{1C47E75A-AB66-4F02-9BBD-9A6648C45D06}" type="parTrans" cxnId="{A6DA8735-A742-4F39-A3D6-44029D55DA43}">
      <dgm:prSet/>
      <dgm:spPr/>
      <dgm:t>
        <a:bodyPr/>
        <a:lstStyle/>
        <a:p>
          <a:endParaRPr lang="en-IN" sz="1600">
            <a:solidFill>
              <a:schemeClr val="bg1"/>
            </a:solidFill>
          </a:endParaRPr>
        </a:p>
      </dgm:t>
    </dgm:pt>
    <dgm:pt modelId="{D1BA16FC-DB69-4777-99E9-390C2FC3BD58}" type="sibTrans" cxnId="{A6DA8735-A742-4F39-A3D6-44029D55DA43}">
      <dgm:prSet/>
      <dgm:spPr/>
      <dgm:t>
        <a:bodyPr/>
        <a:lstStyle/>
        <a:p>
          <a:endParaRPr lang="en-IN" sz="1600">
            <a:solidFill>
              <a:schemeClr val="bg1"/>
            </a:solidFill>
          </a:endParaRPr>
        </a:p>
      </dgm:t>
    </dgm:pt>
    <dgm:pt modelId="{0971693F-F999-430D-9133-125B36A37FE4}">
      <dgm:prSet phldrT="[Text]" custT="1"/>
      <dgm:spPr/>
      <dgm:t>
        <a:bodyPr/>
        <a:lstStyle/>
        <a:p>
          <a:r>
            <a:rPr lang="en-IN" sz="1600" dirty="0"/>
            <a:t>Abstract Factory</a:t>
          </a:r>
        </a:p>
      </dgm:t>
    </dgm:pt>
    <dgm:pt modelId="{AA98B574-91E1-447D-9D15-523737A49729}" type="parTrans" cxnId="{97952B37-1A98-4399-863F-6BE833B6930C}">
      <dgm:prSet/>
      <dgm:spPr/>
      <dgm:t>
        <a:bodyPr/>
        <a:lstStyle/>
        <a:p>
          <a:endParaRPr lang="en-IN" sz="1600">
            <a:solidFill>
              <a:schemeClr val="bg1"/>
            </a:solidFill>
          </a:endParaRPr>
        </a:p>
      </dgm:t>
    </dgm:pt>
    <dgm:pt modelId="{211FBC01-7656-483A-8EA4-23F8AEA734C0}" type="sibTrans" cxnId="{97952B37-1A98-4399-863F-6BE833B6930C}">
      <dgm:prSet/>
      <dgm:spPr/>
      <dgm:t>
        <a:bodyPr/>
        <a:lstStyle/>
        <a:p>
          <a:endParaRPr lang="en-IN" sz="1600">
            <a:solidFill>
              <a:schemeClr val="bg1"/>
            </a:solidFill>
          </a:endParaRPr>
        </a:p>
      </dgm:t>
    </dgm:pt>
    <dgm:pt modelId="{B1419F5C-DB57-4784-954F-1CD47E71B000}" type="pres">
      <dgm:prSet presAssocID="{8F0CF16B-97D7-4195-9A9E-EF618EDCD82E}" presName="hierChild1" presStyleCnt="0">
        <dgm:presLayoutVars>
          <dgm:orgChart val="1"/>
          <dgm:chPref val="1"/>
          <dgm:dir/>
          <dgm:animOne val="branch"/>
          <dgm:animLvl val="lvl"/>
          <dgm:resizeHandles/>
        </dgm:presLayoutVars>
      </dgm:prSet>
      <dgm:spPr/>
    </dgm:pt>
    <dgm:pt modelId="{6C4D4937-E54F-4E0B-8102-D3B136207A5A}" type="pres">
      <dgm:prSet presAssocID="{F2437EB7-2555-4453-8A33-BEE010630560}" presName="hierRoot1" presStyleCnt="0">
        <dgm:presLayoutVars>
          <dgm:hierBranch val="init"/>
        </dgm:presLayoutVars>
      </dgm:prSet>
      <dgm:spPr/>
    </dgm:pt>
    <dgm:pt modelId="{FF453B25-3D03-40C9-9074-AF1374648EEE}" type="pres">
      <dgm:prSet presAssocID="{F2437EB7-2555-4453-8A33-BEE010630560}" presName="rootComposite1" presStyleCnt="0"/>
      <dgm:spPr/>
    </dgm:pt>
    <dgm:pt modelId="{909D4914-9303-4463-A7D2-B30A2A568A3E}" type="pres">
      <dgm:prSet presAssocID="{F2437EB7-2555-4453-8A33-BEE010630560}" presName="rootText1" presStyleLbl="node0" presStyleIdx="0" presStyleCnt="1" custScaleX="234017">
        <dgm:presLayoutVars>
          <dgm:chPref val="3"/>
        </dgm:presLayoutVars>
      </dgm:prSet>
      <dgm:spPr/>
    </dgm:pt>
    <dgm:pt modelId="{F63A7094-3501-42BB-BE24-91D440616821}" type="pres">
      <dgm:prSet presAssocID="{F2437EB7-2555-4453-8A33-BEE010630560}" presName="rootConnector1" presStyleLbl="node1" presStyleIdx="0" presStyleCnt="0"/>
      <dgm:spPr/>
    </dgm:pt>
    <dgm:pt modelId="{A280DB04-D313-4E40-9A56-FB13B6D5E2BA}" type="pres">
      <dgm:prSet presAssocID="{F2437EB7-2555-4453-8A33-BEE010630560}" presName="hierChild2" presStyleCnt="0"/>
      <dgm:spPr/>
    </dgm:pt>
    <dgm:pt modelId="{6B698757-6006-4172-8969-44A8038049D7}" type="pres">
      <dgm:prSet presAssocID="{C5F90806-15EE-477D-83BA-97FCB2DC4B42}" presName="Name37" presStyleLbl="parChTrans1D2" presStyleIdx="0" presStyleCnt="3"/>
      <dgm:spPr/>
    </dgm:pt>
    <dgm:pt modelId="{9A004C75-DB60-44C5-98F8-31E85EEEB451}" type="pres">
      <dgm:prSet presAssocID="{43C34B18-C9C6-4383-B6D5-A6DED9533D41}" presName="hierRoot2" presStyleCnt="0">
        <dgm:presLayoutVars>
          <dgm:hierBranch val="init"/>
        </dgm:presLayoutVars>
      </dgm:prSet>
      <dgm:spPr/>
    </dgm:pt>
    <dgm:pt modelId="{61E239EA-DB62-4361-9682-BEED231CD0F1}" type="pres">
      <dgm:prSet presAssocID="{43C34B18-C9C6-4383-B6D5-A6DED9533D41}" presName="rootComposite" presStyleCnt="0"/>
      <dgm:spPr/>
    </dgm:pt>
    <dgm:pt modelId="{C3B73390-4D7E-42F9-AD75-FB9CEDF0600E}" type="pres">
      <dgm:prSet presAssocID="{43C34B18-C9C6-4383-B6D5-A6DED9533D41}" presName="rootText" presStyleLbl="node2" presStyleIdx="0" presStyleCnt="3" custScaleX="138927">
        <dgm:presLayoutVars>
          <dgm:chPref val="3"/>
        </dgm:presLayoutVars>
      </dgm:prSet>
      <dgm:spPr/>
    </dgm:pt>
    <dgm:pt modelId="{FAF12B0C-AB56-4A3A-9B96-E92CC452D5B2}" type="pres">
      <dgm:prSet presAssocID="{43C34B18-C9C6-4383-B6D5-A6DED9533D41}" presName="rootConnector" presStyleLbl="node2" presStyleIdx="0" presStyleCnt="3"/>
      <dgm:spPr/>
    </dgm:pt>
    <dgm:pt modelId="{ACE42285-41C9-4919-AFB2-F76A42A5D375}" type="pres">
      <dgm:prSet presAssocID="{43C34B18-C9C6-4383-B6D5-A6DED9533D41}" presName="hierChild4" presStyleCnt="0"/>
      <dgm:spPr/>
    </dgm:pt>
    <dgm:pt modelId="{BDF7E5C9-53CD-4982-A9D9-3F16D3B89F36}" type="pres">
      <dgm:prSet presAssocID="{43C34B18-C9C6-4383-B6D5-A6DED9533D41}" presName="hierChild5" presStyleCnt="0"/>
      <dgm:spPr/>
    </dgm:pt>
    <dgm:pt modelId="{8AD16679-492F-4523-B6E9-27DF0EC17707}" type="pres">
      <dgm:prSet presAssocID="{1C47E75A-AB66-4F02-9BBD-9A6648C45D06}" presName="Name37" presStyleLbl="parChTrans1D2" presStyleIdx="1" presStyleCnt="3"/>
      <dgm:spPr/>
    </dgm:pt>
    <dgm:pt modelId="{8DFABE3A-2959-4AE0-883B-124A86BD7954}" type="pres">
      <dgm:prSet presAssocID="{FD9C2A9B-DC78-411D-A5F4-00FDF64D97E5}" presName="hierRoot2" presStyleCnt="0">
        <dgm:presLayoutVars>
          <dgm:hierBranch val="init"/>
        </dgm:presLayoutVars>
      </dgm:prSet>
      <dgm:spPr/>
    </dgm:pt>
    <dgm:pt modelId="{943B093F-4A01-46CC-9D19-ACE874E3FA13}" type="pres">
      <dgm:prSet presAssocID="{FD9C2A9B-DC78-411D-A5F4-00FDF64D97E5}" presName="rootComposite" presStyleCnt="0"/>
      <dgm:spPr/>
    </dgm:pt>
    <dgm:pt modelId="{ED626750-6532-4A2F-BF79-FD63B9C4C661}" type="pres">
      <dgm:prSet presAssocID="{FD9C2A9B-DC78-411D-A5F4-00FDF64D97E5}" presName="rootText" presStyleLbl="node2" presStyleIdx="1" presStyleCnt="3" custScaleX="138927">
        <dgm:presLayoutVars>
          <dgm:chPref val="3"/>
        </dgm:presLayoutVars>
      </dgm:prSet>
      <dgm:spPr/>
    </dgm:pt>
    <dgm:pt modelId="{DE196FC2-F953-4D9A-86EF-B2A9818B07F4}" type="pres">
      <dgm:prSet presAssocID="{FD9C2A9B-DC78-411D-A5F4-00FDF64D97E5}" presName="rootConnector" presStyleLbl="node2" presStyleIdx="1" presStyleCnt="3"/>
      <dgm:spPr/>
    </dgm:pt>
    <dgm:pt modelId="{76C368B3-6EE2-4BA3-8D8B-D8B93BAEA520}" type="pres">
      <dgm:prSet presAssocID="{FD9C2A9B-DC78-411D-A5F4-00FDF64D97E5}" presName="hierChild4" presStyleCnt="0"/>
      <dgm:spPr/>
    </dgm:pt>
    <dgm:pt modelId="{3EB9BD2A-AEC7-473C-89F7-75C6FC2E103B}" type="pres">
      <dgm:prSet presAssocID="{FD9C2A9B-DC78-411D-A5F4-00FDF64D97E5}" presName="hierChild5" presStyleCnt="0"/>
      <dgm:spPr/>
    </dgm:pt>
    <dgm:pt modelId="{AC5D3327-2512-4FD8-94BB-72AE59768A2C}" type="pres">
      <dgm:prSet presAssocID="{AA98B574-91E1-447D-9D15-523737A49729}" presName="Name37" presStyleLbl="parChTrans1D2" presStyleIdx="2" presStyleCnt="3"/>
      <dgm:spPr/>
    </dgm:pt>
    <dgm:pt modelId="{914E578F-2774-42F5-BD81-E4968F5106D9}" type="pres">
      <dgm:prSet presAssocID="{0971693F-F999-430D-9133-125B36A37FE4}" presName="hierRoot2" presStyleCnt="0">
        <dgm:presLayoutVars>
          <dgm:hierBranch val="init"/>
        </dgm:presLayoutVars>
      </dgm:prSet>
      <dgm:spPr/>
    </dgm:pt>
    <dgm:pt modelId="{B26C069C-6F34-46C9-ADCF-CB29897612ED}" type="pres">
      <dgm:prSet presAssocID="{0971693F-F999-430D-9133-125B36A37FE4}" presName="rootComposite" presStyleCnt="0"/>
      <dgm:spPr/>
    </dgm:pt>
    <dgm:pt modelId="{F8B55700-AD32-4811-9970-0C058BDE3A50}" type="pres">
      <dgm:prSet presAssocID="{0971693F-F999-430D-9133-125B36A37FE4}" presName="rootText" presStyleLbl="node2" presStyleIdx="2" presStyleCnt="3" custScaleX="138927">
        <dgm:presLayoutVars>
          <dgm:chPref val="3"/>
        </dgm:presLayoutVars>
      </dgm:prSet>
      <dgm:spPr/>
    </dgm:pt>
    <dgm:pt modelId="{623566FC-CF78-496F-8A2C-EF90667C9112}" type="pres">
      <dgm:prSet presAssocID="{0971693F-F999-430D-9133-125B36A37FE4}" presName="rootConnector" presStyleLbl="node2" presStyleIdx="2" presStyleCnt="3"/>
      <dgm:spPr/>
    </dgm:pt>
    <dgm:pt modelId="{A1DAAEB8-6F2C-4D06-B081-CF5FF039C547}" type="pres">
      <dgm:prSet presAssocID="{0971693F-F999-430D-9133-125B36A37FE4}" presName="hierChild4" presStyleCnt="0"/>
      <dgm:spPr/>
    </dgm:pt>
    <dgm:pt modelId="{010C6558-9E4F-4C85-B7C4-697069E01AAB}" type="pres">
      <dgm:prSet presAssocID="{0971693F-F999-430D-9133-125B36A37FE4}" presName="hierChild5" presStyleCnt="0"/>
      <dgm:spPr/>
    </dgm:pt>
    <dgm:pt modelId="{0D8C7477-4FE4-4EBA-A6C3-11D46AC0C127}" type="pres">
      <dgm:prSet presAssocID="{F2437EB7-2555-4453-8A33-BEE010630560}" presName="hierChild3" presStyleCnt="0"/>
      <dgm:spPr/>
    </dgm:pt>
  </dgm:ptLst>
  <dgm:cxnLst>
    <dgm:cxn modelId="{DFB1D014-9C8A-471A-8070-5F55F6C72BA4}" type="presOf" srcId="{FD9C2A9B-DC78-411D-A5F4-00FDF64D97E5}" destId="{DE196FC2-F953-4D9A-86EF-B2A9818B07F4}" srcOrd="1" destOrd="0" presId="urn:microsoft.com/office/officeart/2005/8/layout/orgChart1"/>
    <dgm:cxn modelId="{2E78942E-CC08-4D24-B7E9-19E7C76BDABE}" type="presOf" srcId="{0971693F-F999-430D-9133-125B36A37FE4}" destId="{F8B55700-AD32-4811-9970-0C058BDE3A50}" srcOrd="0" destOrd="0" presId="urn:microsoft.com/office/officeart/2005/8/layout/orgChart1"/>
    <dgm:cxn modelId="{A6DA8735-A742-4F39-A3D6-44029D55DA43}" srcId="{F2437EB7-2555-4453-8A33-BEE010630560}" destId="{FD9C2A9B-DC78-411D-A5F4-00FDF64D97E5}" srcOrd="1" destOrd="0" parTransId="{1C47E75A-AB66-4F02-9BBD-9A6648C45D06}" sibTransId="{D1BA16FC-DB69-4777-99E9-390C2FC3BD58}"/>
    <dgm:cxn modelId="{97952B37-1A98-4399-863F-6BE833B6930C}" srcId="{F2437EB7-2555-4453-8A33-BEE010630560}" destId="{0971693F-F999-430D-9133-125B36A37FE4}" srcOrd="2" destOrd="0" parTransId="{AA98B574-91E1-447D-9D15-523737A49729}" sibTransId="{211FBC01-7656-483A-8EA4-23F8AEA734C0}"/>
    <dgm:cxn modelId="{154CF337-BD70-4566-AFD3-FE6AD0D191D0}" srcId="{F2437EB7-2555-4453-8A33-BEE010630560}" destId="{43C34B18-C9C6-4383-B6D5-A6DED9533D41}" srcOrd="0" destOrd="0" parTransId="{C5F90806-15EE-477D-83BA-97FCB2DC4B42}" sibTransId="{B47C9EBD-8B57-4DD6-B664-0102ADB34B8C}"/>
    <dgm:cxn modelId="{DFFD483F-B413-4DA3-A7A0-DA48AA5AA75A}" type="presOf" srcId="{1C47E75A-AB66-4F02-9BBD-9A6648C45D06}" destId="{8AD16679-492F-4523-B6E9-27DF0EC17707}" srcOrd="0" destOrd="0" presId="urn:microsoft.com/office/officeart/2005/8/layout/orgChart1"/>
    <dgm:cxn modelId="{02C9C279-A688-42CF-8780-76399F0C5612}" type="presOf" srcId="{F2437EB7-2555-4453-8A33-BEE010630560}" destId="{909D4914-9303-4463-A7D2-B30A2A568A3E}" srcOrd="0" destOrd="0" presId="urn:microsoft.com/office/officeart/2005/8/layout/orgChart1"/>
    <dgm:cxn modelId="{FF654E7B-2A43-42FD-A0C2-4E482E9983EF}" type="presOf" srcId="{43C34B18-C9C6-4383-B6D5-A6DED9533D41}" destId="{FAF12B0C-AB56-4A3A-9B96-E92CC452D5B2}" srcOrd="1" destOrd="0" presId="urn:microsoft.com/office/officeart/2005/8/layout/orgChart1"/>
    <dgm:cxn modelId="{8539B085-4018-4DB0-AAF0-CF34F5F50E47}" type="presOf" srcId="{8F0CF16B-97D7-4195-9A9E-EF618EDCD82E}" destId="{B1419F5C-DB57-4784-954F-1CD47E71B000}" srcOrd="0" destOrd="0" presId="urn:microsoft.com/office/officeart/2005/8/layout/orgChart1"/>
    <dgm:cxn modelId="{E4C479B7-9CE8-4233-9138-78772DC6EF00}" type="presOf" srcId="{0971693F-F999-430D-9133-125B36A37FE4}" destId="{623566FC-CF78-496F-8A2C-EF90667C9112}" srcOrd="1" destOrd="0" presId="urn:microsoft.com/office/officeart/2005/8/layout/orgChart1"/>
    <dgm:cxn modelId="{BEAFE3C0-8713-460C-9D35-C2C01FD233DD}" type="presOf" srcId="{F2437EB7-2555-4453-8A33-BEE010630560}" destId="{F63A7094-3501-42BB-BE24-91D440616821}" srcOrd="1" destOrd="0" presId="urn:microsoft.com/office/officeart/2005/8/layout/orgChart1"/>
    <dgm:cxn modelId="{B34CA3DB-90E0-4982-8899-25E2DEF697C9}" type="presOf" srcId="{C5F90806-15EE-477D-83BA-97FCB2DC4B42}" destId="{6B698757-6006-4172-8969-44A8038049D7}" srcOrd="0" destOrd="0" presId="urn:microsoft.com/office/officeart/2005/8/layout/orgChart1"/>
    <dgm:cxn modelId="{13EC12E0-3CB5-4E13-A6B6-8E518ED75257}" type="presOf" srcId="{AA98B574-91E1-447D-9D15-523737A49729}" destId="{AC5D3327-2512-4FD8-94BB-72AE59768A2C}" srcOrd="0" destOrd="0" presId="urn:microsoft.com/office/officeart/2005/8/layout/orgChart1"/>
    <dgm:cxn modelId="{0CF5C9E2-DDA5-4539-A9D8-B466D62A6458}" srcId="{8F0CF16B-97D7-4195-9A9E-EF618EDCD82E}" destId="{F2437EB7-2555-4453-8A33-BEE010630560}" srcOrd="0" destOrd="0" parTransId="{FC49BC32-D83D-4E3C-A726-55C9A872B1FC}" sibTransId="{14C00894-3273-4DF9-B96A-761358EA16ED}"/>
    <dgm:cxn modelId="{223305E5-29F7-4081-B3C3-32AE5109CDA4}" type="presOf" srcId="{43C34B18-C9C6-4383-B6D5-A6DED9533D41}" destId="{C3B73390-4D7E-42F9-AD75-FB9CEDF0600E}" srcOrd="0" destOrd="0" presId="urn:microsoft.com/office/officeart/2005/8/layout/orgChart1"/>
    <dgm:cxn modelId="{019A2CF5-C25B-4443-AFB4-8C34737B71A2}" type="presOf" srcId="{FD9C2A9B-DC78-411D-A5F4-00FDF64D97E5}" destId="{ED626750-6532-4A2F-BF79-FD63B9C4C661}" srcOrd="0" destOrd="0" presId="urn:microsoft.com/office/officeart/2005/8/layout/orgChart1"/>
    <dgm:cxn modelId="{CBFF5745-4693-4B52-808D-646DC5465317}" type="presParOf" srcId="{B1419F5C-DB57-4784-954F-1CD47E71B000}" destId="{6C4D4937-E54F-4E0B-8102-D3B136207A5A}" srcOrd="0" destOrd="0" presId="urn:microsoft.com/office/officeart/2005/8/layout/orgChart1"/>
    <dgm:cxn modelId="{DD491E10-166F-4413-A9AC-ACD9341EBC6F}" type="presParOf" srcId="{6C4D4937-E54F-4E0B-8102-D3B136207A5A}" destId="{FF453B25-3D03-40C9-9074-AF1374648EEE}" srcOrd="0" destOrd="0" presId="urn:microsoft.com/office/officeart/2005/8/layout/orgChart1"/>
    <dgm:cxn modelId="{EFB7B3F2-5FC8-4076-9EBD-606B6995D0C2}" type="presParOf" srcId="{FF453B25-3D03-40C9-9074-AF1374648EEE}" destId="{909D4914-9303-4463-A7D2-B30A2A568A3E}" srcOrd="0" destOrd="0" presId="urn:microsoft.com/office/officeart/2005/8/layout/orgChart1"/>
    <dgm:cxn modelId="{31DC28BC-71DE-4E1D-9D21-BD79A662B45F}" type="presParOf" srcId="{FF453B25-3D03-40C9-9074-AF1374648EEE}" destId="{F63A7094-3501-42BB-BE24-91D440616821}" srcOrd="1" destOrd="0" presId="urn:microsoft.com/office/officeart/2005/8/layout/orgChart1"/>
    <dgm:cxn modelId="{62BFE01D-4541-4A1B-A251-163863ADBB98}" type="presParOf" srcId="{6C4D4937-E54F-4E0B-8102-D3B136207A5A}" destId="{A280DB04-D313-4E40-9A56-FB13B6D5E2BA}" srcOrd="1" destOrd="0" presId="urn:microsoft.com/office/officeart/2005/8/layout/orgChart1"/>
    <dgm:cxn modelId="{699CB02A-0937-4B26-9057-2DB338947D23}" type="presParOf" srcId="{A280DB04-D313-4E40-9A56-FB13B6D5E2BA}" destId="{6B698757-6006-4172-8969-44A8038049D7}" srcOrd="0" destOrd="0" presId="urn:microsoft.com/office/officeart/2005/8/layout/orgChart1"/>
    <dgm:cxn modelId="{E0D0A35D-C7B0-4BC3-A03E-42A498FE8451}" type="presParOf" srcId="{A280DB04-D313-4E40-9A56-FB13B6D5E2BA}" destId="{9A004C75-DB60-44C5-98F8-31E85EEEB451}" srcOrd="1" destOrd="0" presId="urn:microsoft.com/office/officeart/2005/8/layout/orgChart1"/>
    <dgm:cxn modelId="{4FF82647-8C96-4E62-81DB-43F14F21A5FC}" type="presParOf" srcId="{9A004C75-DB60-44C5-98F8-31E85EEEB451}" destId="{61E239EA-DB62-4361-9682-BEED231CD0F1}" srcOrd="0" destOrd="0" presId="urn:microsoft.com/office/officeart/2005/8/layout/orgChart1"/>
    <dgm:cxn modelId="{04364A23-3BD1-42BB-B928-132F9C06D1B3}" type="presParOf" srcId="{61E239EA-DB62-4361-9682-BEED231CD0F1}" destId="{C3B73390-4D7E-42F9-AD75-FB9CEDF0600E}" srcOrd="0" destOrd="0" presId="urn:microsoft.com/office/officeart/2005/8/layout/orgChart1"/>
    <dgm:cxn modelId="{B10F64AA-3D16-4542-B8D4-C2E06ABB19CF}" type="presParOf" srcId="{61E239EA-DB62-4361-9682-BEED231CD0F1}" destId="{FAF12B0C-AB56-4A3A-9B96-E92CC452D5B2}" srcOrd="1" destOrd="0" presId="urn:microsoft.com/office/officeart/2005/8/layout/orgChart1"/>
    <dgm:cxn modelId="{9F46EFD0-4453-4DBA-9119-51A8BAA68FD5}" type="presParOf" srcId="{9A004C75-DB60-44C5-98F8-31E85EEEB451}" destId="{ACE42285-41C9-4919-AFB2-F76A42A5D375}" srcOrd="1" destOrd="0" presId="urn:microsoft.com/office/officeart/2005/8/layout/orgChart1"/>
    <dgm:cxn modelId="{F3799E9E-9149-4BC8-8005-AFF1B403C2CF}" type="presParOf" srcId="{9A004C75-DB60-44C5-98F8-31E85EEEB451}" destId="{BDF7E5C9-53CD-4982-A9D9-3F16D3B89F36}" srcOrd="2" destOrd="0" presId="urn:microsoft.com/office/officeart/2005/8/layout/orgChart1"/>
    <dgm:cxn modelId="{28F1FC3E-71E9-4E2C-A57E-D86274F77B3F}" type="presParOf" srcId="{A280DB04-D313-4E40-9A56-FB13B6D5E2BA}" destId="{8AD16679-492F-4523-B6E9-27DF0EC17707}" srcOrd="2" destOrd="0" presId="urn:microsoft.com/office/officeart/2005/8/layout/orgChart1"/>
    <dgm:cxn modelId="{E478B321-CBBE-45ED-92C4-5561BB2201E0}" type="presParOf" srcId="{A280DB04-D313-4E40-9A56-FB13B6D5E2BA}" destId="{8DFABE3A-2959-4AE0-883B-124A86BD7954}" srcOrd="3" destOrd="0" presId="urn:microsoft.com/office/officeart/2005/8/layout/orgChart1"/>
    <dgm:cxn modelId="{49630D84-530A-4A28-8FCE-F4624C84C97C}" type="presParOf" srcId="{8DFABE3A-2959-4AE0-883B-124A86BD7954}" destId="{943B093F-4A01-46CC-9D19-ACE874E3FA13}" srcOrd="0" destOrd="0" presId="urn:microsoft.com/office/officeart/2005/8/layout/orgChart1"/>
    <dgm:cxn modelId="{550CE5B6-2BA3-4C51-AF9D-C7BB110ECDA2}" type="presParOf" srcId="{943B093F-4A01-46CC-9D19-ACE874E3FA13}" destId="{ED626750-6532-4A2F-BF79-FD63B9C4C661}" srcOrd="0" destOrd="0" presId="urn:microsoft.com/office/officeart/2005/8/layout/orgChart1"/>
    <dgm:cxn modelId="{A6EE4CA8-D4F8-4590-9AE8-2673349B2D1D}" type="presParOf" srcId="{943B093F-4A01-46CC-9D19-ACE874E3FA13}" destId="{DE196FC2-F953-4D9A-86EF-B2A9818B07F4}" srcOrd="1" destOrd="0" presId="urn:microsoft.com/office/officeart/2005/8/layout/orgChart1"/>
    <dgm:cxn modelId="{063073C2-DA19-4E7E-B90F-D875581B7ECA}" type="presParOf" srcId="{8DFABE3A-2959-4AE0-883B-124A86BD7954}" destId="{76C368B3-6EE2-4BA3-8D8B-D8B93BAEA520}" srcOrd="1" destOrd="0" presId="urn:microsoft.com/office/officeart/2005/8/layout/orgChart1"/>
    <dgm:cxn modelId="{17D80749-0DCB-4376-92D9-B409C82831BB}" type="presParOf" srcId="{8DFABE3A-2959-4AE0-883B-124A86BD7954}" destId="{3EB9BD2A-AEC7-473C-89F7-75C6FC2E103B}" srcOrd="2" destOrd="0" presId="urn:microsoft.com/office/officeart/2005/8/layout/orgChart1"/>
    <dgm:cxn modelId="{256D2010-CD71-42F5-8C77-4AA30006E281}" type="presParOf" srcId="{A280DB04-D313-4E40-9A56-FB13B6D5E2BA}" destId="{AC5D3327-2512-4FD8-94BB-72AE59768A2C}" srcOrd="4" destOrd="0" presId="urn:microsoft.com/office/officeart/2005/8/layout/orgChart1"/>
    <dgm:cxn modelId="{68967E1B-8C8B-4260-AAC3-7618D316EAED}" type="presParOf" srcId="{A280DB04-D313-4E40-9A56-FB13B6D5E2BA}" destId="{914E578F-2774-42F5-BD81-E4968F5106D9}" srcOrd="5" destOrd="0" presId="urn:microsoft.com/office/officeart/2005/8/layout/orgChart1"/>
    <dgm:cxn modelId="{00C53B8E-3CA9-47D9-A683-AB2181A1F431}" type="presParOf" srcId="{914E578F-2774-42F5-BD81-E4968F5106D9}" destId="{B26C069C-6F34-46C9-ADCF-CB29897612ED}" srcOrd="0" destOrd="0" presId="urn:microsoft.com/office/officeart/2005/8/layout/orgChart1"/>
    <dgm:cxn modelId="{39257E79-49F0-48C7-9A1C-B574C1A8C702}" type="presParOf" srcId="{B26C069C-6F34-46C9-ADCF-CB29897612ED}" destId="{F8B55700-AD32-4811-9970-0C058BDE3A50}" srcOrd="0" destOrd="0" presId="urn:microsoft.com/office/officeart/2005/8/layout/orgChart1"/>
    <dgm:cxn modelId="{3911C7D9-D3B6-4C1A-BCE5-B8CA168CEB88}" type="presParOf" srcId="{B26C069C-6F34-46C9-ADCF-CB29897612ED}" destId="{623566FC-CF78-496F-8A2C-EF90667C9112}" srcOrd="1" destOrd="0" presId="urn:microsoft.com/office/officeart/2005/8/layout/orgChart1"/>
    <dgm:cxn modelId="{424EE48E-3DEB-4F60-A418-A2FDFEEB853A}" type="presParOf" srcId="{914E578F-2774-42F5-BD81-E4968F5106D9}" destId="{A1DAAEB8-6F2C-4D06-B081-CF5FF039C547}" srcOrd="1" destOrd="0" presId="urn:microsoft.com/office/officeart/2005/8/layout/orgChart1"/>
    <dgm:cxn modelId="{0643A222-5A79-4C07-9E45-C63768AE0A59}" type="presParOf" srcId="{914E578F-2774-42F5-BD81-E4968F5106D9}" destId="{010C6558-9E4F-4C85-B7C4-697069E01AAB}" srcOrd="2" destOrd="0" presId="urn:microsoft.com/office/officeart/2005/8/layout/orgChart1"/>
    <dgm:cxn modelId="{92F41C1D-1AA8-42D2-9683-33A24CC22873}" type="presParOf" srcId="{6C4D4937-E54F-4E0B-8102-D3B136207A5A}" destId="{0D8C7477-4FE4-4EBA-A6C3-11D46AC0C127}" srcOrd="2" destOrd="0" presId="urn:microsoft.com/office/officeart/2005/8/layout/orgChar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F0CF16B-97D7-4195-9A9E-EF618EDCD82E}" type="doc">
      <dgm:prSet loTypeId="urn:microsoft.com/office/officeart/2005/8/layout/orgChart1" loCatId="hierarchy" qsTypeId="urn:microsoft.com/office/officeart/2005/8/quickstyle/simple3" qsCatId="simple" csTypeId="urn:microsoft.com/office/officeart/2005/8/colors/colorful1" csCatId="colorful" phldr="1"/>
      <dgm:spPr/>
      <dgm:t>
        <a:bodyPr/>
        <a:lstStyle/>
        <a:p>
          <a:endParaRPr lang="en-IN"/>
        </a:p>
      </dgm:t>
    </dgm:pt>
    <dgm:pt modelId="{F2437EB7-2555-4453-8A33-BEE010630560}">
      <dgm:prSet phldrT="[Text]" custT="1"/>
      <dgm:spPr/>
      <dgm:t>
        <a:bodyPr/>
        <a:lstStyle/>
        <a:p>
          <a:r>
            <a:rPr lang="en-IN" sz="1600" dirty="0"/>
            <a:t>Factory Design Patterns</a:t>
          </a:r>
        </a:p>
      </dgm:t>
    </dgm:pt>
    <dgm:pt modelId="{FC49BC32-D83D-4E3C-A726-55C9A872B1FC}" type="parTrans" cxnId="{0CF5C9E2-DDA5-4539-A9D8-B466D62A6458}">
      <dgm:prSet/>
      <dgm:spPr/>
      <dgm:t>
        <a:bodyPr/>
        <a:lstStyle/>
        <a:p>
          <a:endParaRPr lang="en-IN" sz="1600">
            <a:solidFill>
              <a:schemeClr val="bg1"/>
            </a:solidFill>
          </a:endParaRPr>
        </a:p>
      </dgm:t>
    </dgm:pt>
    <dgm:pt modelId="{14C00894-3273-4DF9-B96A-761358EA16ED}" type="sibTrans" cxnId="{0CF5C9E2-DDA5-4539-A9D8-B466D62A6458}">
      <dgm:prSet/>
      <dgm:spPr/>
      <dgm:t>
        <a:bodyPr/>
        <a:lstStyle/>
        <a:p>
          <a:endParaRPr lang="en-IN" sz="1600">
            <a:solidFill>
              <a:schemeClr val="bg1"/>
            </a:solidFill>
          </a:endParaRPr>
        </a:p>
      </dgm:t>
    </dgm:pt>
    <dgm:pt modelId="{43C34B18-C9C6-4383-B6D5-A6DED9533D41}">
      <dgm:prSet phldrT="[Text]" custT="1"/>
      <dgm:spPr>
        <a:solidFill>
          <a:schemeClr val="accent6">
            <a:lumMod val="60000"/>
            <a:lumOff val="40000"/>
          </a:schemeClr>
        </a:solidFill>
      </dgm:spPr>
      <dgm:t>
        <a:bodyPr/>
        <a:lstStyle/>
        <a:p>
          <a:pPr>
            <a:buClr>
              <a:schemeClr val="accent2"/>
            </a:buClr>
            <a:buSzTx/>
            <a:buFont typeface="+mj-lt"/>
            <a:buAutoNum type="arabicPeriod"/>
          </a:pPr>
          <a:r>
            <a:rPr kumimoji="0" lang="en-US" sz="1600" b="0" i="0" u="none" strike="noStrike" cap="none" spc="0" normalizeH="0" baseline="0" noProof="0">
              <a:ln/>
              <a:effectLst/>
              <a:uLnTx/>
              <a:uFillTx/>
            </a:rPr>
            <a:t>Simple Factory</a:t>
          </a:r>
          <a:endParaRPr lang="en-IN" sz="1600" dirty="0"/>
        </a:p>
      </dgm:t>
    </dgm:pt>
    <dgm:pt modelId="{C5F90806-15EE-477D-83BA-97FCB2DC4B42}" type="parTrans" cxnId="{154CF337-BD70-4566-AFD3-FE6AD0D191D0}">
      <dgm:prSet/>
      <dgm:spPr/>
      <dgm:t>
        <a:bodyPr/>
        <a:lstStyle/>
        <a:p>
          <a:endParaRPr lang="en-IN" sz="1600">
            <a:solidFill>
              <a:schemeClr val="bg1"/>
            </a:solidFill>
          </a:endParaRPr>
        </a:p>
      </dgm:t>
    </dgm:pt>
    <dgm:pt modelId="{B47C9EBD-8B57-4DD6-B664-0102ADB34B8C}" type="sibTrans" cxnId="{154CF337-BD70-4566-AFD3-FE6AD0D191D0}">
      <dgm:prSet/>
      <dgm:spPr/>
      <dgm:t>
        <a:bodyPr/>
        <a:lstStyle/>
        <a:p>
          <a:endParaRPr lang="en-IN" sz="1600">
            <a:solidFill>
              <a:schemeClr val="bg1"/>
            </a:solidFill>
          </a:endParaRPr>
        </a:p>
      </dgm:t>
    </dgm:pt>
    <dgm:pt modelId="{FD9C2A9B-DC78-411D-A5F4-00FDF64D97E5}">
      <dgm:prSet phldrT="[Text]" custT="1"/>
      <dgm:spPr/>
      <dgm:t>
        <a:bodyPr/>
        <a:lstStyle/>
        <a:p>
          <a:r>
            <a:rPr lang="en-IN" sz="1600" dirty="0"/>
            <a:t>Factory Method</a:t>
          </a:r>
        </a:p>
      </dgm:t>
    </dgm:pt>
    <dgm:pt modelId="{1C47E75A-AB66-4F02-9BBD-9A6648C45D06}" type="parTrans" cxnId="{A6DA8735-A742-4F39-A3D6-44029D55DA43}">
      <dgm:prSet/>
      <dgm:spPr/>
      <dgm:t>
        <a:bodyPr/>
        <a:lstStyle/>
        <a:p>
          <a:endParaRPr lang="en-IN" sz="1600">
            <a:solidFill>
              <a:schemeClr val="bg1"/>
            </a:solidFill>
          </a:endParaRPr>
        </a:p>
      </dgm:t>
    </dgm:pt>
    <dgm:pt modelId="{D1BA16FC-DB69-4777-99E9-390C2FC3BD58}" type="sibTrans" cxnId="{A6DA8735-A742-4F39-A3D6-44029D55DA43}">
      <dgm:prSet/>
      <dgm:spPr/>
      <dgm:t>
        <a:bodyPr/>
        <a:lstStyle/>
        <a:p>
          <a:endParaRPr lang="en-IN" sz="1600">
            <a:solidFill>
              <a:schemeClr val="bg1"/>
            </a:solidFill>
          </a:endParaRPr>
        </a:p>
      </dgm:t>
    </dgm:pt>
    <dgm:pt modelId="{0971693F-F999-430D-9133-125B36A37FE4}">
      <dgm:prSet phldrT="[Text]" custT="1"/>
      <dgm:spPr/>
      <dgm:t>
        <a:bodyPr/>
        <a:lstStyle/>
        <a:p>
          <a:r>
            <a:rPr lang="en-IN" sz="1600" dirty="0"/>
            <a:t>Abstract Factory</a:t>
          </a:r>
        </a:p>
      </dgm:t>
    </dgm:pt>
    <dgm:pt modelId="{AA98B574-91E1-447D-9D15-523737A49729}" type="parTrans" cxnId="{97952B37-1A98-4399-863F-6BE833B6930C}">
      <dgm:prSet/>
      <dgm:spPr/>
      <dgm:t>
        <a:bodyPr/>
        <a:lstStyle/>
        <a:p>
          <a:endParaRPr lang="en-IN" sz="1600">
            <a:solidFill>
              <a:schemeClr val="bg1"/>
            </a:solidFill>
          </a:endParaRPr>
        </a:p>
      </dgm:t>
    </dgm:pt>
    <dgm:pt modelId="{211FBC01-7656-483A-8EA4-23F8AEA734C0}" type="sibTrans" cxnId="{97952B37-1A98-4399-863F-6BE833B6930C}">
      <dgm:prSet/>
      <dgm:spPr/>
      <dgm:t>
        <a:bodyPr/>
        <a:lstStyle/>
        <a:p>
          <a:endParaRPr lang="en-IN" sz="1600">
            <a:solidFill>
              <a:schemeClr val="bg1"/>
            </a:solidFill>
          </a:endParaRPr>
        </a:p>
      </dgm:t>
    </dgm:pt>
    <dgm:pt modelId="{B1419F5C-DB57-4784-954F-1CD47E71B000}" type="pres">
      <dgm:prSet presAssocID="{8F0CF16B-97D7-4195-9A9E-EF618EDCD82E}" presName="hierChild1" presStyleCnt="0">
        <dgm:presLayoutVars>
          <dgm:orgChart val="1"/>
          <dgm:chPref val="1"/>
          <dgm:dir/>
          <dgm:animOne val="branch"/>
          <dgm:animLvl val="lvl"/>
          <dgm:resizeHandles/>
        </dgm:presLayoutVars>
      </dgm:prSet>
      <dgm:spPr/>
    </dgm:pt>
    <dgm:pt modelId="{6C4D4937-E54F-4E0B-8102-D3B136207A5A}" type="pres">
      <dgm:prSet presAssocID="{F2437EB7-2555-4453-8A33-BEE010630560}" presName="hierRoot1" presStyleCnt="0">
        <dgm:presLayoutVars>
          <dgm:hierBranch val="init"/>
        </dgm:presLayoutVars>
      </dgm:prSet>
      <dgm:spPr/>
    </dgm:pt>
    <dgm:pt modelId="{FF453B25-3D03-40C9-9074-AF1374648EEE}" type="pres">
      <dgm:prSet presAssocID="{F2437EB7-2555-4453-8A33-BEE010630560}" presName="rootComposite1" presStyleCnt="0"/>
      <dgm:spPr/>
    </dgm:pt>
    <dgm:pt modelId="{909D4914-9303-4463-A7D2-B30A2A568A3E}" type="pres">
      <dgm:prSet presAssocID="{F2437EB7-2555-4453-8A33-BEE010630560}" presName="rootText1" presStyleLbl="node0" presStyleIdx="0" presStyleCnt="1" custScaleX="224008">
        <dgm:presLayoutVars>
          <dgm:chPref val="3"/>
        </dgm:presLayoutVars>
      </dgm:prSet>
      <dgm:spPr/>
    </dgm:pt>
    <dgm:pt modelId="{F63A7094-3501-42BB-BE24-91D440616821}" type="pres">
      <dgm:prSet presAssocID="{F2437EB7-2555-4453-8A33-BEE010630560}" presName="rootConnector1" presStyleLbl="node1" presStyleIdx="0" presStyleCnt="0"/>
      <dgm:spPr/>
    </dgm:pt>
    <dgm:pt modelId="{A280DB04-D313-4E40-9A56-FB13B6D5E2BA}" type="pres">
      <dgm:prSet presAssocID="{F2437EB7-2555-4453-8A33-BEE010630560}" presName="hierChild2" presStyleCnt="0"/>
      <dgm:spPr/>
    </dgm:pt>
    <dgm:pt modelId="{6B698757-6006-4172-8969-44A8038049D7}" type="pres">
      <dgm:prSet presAssocID="{C5F90806-15EE-477D-83BA-97FCB2DC4B42}" presName="Name37" presStyleLbl="parChTrans1D2" presStyleIdx="0" presStyleCnt="3"/>
      <dgm:spPr/>
    </dgm:pt>
    <dgm:pt modelId="{9A004C75-DB60-44C5-98F8-31E85EEEB451}" type="pres">
      <dgm:prSet presAssocID="{43C34B18-C9C6-4383-B6D5-A6DED9533D41}" presName="hierRoot2" presStyleCnt="0">
        <dgm:presLayoutVars>
          <dgm:hierBranch val="init"/>
        </dgm:presLayoutVars>
      </dgm:prSet>
      <dgm:spPr/>
    </dgm:pt>
    <dgm:pt modelId="{61E239EA-DB62-4361-9682-BEED231CD0F1}" type="pres">
      <dgm:prSet presAssocID="{43C34B18-C9C6-4383-B6D5-A6DED9533D41}" presName="rootComposite" presStyleCnt="0"/>
      <dgm:spPr/>
    </dgm:pt>
    <dgm:pt modelId="{C3B73390-4D7E-42F9-AD75-FB9CEDF0600E}" type="pres">
      <dgm:prSet presAssocID="{43C34B18-C9C6-4383-B6D5-A6DED9533D41}" presName="rootText" presStyleLbl="node2" presStyleIdx="0" presStyleCnt="3" custScaleX="138927">
        <dgm:presLayoutVars>
          <dgm:chPref val="3"/>
        </dgm:presLayoutVars>
      </dgm:prSet>
      <dgm:spPr/>
    </dgm:pt>
    <dgm:pt modelId="{FAF12B0C-AB56-4A3A-9B96-E92CC452D5B2}" type="pres">
      <dgm:prSet presAssocID="{43C34B18-C9C6-4383-B6D5-A6DED9533D41}" presName="rootConnector" presStyleLbl="node2" presStyleIdx="0" presStyleCnt="3"/>
      <dgm:spPr/>
    </dgm:pt>
    <dgm:pt modelId="{ACE42285-41C9-4919-AFB2-F76A42A5D375}" type="pres">
      <dgm:prSet presAssocID="{43C34B18-C9C6-4383-B6D5-A6DED9533D41}" presName="hierChild4" presStyleCnt="0"/>
      <dgm:spPr/>
    </dgm:pt>
    <dgm:pt modelId="{BDF7E5C9-53CD-4982-A9D9-3F16D3B89F36}" type="pres">
      <dgm:prSet presAssocID="{43C34B18-C9C6-4383-B6D5-A6DED9533D41}" presName="hierChild5" presStyleCnt="0"/>
      <dgm:spPr/>
    </dgm:pt>
    <dgm:pt modelId="{8AD16679-492F-4523-B6E9-27DF0EC17707}" type="pres">
      <dgm:prSet presAssocID="{1C47E75A-AB66-4F02-9BBD-9A6648C45D06}" presName="Name37" presStyleLbl="parChTrans1D2" presStyleIdx="1" presStyleCnt="3"/>
      <dgm:spPr/>
    </dgm:pt>
    <dgm:pt modelId="{8DFABE3A-2959-4AE0-883B-124A86BD7954}" type="pres">
      <dgm:prSet presAssocID="{FD9C2A9B-DC78-411D-A5F4-00FDF64D97E5}" presName="hierRoot2" presStyleCnt="0">
        <dgm:presLayoutVars>
          <dgm:hierBranch val="init"/>
        </dgm:presLayoutVars>
      </dgm:prSet>
      <dgm:spPr/>
    </dgm:pt>
    <dgm:pt modelId="{943B093F-4A01-46CC-9D19-ACE874E3FA13}" type="pres">
      <dgm:prSet presAssocID="{FD9C2A9B-DC78-411D-A5F4-00FDF64D97E5}" presName="rootComposite" presStyleCnt="0"/>
      <dgm:spPr/>
    </dgm:pt>
    <dgm:pt modelId="{ED626750-6532-4A2F-BF79-FD63B9C4C661}" type="pres">
      <dgm:prSet presAssocID="{FD9C2A9B-DC78-411D-A5F4-00FDF64D97E5}" presName="rootText" presStyleLbl="node2" presStyleIdx="1" presStyleCnt="3" custScaleX="138927">
        <dgm:presLayoutVars>
          <dgm:chPref val="3"/>
        </dgm:presLayoutVars>
      </dgm:prSet>
      <dgm:spPr/>
    </dgm:pt>
    <dgm:pt modelId="{DE196FC2-F953-4D9A-86EF-B2A9818B07F4}" type="pres">
      <dgm:prSet presAssocID="{FD9C2A9B-DC78-411D-A5F4-00FDF64D97E5}" presName="rootConnector" presStyleLbl="node2" presStyleIdx="1" presStyleCnt="3"/>
      <dgm:spPr/>
    </dgm:pt>
    <dgm:pt modelId="{76C368B3-6EE2-4BA3-8D8B-D8B93BAEA520}" type="pres">
      <dgm:prSet presAssocID="{FD9C2A9B-DC78-411D-A5F4-00FDF64D97E5}" presName="hierChild4" presStyleCnt="0"/>
      <dgm:spPr/>
    </dgm:pt>
    <dgm:pt modelId="{3EB9BD2A-AEC7-473C-89F7-75C6FC2E103B}" type="pres">
      <dgm:prSet presAssocID="{FD9C2A9B-DC78-411D-A5F4-00FDF64D97E5}" presName="hierChild5" presStyleCnt="0"/>
      <dgm:spPr/>
    </dgm:pt>
    <dgm:pt modelId="{AC5D3327-2512-4FD8-94BB-72AE59768A2C}" type="pres">
      <dgm:prSet presAssocID="{AA98B574-91E1-447D-9D15-523737A49729}" presName="Name37" presStyleLbl="parChTrans1D2" presStyleIdx="2" presStyleCnt="3"/>
      <dgm:spPr/>
    </dgm:pt>
    <dgm:pt modelId="{914E578F-2774-42F5-BD81-E4968F5106D9}" type="pres">
      <dgm:prSet presAssocID="{0971693F-F999-430D-9133-125B36A37FE4}" presName="hierRoot2" presStyleCnt="0">
        <dgm:presLayoutVars>
          <dgm:hierBranch val="init"/>
        </dgm:presLayoutVars>
      </dgm:prSet>
      <dgm:spPr/>
    </dgm:pt>
    <dgm:pt modelId="{B26C069C-6F34-46C9-ADCF-CB29897612ED}" type="pres">
      <dgm:prSet presAssocID="{0971693F-F999-430D-9133-125B36A37FE4}" presName="rootComposite" presStyleCnt="0"/>
      <dgm:spPr/>
    </dgm:pt>
    <dgm:pt modelId="{F8B55700-AD32-4811-9970-0C058BDE3A50}" type="pres">
      <dgm:prSet presAssocID="{0971693F-F999-430D-9133-125B36A37FE4}" presName="rootText" presStyleLbl="node2" presStyleIdx="2" presStyleCnt="3" custScaleX="138927">
        <dgm:presLayoutVars>
          <dgm:chPref val="3"/>
        </dgm:presLayoutVars>
      </dgm:prSet>
      <dgm:spPr/>
    </dgm:pt>
    <dgm:pt modelId="{623566FC-CF78-496F-8A2C-EF90667C9112}" type="pres">
      <dgm:prSet presAssocID="{0971693F-F999-430D-9133-125B36A37FE4}" presName="rootConnector" presStyleLbl="node2" presStyleIdx="2" presStyleCnt="3"/>
      <dgm:spPr/>
    </dgm:pt>
    <dgm:pt modelId="{A1DAAEB8-6F2C-4D06-B081-CF5FF039C547}" type="pres">
      <dgm:prSet presAssocID="{0971693F-F999-430D-9133-125B36A37FE4}" presName="hierChild4" presStyleCnt="0"/>
      <dgm:spPr/>
    </dgm:pt>
    <dgm:pt modelId="{010C6558-9E4F-4C85-B7C4-697069E01AAB}" type="pres">
      <dgm:prSet presAssocID="{0971693F-F999-430D-9133-125B36A37FE4}" presName="hierChild5" presStyleCnt="0"/>
      <dgm:spPr/>
    </dgm:pt>
    <dgm:pt modelId="{0D8C7477-4FE4-4EBA-A6C3-11D46AC0C127}" type="pres">
      <dgm:prSet presAssocID="{F2437EB7-2555-4453-8A33-BEE010630560}" presName="hierChild3" presStyleCnt="0"/>
      <dgm:spPr/>
    </dgm:pt>
  </dgm:ptLst>
  <dgm:cxnLst>
    <dgm:cxn modelId="{DFB1D014-9C8A-471A-8070-5F55F6C72BA4}" type="presOf" srcId="{FD9C2A9B-DC78-411D-A5F4-00FDF64D97E5}" destId="{DE196FC2-F953-4D9A-86EF-B2A9818B07F4}" srcOrd="1" destOrd="0" presId="urn:microsoft.com/office/officeart/2005/8/layout/orgChart1"/>
    <dgm:cxn modelId="{2E78942E-CC08-4D24-B7E9-19E7C76BDABE}" type="presOf" srcId="{0971693F-F999-430D-9133-125B36A37FE4}" destId="{F8B55700-AD32-4811-9970-0C058BDE3A50}" srcOrd="0" destOrd="0" presId="urn:microsoft.com/office/officeart/2005/8/layout/orgChart1"/>
    <dgm:cxn modelId="{A6DA8735-A742-4F39-A3D6-44029D55DA43}" srcId="{F2437EB7-2555-4453-8A33-BEE010630560}" destId="{FD9C2A9B-DC78-411D-A5F4-00FDF64D97E5}" srcOrd="1" destOrd="0" parTransId="{1C47E75A-AB66-4F02-9BBD-9A6648C45D06}" sibTransId="{D1BA16FC-DB69-4777-99E9-390C2FC3BD58}"/>
    <dgm:cxn modelId="{97952B37-1A98-4399-863F-6BE833B6930C}" srcId="{F2437EB7-2555-4453-8A33-BEE010630560}" destId="{0971693F-F999-430D-9133-125B36A37FE4}" srcOrd="2" destOrd="0" parTransId="{AA98B574-91E1-447D-9D15-523737A49729}" sibTransId="{211FBC01-7656-483A-8EA4-23F8AEA734C0}"/>
    <dgm:cxn modelId="{154CF337-BD70-4566-AFD3-FE6AD0D191D0}" srcId="{F2437EB7-2555-4453-8A33-BEE010630560}" destId="{43C34B18-C9C6-4383-B6D5-A6DED9533D41}" srcOrd="0" destOrd="0" parTransId="{C5F90806-15EE-477D-83BA-97FCB2DC4B42}" sibTransId="{B47C9EBD-8B57-4DD6-B664-0102ADB34B8C}"/>
    <dgm:cxn modelId="{DFFD483F-B413-4DA3-A7A0-DA48AA5AA75A}" type="presOf" srcId="{1C47E75A-AB66-4F02-9BBD-9A6648C45D06}" destId="{8AD16679-492F-4523-B6E9-27DF0EC17707}" srcOrd="0" destOrd="0" presId="urn:microsoft.com/office/officeart/2005/8/layout/orgChart1"/>
    <dgm:cxn modelId="{02C9C279-A688-42CF-8780-76399F0C5612}" type="presOf" srcId="{F2437EB7-2555-4453-8A33-BEE010630560}" destId="{909D4914-9303-4463-A7D2-B30A2A568A3E}" srcOrd="0" destOrd="0" presId="urn:microsoft.com/office/officeart/2005/8/layout/orgChart1"/>
    <dgm:cxn modelId="{FF654E7B-2A43-42FD-A0C2-4E482E9983EF}" type="presOf" srcId="{43C34B18-C9C6-4383-B6D5-A6DED9533D41}" destId="{FAF12B0C-AB56-4A3A-9B96-E92CC452D5B2}" srcOrd="1" destOrd="0" presId="urn:microsoft.com/office/officeart/2005/8/layout/orgChart1"/>
    <dgm:cxn modelId="{8539B085-4018-4DB0-AAF0-CF34F5F50E47}" type="presOf" srcId="{8F0CF16B-97D7-4195-9A9E-EF618EDCD82E}" destId="{B1419F5C-DB57-4784-954F-1CD47E71B000}" srcOrd="0" destOrd="0" presId="urn:microsoft.com/office/officeart/2005/8/layout/orgChart1"/>
    <dgm:cxn modelId="{E4C479B7-9CE8-4233-9138-78772DC6EF00}" type="presOf" srcId="{0971693F-F999-430D-9133-125B36A37FE4}" destId="{623566FC-CF78-496F-8A2C-EF90667C9112}" srcOrd="1" destOrd="0" presId="urn:microsoft.com/office/officeart/2005/8/layout/orgChart1"/>
    <dgm:cxn modelId="{BEAFE3C0-8713-460C-9D35-C2C01FD233DD}" type="presOf" srcId="{F2437EB7-2555-4453-8A33-BEE010630560}" destId="{F63A7094-3501-42BB-BE24-91D440616821}" srcOrd="1" destOrd="0" presId="urn:microsoft.com/office/officeart/2005/8/layout/orgChart1"/>
    <dgm:cxn modelId="{B34CA3DB-90E0-4982-8899-25E2DEF697C9}" type="presOf" srcId="{C5F90806-15EE-477D-83BA-97FCB2DC4B42}" destId="{6B698757-6006-4172-8969-44A8038049D7}" srcOrd="0" destOrd="0" presId="urn:microsoft.com/office/officeart/2005/8/layout/orgChart1"/>
    <dgm:cxn modelId="{13EC12E0-3CB5-4E13-A6B6-8E518ED75257}" type="presOf" srcId="{AA98B574-91E1-447D-9D15-523737A49729}" destId="{AC5D3327-2512-4FD8-94BB-72AE59768A2C}" srcOrd="0" destOrd="0" presId="urn:microsoft.com/office/officeart/2005/8/layout/orgChart1"/>
    <dgm:cxn modelId="{0CF5C9E2-DDA5-4539-A9D8-B466D62A6458}" srcId="{8F0CF16B-97D7-4195-9A9E-EF618EDCD82E}" destId="{F2437EB7-2555-4453-8A33-BEE010630560}" srcOrd="0" destOrd="0" parTransId="{FC49BC32-D83D-4E3C-A726-55C9A872B1FC}" sibTransId="{14C00894-3273-4DF9-B96A-761358EA16ED}"/>
    <dgm:cxn modelId="{223305E5-29F7-4081-B3C3-32AE5109CDA4}" type="presOf" srcId="{43C34B18-C9C6-4383-B6D5-A6DED9533D41}" destId="{C3B73390-4D7E-42F9-AD75-FB9CEDF0600E}" srcOrd="0" destOrd="0" presId="urn:microsoft.com/office/officeart/2005/8/layout/orgChart1"/>
    <dgm:cxn modelId="{019A2CF5-C25B-4443-AFB4-8C34737B71A2}" type="presOf" srcId="{FD9C2A9B-DC78-411D-A5F4-00FDF64D97E5}" destId="{ED626750-6532-4A2F-BF79-FD63B9C4C661}" srcOrd="0" destOrd="0" presId="urn:microsoft.com/office/officeart/2005/8/layout/orgChart1"/>
    <dgm:cxn modelId="{CBFF5745-4693-4B52-808D-646DC5465317}" type="presParOf" srcId="{B1419F5C-DB57-4784-954F-1CD47E71B000}" destId="{6C4D4937-E54F-4E0B-8102-D3B136207A5A}" srcOrd="0" destOrd="0" presId="urn:microsoft.com/office/officeart/2005/8/layout/orgChart1"/>
    <dgm:cxn modelId="{DD491E10-166F-4413-A9AC-ACD9341EBC6F}" type="presParOf" srcId="{6C4D4937-E54F-4E0B-8102-D3B136207A5A}" destId="{FF453B25-3D03-40C9-9074-AF1374648EEE}" srcOrd="0" destOrd="0" presId="urn:microsoft.com/office/officeart/2005/8/layout/orgChart1"/>
    <dgm:cxn modelId="{EFB7B3F2-5FC8-4076-9EBD-606B6995D0C2}" type="presParOf" srcId="{FF453B25-3D03-40C9-9074-AF1374648EEE}" destId="{909D4914-9303-4463-A7D2-B30A2A568A3E}" srcOrd="0" destOrd="0" presId="urn:microsoft.com/office/officeart/2005/8/layout/orgChart1"/>
    <dgm:cxn modelId="{31DC28BC-71DE-4E1D-9D21-BD79A662B45F}" type="presParOf" srcId="{FF453B25-3D03-40C9-9074-AF1374648EEE}" destId="{F63A7094-3501-42BB-BE24-91D440616821}" srcOrd="1" destOrd="0" presId="urn:microsoft.com/office/officeart/2005/8/layout/orgChart1"/>
    <dgm:cxn modelId="{62BFE01D-4541-4A1B-A251-163863ADBB98}" type="presParOf" srcId="{6C4D4937-E54F-4E0B-8102-D3B136207A5A}" destId="{A280DB04-D313-4E40-9A56-FB13B6D5E2BA}" srcOrd="1" destOrd="0" presId="urn:microsoft.com/office/officeart/2005/8/layout/orgChart1"/>
    <dgm:cxn modelId="{699CB02A-0937-4B26-9057-2DB338947D23}" type="presParOf" srcId="{A280DB04-D313-4E40-9A56-FB13B6D5E2BA}" destId="{6B698757-6006-4172-8969-44A8038049D7}" srcOrd="0" destOrd="0" presId="urn:microsoft.com/office/officeart/2005/8/layout/orgChart1"/>
    <dgm:cxn modelId="{E0D0A35D-C7B0-4BC3-A03E-42A498FE8451}" type="presParOf" srcId="{A280DB04-D313-4E40-9A56-FB13B6D5E2BA}" destId="{9A004C75-DB60-44C5-98F8-31E85EEEB451}" srcOrd="1" destOrd="0" presId="urn:microsoft.com/office/officeart/2005/8/layout/orgChart1"/>
    <dgm:cxn modelId="{4FF82647-8C96-4E62-81DB-43F14F21A5FC}" type="presParOf" srcId="{9A004C75-DB60-44C5-98F8-31E85EEEB451}" destId="{61E239EA-DB62-4361-9682-BEED231CD0F1}" srcOrd="0" destOrd="0" presId="urn:microsoft.com/office/officeart/2005/8/layout/orgChart1"/>
    <dgm:cxn modelId="{04364A23-3BD1-42BB-B928-132F9C06D1B3}" type="presParOf" srcId="{61E239EA-DB62-4361-9682-BEED231CD0F1}" destId="{C3B73390-4D7E-42F9-AD75-FB9CEDF0600E}" srcOrd="0" destOrd="0" presId="urn:microsoft.com/office/officeart/2005/8/layout/orgChart1"/>
    <dgm:cxn modelId="{B10F64AA-3D16-4542-B8D4-C2E06ABB19CF}" type="presParOf" srcId="{61E239EA-DB62-4361-9682-BEED231CD0F1}" destId="{FAF12B0C-AB56-4A3A-9B96-E92CC452D5B2}" srcOrd="1" destOrd="0" presId="urn:microsoft.com/office/officeart/2005/8/layout/orgChart1"/>
    <dgm:cxn modelId="{9F46EFD0-4453-4DBA-9119-51A8BAA68FD5}" type="presParOf" srcId="{9A004C75-DB60-44C5-98F8-31E85EEEB451}" destId="{ACE42285-41C9-4919-AFB2-F76A42A5D375}" srcOrd="1" destOrd="0" presId="urn:microsoft.com/office/officeart/2005/8/layout/orgChart1"/>
    <dgm:cxn modelId="{F3799E9E-9149-4BC8-8005-AFF1B403C2CF}" type="presParOf" srcId="{9A004C75-DB60-44C5-98F8-31E85EEEB451}" destId="{BDF7E5C9-53CD-4982-A9D9-3F16D3B89F36}" srcOrd="2" destOrd="0" presId="urn:microsoft.com/office/officeart/2005/8/layout/orgChart1"/>
    <dgm:cxn modelId="{28F1FC3E-71E9-4E2C-A57E-D86274F77B3F}" type="presParOf" srcId="{A280DB04-D313-4E40-9A56-FB13B6D5E2BA}" destId="{8AD16679-492F-4523-B6E9-27DF0EC17707}" srcOrd="2" destOrd="0" presId="urn:microsoft.com/office/officeart/2005/8/layout/orgChart1"/>
    <dgm:cxn modelId="{E478B321-CBBE-45ED-92C4-5561BB2201E0}" type="presParOf" srcId="{A280DB04-D313-4E40-9A56-FB13B6D5E2BA}" destId="{8DFABE3A-2959-4AE0-883B-124A86BD7954}" srcOrd="3" destOrd="0" presId="urn:microsoft.com/office/officeart/2005/8/layout/orgChart1"/>
    <dgm:cxn modelId="{49630D84-530A-4A28-8FCE-F4624C84C97C}" type="presParOf" srcId="{8DFABE3A-2959-4AE0-883B-124A86BD7954}" destId="{943B093F-4A01-46CC-9D19-ACE874E3FA13}" srcOrd="0" destOrd="0" presId="urn:microsoft.com/office/officeart/2005/8/layout/orgChart1"/>
    <dgm:cxn modelId="{550CE5B6-2BA3-4C51-AF9D-C7BB110ECDA2}" type="presParOf" srcId="{943B093F-4A01-46CC-9D19-ACE874E3FA13}" destId="{ED626750-6532-4A2F-BF79-FD63B9C4C661}" srcOrd="0" destOrd="0" presId="urn:microsoft.com/office/officeart/2005/8/layout/orgChart1"/>
    <dgm:cxn modelId="{A6EE4CA8-D4F8-4590-9AE8-2673349B2D1D}" type="presParOf" srcId="{943B093F-4A01-46CC-9D19-ACE874E3FA13}" destId="{DE196FC2-F953-4D9A-86EF-B2A9818B07F4}" srcOrd="1" destOrd="0" presId="urn:microsoft.com/office/officeart/2005/8/layout/orgChart1"/>
    <dgm:cxn modelId="{063073C2-DA19-4E7E-B90F-D875581B7ECA}" type="presParOf" srcId="{8DFABE3A-2959-4AE0-883B-124A86BD7954}" destId="{76C368B3-6EE2-4BA3-8D8B-D8B93BAEA520}" srcOrd="1" destOrd="0" presId="urn:microsoft.com/office/officeart/2005/8/layout/orgChart1"/>
    <dgm:cxn modelId="{17D80749-0DCB-4376-92D9-B409C82831BB}" type="presParOf" srcId="{8DFABE3A-2959-4AE0-883B-124A86BD7954}" destId="{3EB9BD2A-AEC7-473C-89F7-75C6FC2E103B}" srcOrd="2" destOrd="0" presId="urn:microsoft.com/office/officeart/2005/8/layout/orgChart1"/>
    <dgm:cxn modelId="{256D2010-CD71-42F5-8C77-4AA30006E281}" type="presParOf" srcId="{A280DB04-D313-4E40-9A56-FB13B6D5E2BA}" destId="{AC5D3327-2512-4FD8-94BB-72AE59768A2C}" srcOrd="4" destOrd="0" presId="urn:microsoft.com/office/officeart/2005/8/layout/orgChart1"/>
    <dgm:cxn modelId="{68967E1B-8C8B-4260-AAC3-7618D316EAED}" type="presParOf" srcId="{A280DB04-D313-4E40-9A56-FB13B6D5E2BA}" destId="{914E578F-2774-42F5-BD81-E4968F5106D9}" srcOrd="5" destOrd="0" presId="urn:microsoft.com/office/officeart/2005/8/layout/orgChart1"/>
    <dgm:cxn modelId="{00C53B8E-3CA9-47D9-A683-AB2181A1F431}" type="presParOf" srcId="{914E578F-2774-42F5-BD81-E4968F5106D9}" destId="{B26C069C-6F34-46C9-ADCF-CB29897612ED}" srcOrd="0" destOrd="0" presId="urn:microsoft.com/office/officeart/2005/8/layout/orgChart1"/>
    <dgm:cxn modelId="{39257E79-49F0-48C7-9A1C-B574C1A8C702}" type="presParOf" srcId="{B26C069C-6F34-46C9-ADCF-CB29897612ED}" destId="{F8B55700-AD32-4811-9970-0C058BDE3A50}" srcOrd="0" destOrd="0" presId="urn:microsoft.com/office/officeart/2005/8/layout/orgChart1"/>
    <dgm:cxn modelId="{3911C7D9-D3B6-4C1A-BCE5-B8CA168CEB88}" type="presParOf" srcId="{B26C069C-6F34-46C9-ADCF-CB29897612ED}" destId="{623566FC-CF78-496F-8A2C-EF90667C9112}" srcOrd="1" destOrd="0" presId="urn:microsoft.com/office/officeart/2005/8/layout/orgChart1"/>
    <dgm:cxn modelId="{424EE48E-3DEB-4F60-A418-A2FDFEEB853A}" type="presParOf" srcId="{914E578F-2774-42F5-BD81-E4968F5106D9}" destId="{A1DAAEB8-6F2C-4D06-B081-CF5FF039C547}" srcOrd="1" destOrd="0" presId="urn:microsoft.com/office/officeart/2005/8/layout/orgChart1"/>
    <dgm:cxn modelId="{0643A222-5A79-4C07-9E45-C63768AE0A59}" type="presParOf" srcId="{914E578F-2774-42F5-BD81-E4968F5106D9}" destId="{010C6558-9E4F-4C85-B7C4-697069E01AAB}" srcOrd="2" destOrd="0" presId="urn:microsoft.com/office/officeart/2005/8/layout/orgChart1"/>
    <dgm:cxn modelId="{92F41C1D-1AA8-42D2-9683-33A24CC22873}" type="presParOf" srcId="{6C4D4937-E54F-4E0B-8102-D3B136207A5A}" destId="{0D8C7477-4FE4-4EBA-A6C3-11D46AC0C127}"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8601DB8-7AD1-4E75-94B5-9DDC7F3EDE90}" type="doc">
      <dgm:prSet loTypeId="urn:microsoft.com/office/officeart/2005/8/layout/orgChart1" loCatId="hierarchy" qsTypeId="urn:microsoft.com/office/officeart/2005/8/quickstyle/simple3" qsCatId="simple" csTypeId="urn:microsoft.com/office/officeart/2005/8/colors/colorful5" csCatId="colorful" phldr="1"/>
      <dgm:spPr/>
      <dgm:t>
        <a:bodyPr/>
        <a:lstStyle/>
        <a:p>
          <a:endParaRPr lang="en-IN"/>
        </a:p>
      </dgm:t>
    </dgm:pt>
    <dgm:pt modelId="{49D1F411-07EF-41C4-97B3-753A76FAC173}">
      <dgm:prSet phldrT="[Text]" custT="1"/>
      <dgm:spPr/>
      <dgm:t>
        <a:bodyPr/>
        <a:lstStyle/>
        <a:p>
          <a:endParaRPr lang="en-IN" sz="2800" b="1" dirty="0"/>
        </a:p>
      </dgm:t>
    </dgm:pt>
    <dgm:pt modelId="{3B7EEFA2-E03C-4388-B9D8-7D63C2D195AB}" type="parTrans" cxnId="{F84D2952-12F6-4A75-B5C0-2F585AD7BF2A}">
      <dgm:prSet/>
      <dgm:spPr/>
      <dgm:t>
        <a:bodyPr/>
        <a:lstStyle/>
        <a:p>
          <a:endParaRPr lang="en-IN" sz="2400"/>
        </a:p>
      </dgm:t>
    </dgm:pt>
    <dgm:pt modelId="{5373B9E3-4C97-486E-92BA-9BED05A00AE3}" type="sibTrans" cxnId="{F84D2952-12F6-4A75-B5C0-2F585AD7BF2A}">
      <dgm:prSet/>
      <dgm:spPr/>
      <dgm:t>
        <a:bodyPr/>
        <a:lstStyle/>
        <a:p>
          <a:endParaRPr lang="en-IN" sz="2400"/>
        </a:p>
      </dgm:t>
    </dgm:pt>
    <dgm:pt modelId="{E0B3FB1A-6882-4FB5-A102-6240928E4B25}">
      <dgm:prSet phldrT="[Text]" custT="1"/>
      <dgm:spPr/>
      <dgm:t>
        <a:bodyPr/>
        <a:lstStyle/>
        <a:p>
          <a:r>
            <a:rPr lang="en-US" sz="2400" dirty="0"/>
            <a:t>Array Problems</a:t>
          </a:r>
          <a:endParaRPr lang="en-IN" sz="2400" dirty="0"/>
        </a:p>
      </dgm:t>
    </dgm:pt>
    <dgm:pt modelId="{7E810868-1719-4FD8-9981-0C759F47450B}" type="parTrans" cxnId="{790EDDC8-9BCF-43FF-876D-AA397D6E079D}">
      <dgm:prSet/>
      <dgm:spPr/>
      <dgm:t>
        <a:bodyPr/>
        <a:lstStyle/>
        <a:p>
          <a:endParaRPr lang="en-IN" sz="2400"/>
        </a:p>
      </dgm:t>
    </dgm:pt>
    <dgm:pt modelId="{50101145-B96C-4DFA-A2DE-D1F56B9F9B37}" type="sibTrans" cxnId="{790EDDC8-9BCF-43FF-876D-AA397D6E079D}">
      <dgm:prSet/>
      <dgm:spPr/>
      <dgm:t>
        <a:bodyPr/>
        <a:lstStyle/>
        <a:p>
          <a:endParaRPr lang="en-IN" sz="2400"/>
        </a:p>
      </dgm:t>
    </dgm:pt>
    <dgm:pt modelId="{C2D226F5-AE46-4D91-AD80-6DAF9E2084B5}">
      <dgm:prSet phldrT="[Text]" custT="1"/>
      <dgm:spPr/>
      <dgm:t>
        <a:bodyPr/>
        <a:lstStyle/>
        <a:p>
          <a:r>
            <a:rPr lang="en-US" sz="2400" dirty="0"/>
            <a:t>String Problems</a:t>
          </a:r>
          <a:endParaRPr lang="en-IN" sz="2400" dirty="0"/>
        </a:p>
      </dgm:t>
    </dgm:pt>
    <dgm:pt modelId="{0DC70B08-E7D3-4CC0-90ED-F20DA01282D3}" type="parTrans" cxnId="{658E6FB8-75B9-42E6-9A03-18B9E23A9290}">
      <dgm:prSet/>
      <dgm:spPr/>
      <dgm:t>
        <a:bodyPr/>
        <a:lstStyle/>
        <a:p>
          <a:endParaRPr lang="en-IN" sz="2400"/>
        </a:p>
      </dgm:t>
    </dgm:pt>
    <dgm:pt modelId="{6AB9053B-407C-46A1-9954-855EB1D0E3F6}" type="sibTrans" cxnId="{658E6FB8-75B9-42E6-9A03-18B9E23A9290}">
      <dgm:prSet/>
      <dgm:spPr/>
      <dgm:t>
        <a:bodyPr/>
        <a:lstStyle/>
        <a:p>
          <a:endParaRPr lang="en-IN" sz="2400"/>
        </a:p>
      </dgm:t>
    </dgm:pt>
    <dgm:pt modelId="{7CE64739-6D37-4040-ABAD-BE7E59994622}">
      <dgm:prSet phldrT="[Text]" custT="1"/>
      <dgm:spPr/>
      <dgm:t>
        <a:bodyPr/>
        <a:lstStyle/>
        <a:p>
          <a:r>
            <a:rPr lang="en-US" sz="2400" dirty="0"/>
            <a:t>Number Problems</a:t>
          </a:r>
          <a:endParaRPr lang="en-IN" sz="2400" dirty="0"/>
        </a:p>
      </dgm:t>
    </dgm:pt>
    <dgm:pt modelId="{DD0D7816-105A-45D5-B20E-2D43B1774985}" type="parTrans" cxnId="{9AD0D140-15B1-407A-92AE-AE55718DBE1C}">
      <dgm:prSet/>
      <dgm:spPr/>
      <dgm:t>
        <a:bodyPr/>
        <a:lstStyle/>
        <a:p>
          <a:endParaRPr lang="en-IN" sz="2400"/>
        </a:p>
      </dgm:t>
    </dgm:pt>
    <dgm:pt modelId="{58E45541-3240-4EF5-B247-54969583FC00}" type="sibTrans" cxnId="{9AD0D140-15B1-407A-92AE-AE55718DBE1C}">
      <dgm:prSet/>
      <dgm:spPr/>
      <dgm:t>
        <a:bodyPr/>
        <a:lstStyle/>
        <a:p>
          <a:endParaRPr lang="en-IN" sz="2400"/>
        </a:p>
      </dgm:t>
    </dgm:pt>
    <dgm:pt modelId="{C5C0CE1A-D4AC-4C7E-8F51-0175543969D2}" type="pres">
      <dgm:prSet presAssocID="{38601DB8-7AD1-4E75-94B5-9DDC7F3EDE90}" presName="hierChild1" presStyleCnt="0">
        <dgm:presLayoutVars>
          <dgm:orgChart val="1"/>
          <dgm:chPref val="1"/>
          <dgm:dir/>
          <dgm:animOne val="branch"/>
          <dgm:animLvl val="lvl"/>
          <dgm:resizeHandles/>
        </dgm:presLayoutVars>
      </dgm:prSet>
      <dgm:spPr/>
    </dgm:pt>
    <dgm:pt modelId="{6C34FCA4-FD8F-4C83-836D-189B5FA1B814}" type="pres">
      <dgm:prSet presAssocID="{49D1F411-07EF-41C4-97B3-753A76FAC173}" presName="hierRoot1" presStyleCnt="0">
        <dgm:presLayoutVars>
          <dgm:hierBranch val="init"/>
        </dgm:presLayoutVars>
      </dgm:prSet>
      <dgm:spPr/>
    </dgm:pt>
    <dgm:pt modelId="{8371F21F-A42C-48F5-B32C-C6C07D34BFA1}" type="pres">
      <dgm:prSet presAssocID="{49D1F411-07EF-41C4-97B3-753A76FAC173}" presName="rootComposite1" presStyleCnt="0"/>
      <dgm:spPr/>
    </dgm:pt>
    <dgm:pt modelId="{467515A4-07B0-4131-9867-6AF85084C8C3}" type="pres">
      <dgm:prSet presAssocID="{49D1F411-07EF-41C4-97B3-753A76FAC173}" presName="rootText1" presStyleLbl="node0" presStyleIdx="0" presStyleCnt="1" custScaleX="298113">
        <dgm:presLayoutVars>
          <dgm:chPref val="3"/>
        </dgm:presLayoutVars>
      </dgm:prSet>
      <dgm:spPr>
        <a:prstGeom prst="flowChartAlternateProcess">
          <a:avLst/>
        </a:prstGeom>
      </dgm:spPr>
    </dgm:pt>
    <dgm:pt modelId="{CF32259F-C27A-415E-801C-2EA638347FCA}" type="pres">
      <dgm:prSet presAssocID="{49D1F411-07EF-41C4-97B3-753A76FAC173}" presName="rootConnector1" presStyleLbl="node1" presStyleIdx="0" presStyleCnt="0"/>
      <dgm:spPr/>
    </dgm:pt>
    <dgm:pt modelId="{D8C2826F-830C-4357-B55A-732FCE79225F}" type="pres">
      <dgm:prSet presAssocID="{49D1F411-07EF-41C4-97B3-753A76FAC173}" presName="hierChild2" presStyleCnt="0"/>
      <dgm:spPr/>
    </dgm:pt>
    <dgm:pt modelId="{1BE4FCF6-239A-4020-9EC6-45ED2515080E}" type="pres">
      <dgm:prSet presAssocID="{7E810868-1719-4FD8-9981-0C759F47450B}" presName="Name37" presStyleLbl="parChTrans1D2" presStyleIdx="0" presStyleCnt="3"/>
      <dgm:spPr/>
    </dgm:pt>
    <dgm:pt modelId="{4C9B913E-C0F6-4DD3-A7C6-861EB5665EFD}" type="pres">
      <dgm:prSet presAssocID="{E0B3FB1A-6882-4FB5-A102-6240928E4B25}" presName="hierRoot2" presStyleCnt="0">
        <dgm:presLayoutVars>
          <dgm:hierBranch val="init"/>
        </dgm:presLayoutVars>
      </dgm:prSet>
      <dgm:spPr/>
    </dgm:pt>
    <dgm:pt modelId="{434CBC83-D0C2-4CAA-A510-F72F3E3B66E8}" type="pres">
      <dgm:prSet presAssocID="{E0B3FB1A-6882-4FB5-A102-6240928E4B25}" presName="rootComposite" presStyleCnt="0"/>
      <dgm:spPr/>
    </dgm:pt>
    <dgm:pt modelId="{98F3D8FD-9A92-49D3-9FE3-B10A7D1DCDDC}" type="pres">
      <dgm:prSet presAssocID="{E0B3FB1A-6882-4FB5-A102-6240928E4B25}" presName="rootText" presStyleLbl="node2" presStyleIdx="0" presStyleCnt="3" custLinFactNeighborY="35381">
        <dgm:presLayoutVars>
          <dgm:chPref val="3"/>
        </dgm:presLayoutVars>
      </dgm:prSet>
      <dgm:spPr>
        <a:prstGeom prst="flowChartAlternateProcess">
          <a:avLst/>
        </a:prstGeom>
      </dgm:spPr>
    </dgm:pt>
    <dgm:pt modelId="{CBDAA885-0201-4FC8-A81B-D9D19F663852}" type="pres">
      <dgm:prSet presAssocID="{E0B3FB1A-6882-4FB5-A102-6240928E4B25}" presName="rootConnector" presStyleLbl="node2" presStyleIdx="0" presStyleCnt="3"/>
      <dgm:spPr/>
    </dgm:pt>
    <dgm:pt modelId="{435699B9-7AE0-416E-96FC-F26DE6349A22}" type="pres">
      <dgm:prSet presAssocID="{E0B3FB1A-6882-4FB5-A102-6240928E4B25}" presName="hierChild4" presStyleCnt="0"/>
      <dgm:spPr/>
    </dgm:pt>
    <dgm:pt modelId="{3978533D-C45F-455A-928C-895FAAD956F2}" type="pres">
      <dgm:prSet presAssocID="{E0B3FB1A-6882-4FB5-A102-6240928E4B25}" presName="hierChild5" presStyleCnt="0"/>
      <dgm:spPr/>
    </dgm:pt>
    <dgm:pt modelId="{16074D80-9963-4D31-8627-27855744995D}" type="pres">
      <dgm:prSet presAssocID="{0DC70B08-E7D3-4CC0-90ED-F20DA01282D3}" presName="Name37" presStyleLbl="parChTrans1D2" presStyleIdx="1" presStyleCnt="3"/>
      <dgm:spPr/>
    </dgm:pt>
    <dgm:pt modelId="{BA7795E1-F70B-43C3-A69A-5E2423FB4E5F}" type="pres">
      <dgm:prSet presAssocID="{C2D226F5-AE46-4D91-AD80-6DAF9E2084B5}" presName="hierRoot2" presStyleCnt="0">
        <dgm:presLayoutVars>
          <dgm:hierBranch val="init"/>
        </dgm:presLayoutVars>
      </dgm:prSet>
      <dgm:spPr/>
    </dgm:pt>
    <dgm:pt modelId="{78D5327F-1D93-466C-8562-4338BA7BF2F6}" type="pres">
      <dgm:prSet presAssocID="{C2D226F5-AE46-4D91-AD80-6DAF9E2084B5}" presName="rootComposite" presStyleCnt="0"/>
      <dgm:spPr/>
    </dgm:pt>
    <dgm:pt modelId="{CFAAD1E7-ADA6-4460-AFA7-B12C5A6E1CC6}" type="pres">
      <dgm:prSet presAssocID="{C2D226F5-AE46-4D91-AD80-6DAF9E2084B5}" presName="rootText" presStyleLbl="node2" presStyleIdx="1" presStyleCnt="3" custLinFactNeighborY="35381">
        <dgm:presLayoutVars>
          <dgm:chPref val="3"/>
        </dgm:presLayoutVars>
      </dgm:prSet>
      <dgm:spPr>
        <a:prstGeom prst="flowChartAlternateProcess">
          <a:avLst/>
        </a:prstGeom>
      </dgm:spPr>
    </dgm:pt>
    <dgm:pt modelId="{E5DE4255-8B1E-4EE3-BDB1-FCEB4EA219DD}" type="pres">
      <dgm:prSet presAssocID="{C2D226F5-AE46-4D91-AD80-6DAF9E2084B5}" presName="rootConnector" presStyleLbl="node2" presStyleIdx="1" presStyleCnt="3"/>
      <dgm:spPr/>
    </dgm:pt>
    <dgm:pt modelId="{550674DB-811D-479C-98AC-60A934A50F4D}" type="pres">
      <dgm:prSet presAssocID="{C2D226F5-AE46-4D91-AD80-6DAF9E2084B5}" presName="hierChild4" presStyleCnt="0"/>
      <dgm:spPr/>
    </dgm:pt>
    <dgm:pt modelId="{F2C1F994-655B-4BAB-9E52-460D807289D1}" type="pres">
      <dgm:prSet presAssocID="{C2D226F5-AE46-4D91-AD80-6DAF9E2084B5}" presName="hierChild5" presStyleCnt="0"/>
      <dgm:spPr/>
    </dgm:pt>
    <dgm:pt modelId="{DE5F04E6-9E49-41FA-B320-6A82B3B83485}" type="pres">
      <dgm:prSet presAssocID="{DD0D7816-105A-45D5-B20E-2D43B1774985}" presName="Name37" presStyleLbl="parChTrans1D2" presStyleIdx="2" presStyleCnt="3"/>
      <dgm:spPr/>
    </dgm:pt>
    <dgm:pt modelId="{0FDE3309-F2E9-4C6C-BD3F-EDA6ADC38180}" type="pres">
      <dgm:prSet presAssocID="{7CE64739-6D37-4040-ABAD-BE7E59994622}" presName="hierRoot2" presStyleCnt="0">
        <dgm:presLayoutVars>
          <dgm:hierBranch val="init"/>
        </dgm:presLayoutVars>
      </dgm:prSet>
      <dgm:spPr/>
    </dgm:pt>
    <dgm:pt modelId="{84E5EBE8-0DA9-4EE0-B0C6-150BA35C5BBB}" type="pres">
      <dgm:prSet presAssocID="{7CE64739-6D37-4040-ABAD-BE7E59994622}" presName="rootComposite" presStyleCnt="0"/>
      <dgm:spPr/>
    </dgm:pt>
    <dgm:pt modelId="{CB226C99-7216-4DF5-ACA5-07B1FA15637C}" type="pres">
      <dgm:prSet presAssocID="{7CE64739-6D37-4040-ABAD-BE7E59994622}" presName="rootText" presStyleLbl="node2" presStyleIdx="2" presStyleCnt="3" custLinFactNeighborY="35381">
        <dgm:presLayoutVars>
          <dgm:chPref val="3"/>
        </dgm:presLayoutVars>
      </dgm:prSet>
      <dgm:spPr>
        <a:prstGeom prst="flowChartAlternateProcess">
          <a:avLst/>
        </a:prstGeom>
      </dgm:spPr>
    </dgm:pt>
    <dgm:pt modelId="{6A025D7B-589D-4E08-9B6A-7D8AA7C71538}" type="pres">
      <dgm:prSet presAssocID="{7CE64739-6D37-4040-ABAD-BE7E59994622}" presName="rootConnector" presStyleLbl="node2" presStyleIdx="2" presStyleCnt="3"/>
      <dgm:spPr/>
    </dgm:pt>
    <dgm:pt modelId="{4BCC78B3-AC72-4EFE-9622-99C3611805A3}" type="pres">
      <dgm:prSet presAssocID="{7CE64739-6D37-4040-ABAD-BE7E59994622}" presName="hierChild4" presStyleCnt="0"/>
      <dgm:spPr/>
    </dgm:pt>
    <dgm:pt modelId="{DAEAC1C0-53A9-42CD-93C5-C84081A3E061}" type="pres">
      <dgm:prSet presAssocID="{7CE64739-6D37-4040-ABAD-BE7E59994622}" presName="hierChild5" presStyleCnt="0"/>
      <dgm:spPr/>
    </dgm:pt>
    <dgm:pt modelId="{75D54959-DC6B-410E-B519-AB2F3DFBC50A}" type="pres">
      <dgm:prSet presAssocID="{49D1F411-07EF-41C4-97B3-753A76FAC173}" presName="hierChild3" presStyleCnt="0"/>
      <dgm:spPr/>
    </dgm:pt>
  </dgm:ptLst>
  <dgm:cxnLst>
    <dgm:cxn modelId="{2E356936-E2B7-4FD1-B7C6-679D5D9D6858}" type="presOf" srcId="{E0B3FB1A-6882-4FB5-A102-6240928E4B25}" destId="{98F3D8FD-9A92-49D3-9FE3-B10A7D1DCDDC}" srcOrd="0" destOrd="0" presId="urn:microsoft.com/office/officeart/2005/8/layout/orgChart1"/>
    <dgm:cxn modelId="{9AD0D140-15B1-407A-92AE-AE55718DBE1C}" srcId="{49D1F411-07EF-41C4-97B3-753A76FAC173}" destId="{7CE64739-6D37-4040-ABAD-BE7E59994622}" srcOrd="2" destOrd="0" parTransId="{DD0D7816-105A-45D5-B20E-2D43B1774985}" sibTransId="{58E45541-3240-4EF5-B247-54969583FC00}"/>
    <dgm:cxn modelId="{616BDE42-97B4-4781-B046-4624DD93BF47}" type="presOf" srcId="{7CE64739-6D37-4040-ABAD-BE7E59994622}" destId="{6A025D7B-589D-4E08-9B6A-7D8AA7C71538}" srcOrd="1" destOrd="0" presId="urn:microsoft.com/office/officeart/2005/8/layout/orgChart1"/>
    <dgm:cxn modelId="{6E087C4C-0E8E-43A1-8B85-809B26B414AB}" type="presOf" srcId="{DD0D7816-105A-45D5-B20E-2D43B1774985}" destId="{DE5F04E6-9E49-41FA-B320-6A82B3B83485}" srcOrd="0" destOrd="0" presId="urn:microsoft.com/office/officeart/2005/8/layout/orgChart1"/>
    <dgm:cxn modelId="{F00E846E-9F93-4CE2-8A8D-B5EDB664CF3A}" type="presOf" srcId="{7CE64739-6D37-4040-ABAD-BE7E59994622}" destId="{CB226C99-7216-4DF5-ACA5-07B1FA15637C}" srcOrd="0" destOrd="0" presId="urn:microsoft.com/office/officeart/2005/8/layout/orgChart1"/>
    <dgm:cxn modelId="{60BDA34E-251A-46E5-A42A-50EA85FFA6F4}" type="presOf" srcId="{C2D226F5-AE46-4D91-AD80-6DAF9E2084B5}" destId="{CFAAD1E7-ADA6-4460-AFA7-B12C5A6E1CC6}" srcOrd="0" destOrd="0" presId="urn:microsoft.com/office/officeart/2005/8/layout/orgChart1"/>
    <dgm:cxn modelId="{F84D2952-12F6-4A75-B5C0-2F585AD7BF2A}" srcId="{38601DB8-7AD1-4E75-94B5-9DDC7F3EDE90}" destId="{49D1F411-07EF-41C4-97B3-753A76FAC173}" srcOrd="0" destOrd="0" parTransId="{3B7EEFA2-E03C-4388-B9D8-7D63C2D195AB}" sibTransId="{5373B9E3-4C97-486E-92BA-9BED05A00AE3}"/>
    <dgm:cxn modelId="{75EBEB7B-066E-4205-9106-36DAE61CB22D}" type="presOf" srcId="{0DC70B08-E7D3-4CC0-90ED-F20DA01282D3}" destId="{16074D80-9963-4D31-8627-27855744995D}" srcOrd="0" destOrd="0" presId="urn:microsoft.com/office/officeart/2005/8/layout/orgChart1"/>
    <dgm:cxn modelId="{77B6397D-2ED9-4FDF-BA4F-73BA1B25FBE3}" type="presOf" srcId="{7E810868-1719-4FD8-9981-0C759F47450B}" destId="{1BE4FCF6-239A-4020-9EC6-45ED2515080E}" srcOrd="0" destOrd="0" presId="urn:microsoft.com/office/officeart/2005/8/layout/orgChart1"/>
    <dgm:cxn modelId="{658E6FB8-75B9-42E6-9A03-18B9E23A9290}" srcId="{49D1F411-07EF-41C4-97B3-753A76FAC173}" destId="{C2D226F5-AE46-4D91-AD80-6DAF9E2084B5}" srcOrd="1" destOrd="0" parTransId="{0DC70B08-E7D3-4CC0-90ED-F20DA01282D3}" sibTransId="{6AB9053B-407C-46A1-9954-855EB1D0E3F6}"/>
    <dgm:cxn modelId="{790EDDC8-9BCF-43FF-876D-AA397D6E079D}" srcId="{49D1F411-07EF-41C4-97B3-753A76FAC173}" destId="{E0B3FB1A-6882-4FB5-A102-6240928E4B25}" srcOrd="0" destOrd="0" parTransId="{7E810868-1719-4FD8-9981-0C759F47450B}" sibTransId="{50101145-B96C-4DFA-A2DE-D1F56B9F9B37}"/>
    <dgm:cxn modelId="{C1B5F2D0-0E03-4BDF-8C9A-0AB2414518C0}" type="presOf" srcId="{C2D226F5-AE46-4D91-AD80-6DAF9E2084B5}" destId="{E5DE4255-8B1E-4EE3-BDB1-FCEB4EA219DD}" srcOrd="1" destOrd="0" presId="urn:microsoft.com/office/officeart/2005/8/layout/orgChart1"/>
    <dgm:cxn modelId="{D323E0D2-353A-4F4A-877D-7362A28FA3B7}" type="presOf" srcId="{38601DB8-7AD1-4E75-94B5-9DDC7F3EDE90}" destId="{C5C0CE1A-D4AC-4C7E-8F51-0175543969D2}" srcOrd="0" destOrd="0" presId="urn:microsoft.com/office/officeart/2005/8/layout/orgChart1"/>
    <dgm:cxn modelId="{32B6E4D3-E442-4762-9E14-8A9C67980DBD}" type="presOf" srcId="{49D1F411-07EF-41C4-97B3-753A76FAC173}" destId="{CF32259F-C27A-415E-801C-2EA638347FCA}" srcOrd="1" destOrd="0" presId="urn:microsoft.com/office/officeart/2005/8/layout/orgChart1"/>
    <dgm:cxn modelId="{FCCFA6D5-0F4F-4E58-B18D-5781B9FA78A7}" type="presOf" srcId="{E0B3FB1A-6882-4FB5-A102-6240928E4B25}" destId="{CBDAA885-0201-4FC8-A81B-D9D19F663852}" srcOrd="1" destOrd="0" presId="urn:microsoft.com/office/officeart/2005/8/layout/orgChart1"/>
    <dgm:cxn modelId="{D84447F7-DCA8-42CD-BEA3-98045D397366}" type="presOf" srcId="{49D1F411-07EF-41C4-97B3-753A76FAC173}" destId="{467515A4-07B0-4131-9867-6AF85084C8C3}" srcOrd="0" destOrd="0" presId="urn:microsoft.com/office/officeart/2005/8/layout/orgChart1"/>
    <dgm:cxn modelId="{813C82B3-9BFC-4B94-9395-324B19321840}" type="presParOf" srcId="{C5C0CE1A-D4AC-4C7E-8F51-0175543969D2}" destId="{6C34FCA4-FD8F-4C83-836D-189B5FA1B814}" srcOrd="0" destOrd="0" presId="urn:microsoft.com/office/officeart/2005/8/layout/orgChart1"/>
    <dgm:cxn modelId="{960346C6-928B-4F8A-AE85-520A8E0D4617}" type="presParOf" srcId="{6C34FCA4-FD8F-4C83-836D-189B5FA1B814}" destId="{8371F21F-A42C-48F5-B32C-C6C07D34BFA1}" srcOrd="0" destOrd="0" presId="urn:microsoft.com/office/officeart/2005/8/layout/orgChart1"/>
    <dgm:cxn modelId="{3EB4B962-D63B-47CD-9A05-FC2E4E2C133B}" type="presParOf" srcId="{8371F21F-A42C-48F5-B32C-C6C07D34BFA1}" destId="{467515A4-07B0-4131-9867-6AF85084C8C3}" srcOrd="0" destOrd="0" presId="urn:microsoft.com/office/officeart/2005/8/layout/orgChart1"/>
    <dgm:cxn modelId="{2822F4CC-9209-4BEA-969F-3F63D87DE584}" type="presParOf" srcId="{8371F21F-A42C-48F5-B32C-C6C07D34BFA1}" destId="{CF32259F-C27A-415E-801C-2EA638347FCA}" srcOrd="1" destOrd="0" presId="urn:microsoft.com/office/officeart/2005/8/layout/orgChart1"/>
    <dgm:cxn modelId="{3E6F2946-35CB-4DA5-91A5-81D02167ADCB}" type="presParOf" srcId="{6C34FCA4-FD8F-4C83-836D-189B5FA1B814}" destId="{D8C2826F-830C-4357-B55A-732FCE79225F}" srcOrd="1" destOrd="0" presId="urn:microsoft.com/office/officeart/2005/8/layout/orgChart1"/>
    <dgm:cxn modelId="{06B4625D-D204-483A-B526-F36EE6BD9D17}" type="presParOf" srcId="{D8C2826F-830C-4357-B55A-732FCE79225F}" destId="{1BE4FCF6-239A-4020-9EC6-45ED2515080E}" srcOrd="0" destOrd="0" presId="urn:microsoft.com/office/officeart/2005/8/layout/orgChart1"/>
    <dgm:cxn modelId="{9C7D77A4-B24F-4768-8B9D-488469831E2C}" type="presParOf" srcId="{D8C2826F-830C-4357-B55A-732FCE79225F}" destId="{4C9B913E-C0F6-4DD3-A7C6-861EB5665EFD}" srcOrd="1" destOrd="0" presId="urn:microsoft.com/office/officeart/2005/8/layout/orgChart1"/>
    <dgm:cxn modelId="{FE01A77C-150A-4F4A-972D-51A3A5035ED3}" type="presParOf" srcId="{4C9B913E-C0F6-4DD3-A7C6-861EB5665EFD}" destId="{434CBC83-D0C2-4CAA-A510-F72F3E3B66E8}" srcOrd="0" destOrd="0" presId="urn:microsoft.com/office/officeart/2005/8/layout/orgChart1"/>
    <dgm:cxn modelId="{690B2270-BFC2-4FB7-B00B-7AE8B9AC3B9F}" type="presParOf" srcId="{434CBC83-D0C2-4CAA-A510-F72F3E3B66E8}" destId="{98F3D8FD-9A92-49D3-9FE3-B10A7D1DCDDC}" srcOrd="0" destOrd="0" presId="urn:microsoft.com/office/officeart/2005/8/layout/orgChart1"/>
    <dgm:cxn modelId="{C36D4B6A-46D2-45DB-8AD5-E059CAB71EBA}" type="presParOf" srcId="{434CBC83-D0C2-4CAA-A510-F72F3E3B66E8}" destId="{CBDAA885-0201-4FC8-A81B-D9D19F663852}" srcOrd="1" destOrd="0" presId="urn:microsoft.com/office/officeart/2005/8/layout/orgChart1"/>
    <dgm:cxn modelId="{5B7ED55D-5D41-4311-B69A-B9388AD83D5A}" type="presParOf" srcId="{4C9B913E-C0F6-4DD3-A7C6-861EB5665EFD}" destId="{435699B9-7AE0-416E-96FC-F26DE6349A22}" srcOrd="1" destOrd="0" presId="urn:microsoft.com/office/officeart/2005/8/layout/orgChart1"/>
    <dgm:cxn modelId="{D55C854D-EB3F-4BD8-A81A-B6AE51DE1D89}" type="presParOf" srcId="{4C9B913E-C0F6-4DD3-A7C6-861EB5665EFD}" destId="{3978533D-C45F-455A-928C-895FAAD956F2}" srcOrd="2" destOrd="0" presId="urn:microsoft.com/office/officeart/2005/8/layout/orgChart1"/>
    <dgm:cxn modelId="{F5130B83-0A97-4138-BE3D-6CE252A8DC34}" type="presParOf" srcId="{D8C2826F-830C-4357-B55A-732FCE79225F}" destId="{16074D80-9963-4D31-8627-27855744995D}" srcOrd="2" destOrd="0" presId="urn:microsoft.com/office/officeart/2005/8/layout/orgChart1"/>
    <dgm:cxn modelId="{A00A957F-131E-47E2-9F57-733FA3D1F286}" type="presParOf" srcId="{D8C2826F-830C-4357-B55A-732FCE79225F}" destId="{BA7795E1-F70B-43C3-A69A-5E2423FB4E5F}" srcOrd="3" destOrd="0" presId="urn:microsoft.com/office/officeart/2005/8/layout/orgChart1"/>
    <dgm:cxn modelId="{5EB9ADBA-C39C-4195-96DE-3ECDB76A00C3}" type="presParOf" srcId="{BA7795E1-F70B-43C3-A69A-5E2423FB4E5F}" destId="{78D5327F-1D93-466C-8562-4338BA7BF2F6}" srcOrd="0" destOrd="0" presId="urn:microsoft.com/office/officeart/2005/8/layout/orgChart1"/>
    <dgm:cxn modelId="{703FBEBF-84F8-42AD-9725-DE5373FC4AA1}" type="presParOf" srcId="{78D5327F-1D93-466C-8562-4338BA7BF2F6}" destId="{CFAAD1E7-ADA6-4460-AFA7-B12C5A6E1CC6}" srcOrd="0" destOrd="0" presId="urn:microsoft.com/office/officeart/2005/8/layout/orgChart1"/>
    <dgm:cxn modelId="{C8D9395F-D752-4E81-A974-BAE7603A3381}" type="presParOf" srcId="{78D5327F-1D93-466C-8562-4338BA7BF2F6}" destId="{E5DE4255-8B1E-4EE3-BDB1-FCEB4EA219DD}" srcOrd="1" destOrd="0" presId="urn:microsoft.com/office/officeart/2005/8/layout/orgChart1"/>
    <dgm:cxn modelId="{83825A95-9226-4986-8391-F1DD5B51000A}" type="presParOf" srcId="{BA7795E1-F70B-43C3-A69A-5E2423FB4E5F}" destId="{550674DB-811D-479C-98AC-60A934A50F4D}" srcOrd="1" destOrd="0" presId="urn:microsoft.com/office/officeart/2005/8/layout/orgChart1"/>
    <dgm:cxn modelId="{5808E303-8AFF-4728-B837-08EE341BE084}" type="presParOf" srcId="{BA7795E1-F70B-43C3-A69A-5E2423FB4E5F}" destId="{F2C1F994-655B-4BAB-9E52-460D807289D1}" srcOrd="2" destOrd="0" presId="urn:microsoft.com/office/officeart/2005/8/layout/orgChart1"/>
    <dgm:cxn modelId="{C135CBB0-4414-4342-BEBD-1F3A658441A4}" type="presParOf" srcId="{D8C2826F-830C-4357-B55A-732FCE79225F}" destId="{DE5F04E6-9E49-41FA-B320-6A82B3B83485}" srcOrd="4" destOrd="0" presId="urn:microsoft.com/office/officeart/2005/8/layout/orgChart1"/>
    <dgm:cxn modelId="{DB8CC12A-3DA1-41F1-9948-D1BAFB1902E8}" type="presParOf" srcId="{D8C2826F-830C-4357-B55A-732FCE79225F}" destId="{0FDE3309-F2E9-4C6C-BD3F-EDA6ADC38180}" srcOrd="5" destOrd="0" presId="urn:microsoft.com/office/officeart/2005/8/layout/orgChart1"/>
    <dgm:cxn modelId="{56E5943A-7F03-4803-8028-9878EC20770E}" type="presParOf" srcId="{0FDE3309-F2E9-4C6C-BD3F-EDA6ADC38180}" destId="{84E5EBE8-0DA9-4EE0-B0C6-150BA35C5BBB}" srcOrd="0" destOrd="0" presId="urn:microsoft.com/office/officeart/2005/8/layout/orgChart1"/>
    <dgm:cxn modelId="{2791AB6F-D1D5-463E-9104-065ED437CDB5}" type="presParOf" srcId="{84E5EBE8-0DA9-4EE0-B0C6-150BA35C5BBB}" destId="{CB226C99-7216-4DF5-ACA5-07B1FA15637C}" srcOrd="0" destOrd="0" presId="urn:microsoft.com/office/officeart/2005/8/layout/orgChart1"/>
    <dgm:cxn modelId="{0B2088E0-909A-445D-96B8-E0772BAF3565}" type="presParOf" srcId="{84E5EBE8-0DA9-4EE0-B0C6-150BA35C5BBB}" destId="{6A025D7B-589D-4E08-9B6A-7D8AA7C71538}" srcOrd="1" destOrd="0" presId="urn:microsoft.com/office/officeart/2005/8/layout/orgChart1"/>
    <dgm:cxn modelId="{4139FD9F-39D9-4441-B84D-F5E2A5382D07}" type="presParOf" srcId="{0FDE3309-F2E9-4C6C-BD3F-EDA6ADC38180}" destId="{4BCC78B3-AC72-4EFE-9622-99C3611805A3}" srcOrd="1" destOrd="0" presId="urn:microsoft.com/office/officeart/2005/8/layout/orgChart1"/>
    <dgm:cxn modelId="{78B4DC32-8E05-4E52-B3C6-D7BEF20C853F}" type="presParOf" srcId="{0FDE3309-F2E9-4C6C-BD3F-EDA6ADC38180}" destId="{DAEAC1C0-53A9-42CD-93C5-C84081A3E061}" srcOrd="2" destOrd="0" presId="urn:microsoft.com/office/officeart/2005/8/layout/orgChart1"/>
    <dgm:cxn modelId="{EB26F28A-3F2E-4AD5-95DA-E5A02C70A42F}" type="presParOf" srcId="{6C34FCA4-FD8F-4C83-836D-189B5FA1B814}" destId="{75D54959-DC6B-410E-B519-AB2F3DFBC50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97AA4125-7044-4D80-B4E2-D4B37FD6DE35}" type="doc">
      <dgm:prSet loTypeId="urn:microsoft.com/office/officeart/2005/8/layout/process3" loCatId="process" qsTypeId="urn:microsoft.com/office/officeart/2005/8/quickstyle/simple3" qsCatId="simple" csTypeId="urn:microsoft.com/office/officeart/2005/8/colors/colorful1" csCatId="colorful" phldr="1"/>
      <dgm:spPr/>
      <dgm:t>
        <a:bodyPr/>
        <a:lstStyle/>
        <a:p>
          <a:endParaRPr lang="en-IN"/>
        </a:p>
      </dgm:t>
    </dgm:pt>
    <dgm:pt modelId="{FEFD482C-1919-4364-BF28-B4F64E8D6B9B}">
      <dgm:prSet phldrT="[Text]" custT="1"/>
      <dgm:spPr/>
      <dgm:t>
        <a:bodyPr/>
        <a:lstStyle/>
        <a:p>
          <a:r>
            <a:rPr lang="en-IN" sz="1600" b="1" dirty="0"/>
            <a:t>1. Data types &amp; Variables</a:t>
          </a:r>
        </a:p>
      </dgm:t>
    </dgm:pt>
    <dgm:pt modelId="{CF326A1C-85BE-42B1-9C5E-3D3E9DCF42A5}" type="parTrans" cxnId="{B48F302E-36F2-43D2-8538-A6B34225069C}">
      <dgm:prSet/>
      <dgm:spPr/>
      <dgm:t>
        <a:bodyPr/>
        <a:lstStyle/>
        <a:p>
          <a:endParaRPr lang="en-IN" sz="1600"/>
        </a:p>
      </dgm:t>
    </dgm:pt>
    <dgm:pt modelId="{76A903CA-FE19-400A-BA35-6A4FCE1B969B}" type="sibTrans" cxnId="{B48F302E-36F2-43D2-8538-A6B34225069C}">
      <dgm:prSet custT="1"/>
      <dgm:spPr/>
      <dgm:t>
        <a:bodyPr/>
        <a:lstStyle/>
        <a:p>
          <a:endParaRPr lang="en-IN" sz="1600"/>
        </a:p>
      </dgm:t>
    </dgm:pt>
    <dgm:pt modelId="{9E24BB4C-3A59-4A3E-A449-5C4A37E39C61}">
      <dgm:prSet phldrT="[Text]" custT="1"/>
      <dgm:spPr/>
      <dgm:t>
        <a:bodyPr/>
        <a:lstStyle/>
        <a:p>
          <a:pPr>
            <a:spcAft>
              <a:spcPts val="600"/>
            </a:spcAft>
          </a:pPr>
          <a:r>
            <a:rPr lang="en-US" sz="1600" dirty="0"/>
            <a:t>int</a:t>
          </a:r>
          <a:endParaRPr lang="en-IN" sz="1600" dirty="0"/>
        </a:p>
      </dgm:t>
    </dgm:pt>
    <dgm:pt modelId="{C1EF50E9-AC77-4243-A5BD-CFEC0E51B2C8}" type="parTrans" cxnId="{ADAAAF8C-A6D7-4F2A-9FF6-092F9D1C7288}">
      <dgm:prSet/>
      <dgm:spPr/>
      <dgm:t>
        <a:bodyPr/>
        <a:lstStyle/>
        <a:p>
          <a:endParaRPr lang="en-IN" sz="1600"/>
        </a:p>
      </dgm:t>
    </dgm:pt>
    <dgm:pt modelId="{E337D475-94B4-4E21-9ED6-3D81EE720795}" type="sibTrans" cxnId="{ADAAAF8C-A6D7-4F2A-9FF6-092F9D1C7288}">
      <dgm:prSet/>
      <dgm:spPr/>
      <dgm:t>
        <a:bodyPr/>
        <a:lstStyle/>
        <a:p>
          <a:endParaRPr lang="en-IN" sz="1600"/>
        </a:p>
      </dgm:t>
    </dgm:pt>
    <dgm:pt modelId="{4E18E330-25BA-43E1-B0CF-F583227EDF27}">
      <dgm:prSet phldrT="[Text]" custT="1"/>
      <dgm:spPr/>
      <dgm:t>
        <a:bodyPr/>
        <a:lstStyle/>
        <a:p>
          <a:r>
            <a:rPr lang="en-US" sz="1600" b="1" dirty="0"/>
            <a:t>2. Classes &amp; Methods</a:t>
          </a:r>
          <a:endParaRPr lang="en-IN" sz="1600" b="1" dirty="0"/>
        </a:p>
      </dgm:t>
    </dgm:pt>
    <dgm:pt modelId="{3BB39611-0413-4D88-812D-18E059154338}" type="parTrans" cxnId="{9393EC2D-1A99-406D-910B-2C58A9B1FCC9}">
      <dgm:prSet/>
      <dgm:spPr/>
      <dgm:t>
        <a:bodyPr/>
        <a:lstStyle/>
        <a:p>
          <a:endParaRPr lang="en-IN" sz="1600"/>
        </a:p>
      </dgm:t>
    </dgm:pt>
    <dgm:pt modelId="{7F3C7BF7-65A2-405D-B0D0-4BF322452BD9}" type="sibTrans" cxnId="{9393EC2D-1A99-406D-910B-2C58A9B1FCC9}">
      <dgm:prSet custT="1"/>
      <dgm:spPr/>
      <dgm:t>
        <a:bodyPr/>
        <a:lstStyle/>
        <a:p>
          <a:endParaRPr lang="en-IN" sz="1600"/>
        </a:p>
      </dgm:t>
    </dgm:pt>
    <dgm:pt modelId="{49534BA5-34D3-4C8E-8774-D9A09245B12F}">
      <dgm:prSet phldrT="[Text]" custT="1"/>
      <dgm:spPr/>
      <dgm:t>
        <a:bodyPr/>
        <a:lstStyle/>
        <a:p>
          <a:pPr>
            <a:spcAft>
              <a:spcPts val="600"/>
            </a:spcAft>
          </a:pPr>
          <a:r>
            <a:rPr lang="en-US" sz="1600" dirty="0"/>
            <a:t>Create class</a:t>
          </a:r>
          <a:endParaRPr lang="en-IN" sz="1600" dirty="0"/>
        </a:p>
      </dgm:t>
    </dgm:pt>
    <dgm:pt modelId="{94999832-C583-4FAA-B5C9-42B8472386C0}" type="parTrans" cxnId="{EDD5CF99-2264-4514-86A5-E492A9A963F5}">
      <dgm:prSet/>
      <dgm:spPr/>
      <dgm:t>
        <a:bodyPr/>
        <a:lstStyle/>
        <a:p>
          <a:endParaRPr lang="en-IN" sz="1600"/>
        </a:p>
      </dgm:t>
    </dgm:pt>
    <dgm:pt modelId="{F2846193-6273-486D-947F-23480F06906D}" type="sibTrans" cxnId="{EDD5CF99-2264-4514-86A5-E492A9A963F5}">
      <dgm:prSet/>
      <dgm:spPr/>
      <dgm:t>
        <a:bodyPr/>
        <a:lstStyle/>
        <a:p>
          <a:endParaRPr lang="en-IN" sz="1600"/>
        </a:p>
      </dgm:t>
    </dgm:pt>
    <dgm:pt modelId="{E1940E7A-6948-4F42-992B-ADC1D69A24B2}">
      <dgm:prSet phldrT="[Text]" custT="1"/>
      <dgm:spPr/>
      <dgm:t>
        <a:bodyPr/>
        <a:lstStyle/>
        <a:p>
          <a:r>
            <a:rPr lang="en-US" sz="1600" b="1" dirty="0"/>
            <a:t>4. Control statements</a:t>
          </a:r>
          <a:endParaRPr lang="en-IN" sz="1600" b="1" dirty="0"/>
        </a:p>
      </dgm:t>
    </dgm:pt>
    <dgm:pt modelId="{BA9949E6-6841-4B29-956B-2A6EF1A51504}" type="parTrans" cxnId="{4D2BD68E-9173-4551-8819-878D62F4819B}">
      <dgm:prSet/>
      <dgm:spPr/>
      <dgm:t>
        <a:bodyPr/>
        <a:lstStyle/>
        <a:p>
          <a:endParaRPr lang="en-IN" sz="1600"/>
        </a:p>
      </dgm:t>
    </dgm:pt>
    <dgm:pt modelId="{79DB6227-BE47-4BE9-BECA-0579200B8375}" type="sibTrans" cxnId="{4D2BD68E-9173-4551-8819-878D62F4819B}">
      <dgm:prSet custT="1"/>
      <dgm:spPr/>
      <dgm:t>
        <a:bodyPr/>
        <a:lstStyle/>
        <a:p>
          <a:endParaRPr lang="en-IN" sz="1600"/>
        </a:p>
      </dgm:t>
    </dgm:pt>
    <dgm:pt modelId="{A4C0DB3B-7FB0-4BE3-852A-0FC64123DC3B}">
      <dgm:prSet phldrT="[Text]" custT="1"/>
      <dgm:spPr/>
      <dgm:t>
        <a:bodyPr/>
        <a:lstStyle/>
        <a:p>
          <a:pPr>
            <a:spcAft>
              <a:spcPts val="600"/>
            </a:spcAft>
          </a:pPr>
          <a:r>
            <a:rPr lang="en-US" sz="1600" dirty="0"/>
            <a:t>if-else</a:t>
          </a:r>
          <a:endParaRPr lang="en-IN" sz="1600" dirty="0"/>
        </a:p>
      </dgm:t>
    </dgm:pt>
    <dgm:pt modelId="{617DA105-3AE7-4B53-B44C-A1E7836C3569}" type="parTrans" cxnId="{7B0D6008-BF54-4B7D-821B-5631F63593BE}">
      <dgm:prSet/>
      <dgm:spPr/>
      <dgm:t>
        <a:bodyPr/>
        <a:lstStyle/>
        <a:p>
          <a:endParaRPr lang="en-IN" sz="1600"/>
        </a:p>
      </dgm:t>
    </dgm:pt>
    <dgm:pt modelId="{3CA4503D-1BB2-4E1A-97D4-ADD540C8495F}" type="sibTrans" cxnId="{7B0D6008-BF54-4B7D-821B-5631F63593BE}">
      <dgm:prSet/>
      <dgm:spPr/>
      <dgm:t>
        <a:bodyPr/>
        <a:lstStyle/>
        <a:p>
          <a:endParaRPr lang="en-IN" sz="1600"/>
        </a:p>
      </dgm:t>
    </dgm:pt>
    <dgm:pt modelId="{5242925C-5570-448A-9E06-210560CCA45B}">
      <dgm:prSet phldrT="[Text]" custT="1"/>
      <dgm:spPr/>
      <dgm:t>
        <a:bodyPr/>
        <a:lstStyle/>
        <a:p>
          <a:pPr>
            <a:spcAft>
              <a:spcPts val="600"/>
            </a:spcAft>
          </a:pPr>
          <a:r>
            <a:rPr lang="en-US" sz="1600" dirty="0"/>
            <a:t>char</a:t>
          </a:r>
          <a:endParaRPr lang="en-IN" sz="1600" dirty="0"/>
        </a:p>
      </dgm:t>
    </dgm:pt>
    <dgm:pt modelId="{508B9D9C-83A9-4DBC-B9F0-3DB5377115FB}" type="parTrans" cxnId="{A9ACBC46-93E0-418B-B49C-BA3E305022A7}">
      <dgm:prSet/>
      <dgm:spPr/>
      <dgm:t>
        <a:bodyPr/>
        <a:lstStyle/>
        <a:p>
          <a:endParaRPr lang="en-IN" sz="1600"/>
        </a:p>
      </dgm:t>
    </dgm:pt>
    <dgm:pt modelId="{6F7D7E90-AD42-4CB2-87EB-61DC03F81B77}" type="sibTrans" cxnId="{A9ACBC46-93E0-418B-B49C-BA3E305022A7}">
      <dgm:prSet/>
      <dgm:spPr/>
      <dgm:t>
        <a:bodyPr/>
        <a:lstStyle/>
        <a:p>
          <a:endParaRPr lang="en-IN" sz="1600"/>
        </a:p>
      </dgm:t>
    </dgm:pt>
    <dgm:pt modelId="{1559FD76-1088-43C9-B55B-320843D064C0}">
      <dgm:prSet phldrT="[Text]" custT="1"/>
      <dgm:spPr/>
      <dgm:t>
        <a:bodyPr/>
        <a:lstStyle/>
        <a:p>
          <a:pPr>
            <a:spcAft>
              <a:spcPts val="600"/>
            </a:spcAft>
          </a:pPr>
          <a:r>
            <a:rPr lang="en-US" sz="1600" dirty="0" err="1"/>
            <a:t>boolean</a:t>
          </a:r>
          <a:endParaRPr lang="en-IN" sz="1600" dirty="0"/>
        </a:p>
      </dgm:t>
    </dgm:pt>
    <dgm:pt modelId="{2438FD8F-43A3-4BDF-8024-8FAE8BAB6AAE}" type="parTrans" cxnId="{A905BACB-EA82-4B76-A5DE-92FB73B44E1D}">
      <dgm:prSet/>
      <dgm:spPr/>
      <dgm:t>
        <a:bodyPr/>
        <a:lstStyle/>
        <a:p>
          <a:endParaRPr lang="en-IN" sz="1600"/>
        </a:p>
      </dgm:t>
    </dgm:pt>
    <dgm:pt modelId="{225B4140-6A24-40E0-93B0-9DCFE5023B59}" type="sibTrans" cxnId="{A905BACB-EA82-4B76-A5DE-92FB73B44E1D}">
      <dgm:prSet/>
      <dgm:spPr/>
      <dgm:t>
        <a:bodyPr/>
        <a:lstStyle/>
        <a:p>
          <a:endParaRPr lang="en-IN" sz="1600"/>
        </a:p>
      </dgm:t>
    </dgm:pt>
    <dgm:pt modelId="{C665085B-33C2-4E5B-B9EE-6C6A1AC9337A}">
      <dgm:prSet phldrT="[Text]" custT="1"/>
      <dgm:spPr/>
      <dgm:t>
        <a:bodyPr/>
        <a:lstStyle/>
        <a:p>
          <a:pPr>
            <a:spcAft>
              <a:spcPts val="600"/>
            </a:spcAft>
          </a:pPr>
          <a:r>
            <a:rPr lang="en-US" sz="1600"/>
            <a:t>Main </a:t>
          </a:r>
          <a:r>
            <a:rPr lang="en-US" sz="1600" dirty="0"/>
            <a:t>method</a:t>
          </a:r>
          <a:endParaRPr lang="en-IN" sz="1600" dirty="0"/>
        </a:p>
      </dgm:t>
    </dgm:pt>
    <dgm:pt modelId="{94D069EF-D1BA-4875-BD20-4435EBD474DE}" type="parTrans" cxnId="{E3E5F350-A127-448C-BA7E-D1B4DBB83C3F}">
      <dgm:prSet/>
      <dgm:spPr/>
      <dgm:t>
        <a:bodyPr/>
        <a:lstStyle/>
        <a:p>
          <a:endParaRPr lang="en-IN" sz="1600"/>
        </a:p>
      </dgm:t>
    </dgm:pt>
    <dgm:pt modelId="{C92C9F73-A3A2-41A6-81DE-4E8BEFA4EAFE}" type="sibTrans" cxnId="{E3E5F350-A127-448C-BA7E-D1B4DBB83C3F}">
      <dgm:prSet/>
      <dgm:spPr/>
      <dgm:t>
        <a:bodyPr/>
        <a:lstStyle/>
        <a:p>
          <a:endParaRPr lang="en-IN" sz="1600"/>
        </a:p>
      </dgm:t>
    </dgm:pt>
    <dgm:pt modelId="{6D1CAD4B-2BCD-49DB-8B22-A208D9119059}">
      <dgm:prSet phldrT="[Text]" custT="1"/>
      <dgm:spPr/>
      <dgm:t>
        <a:bodyPr/>
        <a:lstStyle/>
        <a:p>
          <a:r>
            <a:rPr lang="en-US" sz="1600" b="1" dirty="0"/>
            <a:t>3. Operators</a:t>
          </a:r>
          <a:endParaRPr lang="en-IN" sz="1600" b="1" dirty="0"/>
        </a:p>
      </dgm:t>
    </dgm:pt>
    <dgm:pt modelId="{23AC69E3-3D13-465A-A27E-49EE8A176F0F}" type="parTrans" cxnId="{8CAB1E77-4E07-47F8-9A40-8ED845FC537C}">
      <dgm:prSet/>
      <dgm:spPr/>
      <dgm:t>
        <a:bodyPr/>
        <a:lstStyle/>
        <a:p>
          <a:endParaRPr lang="en-IN" sz="1600"/>
        </a:p>
      </dgm:t>
    </dgm:pt>
    <dgm:pt modelId="{B274A5C6-E291-4170-90D5-2F34318CFD48}" type="sibTrans" cxnId="{8CAB1E77-4E07-47F8-9A40-8ED845FC537C}">
      <dgm:prSet custT="1"/>
      <dgm:spPr/>
      <dgm:t>
        <a:bodyPr/>
        <a:lstStyle/>
        <a:p>
          <a:endParaRPr lang="en-IN" sz="1600"/>
        </a:p>
      </dgm:t>
    </dgm:pt>
    <dgm:pt modelId="{1F666141-E3FE-4343-BCD8-ECD6EE734315}">
      <dgm:prSet phldrT="[Text]" custT="1"/>
      <dgm:spPr/>
      <dgm:t>
        <a:bodyPr/>
        <a:lstStyle/>
        <a:p>
          <a:pPr>
            <a:spcAft>
              <a:spcPts val="600"/>
            </a:spcAft>
          </a:pPr>
          <a:r>
            <a:rPr lang="en-US" sz="1600" dirty="0"/>
            <a:t>Functions</a:t>
          </a:r>
          <a:endParaRPr lang="en-IN" sz="1600" dirty="0"/>
        </a:p>
      </dgm:t>
    </dgm:pt>
    <dgm:pt modelId="{413C411C-85FF-4D11-BE1D-03F47D7F02E2}" type="parTrans" cxnId="{D4C51358-E59B-47D7-B53C-9AF3AF69EC2E}">
      <dgm:prSet/>
      <dgm:spPr/>
      <dgm:t>
        <a:bodyPr/>
        <a:lstStyle/>
        <a:p>
          <a:endParaRPr lang="en-IN" sz="1600"/>
        </a:p>
      </dgm:t>
    </dgm:pt>
    <dgm:pt modelId="{484F45AB-43ED-462D-B229-2DFD38B23F94}" type="sibTrans" cxnId="{D4C51358-E59B-47D7-B53C-9AF3AF69EC2E}">
      <dgm:prSet/>
      <dgm:spPr/>
      <dgm:t>
        <a:bodyPr/>
        <a:lstStyle/>
        <a:p>
          <a:endParaRPr lang="en-IN" sz="1600"/>
        </a:p>
      </dgm:t>
    </dgm:pt>
    <dgm:pt modelId="{42CF79DD-6729-48B9-8C5B-27D3E3C1E065}">
      <dgm:prSet phldrT="[Text]" custT="1"/>
      <dgm:spPr/>
      <dgm:t>
        <a:bodyPr/>
        <a:lstStyle/>
        <a:p>
          <a:pPr>
            <a:spcAft>
              <a:spcPts val="600"/>
            </a:spcAft>
          </a:pPr>
          <a:r>
            <a:rPr lang="en-US" sz="1600" dirty="0"/>
            <a:t>for loop</a:t>
          </a:r>
          <a:endParaRPr lang="en-IN" sz="1600" dirty="0"/>
        </a:p>
      </dgm:t>
    </dgm:pt>
    <dgm:pt modelId="{2EFB5978-756B-4DA3-B7C4-AF30FB8CF414}" type="parTrans" cxnId="{6BC52311-CB8A-4E0E-AE9A-33CA843F06CC}">
      <dgm:prSet/>
      <dgm:spPr/>
      <dgm:t>
        <a:bodyPr/>
        <a:lstStyle/>
        <a:p>
          <a:endParaRPr lang="en-IN" sz="1600"/>
        </a:p>
      </dgm:t>
    </dgm:pt>
    <dgm:pt modelId="{470FE63A-5884-4CA9-A50E-51F50F5EB094}" type="sibTrans" cxnId="{6BC52311-CB8A-4E0E-AE9A-33CA843F06CC}">
      <dgm:prSet/>
      <dgm:spPr/>
      <dgm:t>
        <a:bodyPr/>
        <a:lstStyle/>
        <a:p>
          <a:endParaRPr lang="en-IN" sz="1600"/>
        </a:p>
      </dgm:t>
    </dgm:pt>
    <dgm:pt modelId="{49209EF6-1635-4714-8887-B47CBF591C82}">
      <dgm:prSet phldrT="[Text]" custT="1"/>
      <dgm:spPr/>
      <dgm:t>
        <a:bodyPr/>
        <a:lstStyle/>
        <a:p>
          <a:pPr>
            <a:spcAft>
              <a:spcPts val="600"/>
            </a:spcAft>
          </a:pPr>
          <a:r>
            <a:rPr lang="en-US" sz="1600" dirty="0"/>
            <a:t>return</a:t>
          </a:r>
          <a:endParaRPr lang="en-IN" sz="1600" dirty="0"/>
        </a:p>
      </dgm:t>
    </dgm:pt>
    <dgm:pt modelId="{C75DC636-15ED-41F2-BE04-8910CA300493}" type="parTrans" cxnId="{AA91843B-2FAB-4053-A1A7-31FE3472D740}">
      <dgm:prSet/>
      <dgm:spPr/>
      <dgm:t>
        <a:bodyPr/>
        <a:lstStyle/>
        <a:p>
          <a:endParaRPr lang="en-IN" sz="1600"/>
        </a:p>
      </dgm:t>
    </dgm:pt>
    <dgm:pt modelId="{313CF97C-1D6C-494D-A0D1-E79BB088FF43}" type="sibTrans" cxnId="{AA91843B-2FAB-4053-A1A7-31FE3472D740}">
      <dgm:prSet/>
      <dgm:spPr/>
      <dgm:t>
        <a:bodyPr/>
        <a:lstStyle/>
        <a:p>
          <a:endParaRPr lang="en-IN" sz="1600"/>
        </a:p>
      </dgm:t>
    </dgm:pt>
    <dgm:pt modelId="{32756206-492B-45D1-B65C-95D6308928DF}">
      <dgm:prSet phldrT="[Text]" custT="1"/>
      <dgm:spPr/>
      <dgm:t>
        <a:bodyPr/>
        <a:lstStyle/>
        <a:p>
          <a:pPr>
            <a:spcAft>
              <a:spcPts val="600"/>
            </a:spcAft>
          </a:pPr>
          <a:r>
            <a:rPr lang="en-US" sz="1600" dirty="0"/>
            <a:t>break &amp; continue</a:t>
          </a:r>
          <a:endParaRPr lang="en-IN" sz="1600" dirty="0"/>
        </a:p>
      </dgm:t>
    </dgm:pt>
    <dgm:pt modelId="{B3E1146E-015A-4AA0-B202-339E5BBAA74E}" type="parTrans" cxnId="{D0D9D7BA-AC41-4398-BDD3-F1DBEA7DA0C1}">
      <dgm:prSet/>
      <dgm:spPr/>
      <dgm:t>
        <a:bodyPr/>
        <a:lstStyle/>
        <a:p>
          <a:endParaRPr lang="en-IN" sz="1600"/>
        </a:p>
      </dgm:t>
    </dgm:pt>
    <dgm:pt modelId="{08767D99-6B8A-420D-B946-C14E7D438BEE}" type="sibTrans" cxnId="{D0D9D7BA-AC41-4398-BDD3-F1DBEA7DA0C1}">
      <dgm:prSet/>
      <dgm:spPr/>
      <dgm:t>
        <a:bodyPr/>
        <a:lstStyle/>
        <a:p>
          <a:endParaRPr lang="en-IN" sz="1600"/>
        </a:p>
      </dgm:t>
    </dgm:pt>
    <dgm:pt modelId="{32CC254C-9F61-4EB1-9E1B-097A6486BFAE}">
      <dgm:prSet phldrT="[Text]" custT="1"/>
      <dgm:spPr/>
      <dgm:t>
        <a:bodyPr/>
        <a:lstStyle/>
        <a:p>
          <a:r>
            <a:rPr lang="en-US" sz="1600" b="1" dirty="0"/>
            <a:t>5. Array &amp; String methods</a:t>
          </a:r>
          <a:endParaRPr lang="en-IN" sz="1600" b="1" dirty="0"/>
        </a:p>
      </dgm:t>
    </dgm:pt>
    <dgm:pt modelId="{B5647DA7-D521-421F-8CD6-C61B101F4F81}" type="parTrans" cxnId="{CCBBF4AC-D9B6-4D16-BDCB-D78F45E0CFC4}">
      <dgm:prSet/>
      <dgm:spPr/>
      <dgm:t>
        <a:bodyPr/>
        <a:lstStyle/>
        <a:p>
          <a:endParaRPr lang="en-IN" sz="1600"/>
        </a:p>
      </dgm:t>
    </dgm:pt>
    <dgm:pt modelId="{68260517-7323-4E32-88AE-66ACB2161C51}" type="sibTrans" cxnId="{CCBBF4AC-D9B6-4D16-BDCB-D78F45E0CFC4}">
      <dgm:prSet/>
      <dgm:spPr/>
      <dgm:t>
        <a:bodyPr/>
        <a:lstStyle/>
        <a:p>
          <a:endParaRPr lang="en-IN" sz="1600"/>
        </a:p>
      </dgm:t>
    </dgm:pt>
    <dgm:pt modelId="{F3B1C39D-0C09-4378-A03B-9AA47643857E}">
      <dgm:prSet phldrT="[Text]" custT="1"/>
      <dgm:spPr/>
      <dgm:t>
        <a:bodyPr/>
        <a:lstStyle/>
        <a:p>
          <a:pPr>
            <a:spcAft>
              <a:spcPts val="600"/>
            </a:spcAft>
          </a:pPr>
          <a:r>
            <a:rPr lang="en-US" sz="1600" dirty="0"/>
            <a:t>length</a:t>
          </a:r>
          <a:endParaRPr lang="en-IN" sz="1600" dirty="0"/>
        </a:p>
      </dgm:t>
    </dgm:pt>
    <dgm:pt modelId="{A17D9BB9-6C35-4C06-B065-B694CAA87F1D}" type="parTrans" cxnId="{21603905-F3E9-40D5-A174-9FCAE1EF928E}">
      <dgm:prSet/>
      <dgm:spPr/>
      <dgm:t>
        <a:bodyPr/>
        <a:lstStyle/>
        <a:p>
          <a:endParaRPr lang="en-IN" sz="1600"/>
        </a:p>
      </dgm:t>
    </dgm:pt>
    <dgm:pt modelId="{3B6C540F-769C-4C44-BDF5-EAF854604E9E}" type="sibTrans" cxnId="{21603905-F3E9-40D5-A174-9FCAE1EF928E}">
      <dgm:prSet/>
      <dgm:spPr/>
      <dgm:t>
        <a:bodyPr/>
        <a:lstStyle/>
        <a:p>
          <a:endParaRPr lang="en-IN" sz="1600"/>
        </a:p>
      </dgm:t>
    </dgm:pt>
    <dgm:pt modelId="{48605A0F-B72A-4214-9177-B9014AEC4D9B}">
      <dgm:prSet phldrT="[Text]" custT="1"/>
      <dgm:spPr/>
      <dgm:t>
        <a:bodyPr/>
        <a:lstStyle/>
        <a:p>
          <a:pPr>
            <a:spcAft>
              <a:spcPts val="600"/>
            </a:spcAft>
          </a:pPr>
          <a:r>
            <a:rPr lang="en-IN" sz="1600" b="0" i="0" dirty="0"/>
            <a:t>==, !=, &gt;, &lt;, &gt;=, &lt;=</a:t>
          </a:r>
          <a:endParaRPr lang="en-IN" sz="1600" dirty="0"/>
        </a:p>
      </dgm:t>
    </dgm:pt>
    <dgm:pt modelId="{8B2ED7BC-6DB3-4FCA-9C6C-DA8B80D24948}" type="parTrans" cxnId="{E93D7DA0-B81B-48C7-87EE-28A579140423}">
      <dgm:prSet/>
      <dgm:spPr/>
      <dgm:t>
        <a:bodyPr/>
        <a:lstStyle/>
        <a:p>
          <a:endParaRPr lang="en-IN" sz="1600"/>
        </a:p>
      </dgm:t>
    </dgm:pt>
    <dgm:pt modelId="{F3765822-2ED1-454E-B2D6-81B587DF43C3}" type="sibTrans" cxnId="{E93D7DA0-B81B-48C7-87EE-28A579140423}">
      <dgm:prSet/>
      <dgm:spPr/>
      <dgm:t>
        <a:bodyPr/>
        <a:lstStyle/>
        <a:p>
          <a:endParaRPr lang="en-IN" sz="1600"/>
        </a:p>
      </dgm:t>
    </dgm:pt>
    <dgm:pt modelId="{1FC38A0C-5066-48BD-AC90-B0FE3D8646D4}">
      <dgm:prSet phldrT="[Text]" custT="1"/>
      <dgm:spPr/>
      <dgm:t>
        <a:bodyPr/>
        <a:lstStyle/>
        <a:p>
          <a:pPr>
            <a:spcAft>
              <a:spcPts val="600"/>
            </a:spcAft>
          </a:pPr>
          <a:r>
            <a:rPr lang="en-IN" sz="1600" b="0" i="0" dirty="0"/>
            <a:t>&amp;&amp;, ||</a:t>
          </a:r>
          <a:endParaRPr lang="en-IN" sz="1600" dirty="0"/>
        </a:p>
      </dgm:t>
    </dgm:pt>
    <dgm:pt modelId="{9369AA45-847C-4CC3-9021-0EE52C68EDFB}" type="parTrans" cxnId="{D39DB091-2E79-4126-A6EF-E2BCE9ED9984}">
      <dgm:prSet/>
      <dgm:spPr/>
      <dgm:t>
        <a:bodyPr/>
        <a:lstStyle/>
        <a:p>
          <a:endParaRPr lang="en-IN" sz="1600"/>
        </a:p>
      </dgm:t>
    </dgm:pt>
    <dgm:pt modelId="{D256597E-C176-4D9B-91B2-E755CCAB1767}" type="sibTrans" cxnId="{D39DB091-2E79-4126-A6EF-E2BCE9ED9984}">
      <dgm:prSet/>
      <dgm:spPr/>
      <dgm:t>
        <a:bodyPr/>
        <a:lstStyle/>
        <a:p>
          <a:endParaRPr lang="en-IN" sz="1600"/>
        </a:p>
      </dgm:t>
    </dgm:pt>
    <dgm:pt modelId="{4E1DB309-32A2-4803-94CC-98654FC65A7B}">
      <dgm:prSet phldrT="[Text]" custT="1"/>
      <dgm:spPr/>
      <dgm:t>
        <a:bodyPr/>
        <a:lstStyle/>
        <a:p>
          <a:pPr>
            <a:spcAft>
              <a:spcPts val="600"/>
            </a:spcAft>
          </a:pPr>
          <a:r>
            <a:rPr lang="en-IN" sz="1600" b="0" i="0" dirty="0"/>
            <a:t>+, -, *, /</a:t>
          </a:r>
          <a:endParaRPr lang="en-IN" sz="1600" dirty="0"/>
        </a:p>
      </dgm:t>
    </dgm:pt>
    <dgm:pt modelId="{A60C3ED8-1843-4776-A7C0-4CF2C3EDC7D7}" type="parTrans" cxnId="{745F2C53-3DE3-4DA7-8CD0-48A70CC07EE5}">
      <dgm:prSet/>
      <dgm:spPr/>
      <dgm:t>
        <a:bodyPr/>
        <a:lstStyle/>
        <a:p>
          <a:endParaRPr lang="en-IN" sz="1600"/>
        </a:p>
      </dgm:t>
    </dgm:pt>
    <dgm:pt modelId="{2BD5DDB2-25C3-4E8A-8699-34D37CF6529E}" type="sibTrans" cxnId="{745F2C53-3DE3-4DA7-8CD0-48A70CC07EE5}">
      <dgm:prSet/>
      <dgm:spPr/>
      <dgm:t>
        <a:bodyPr/>
        <a:lstStyle/>
        <a:p>
          <a:endParaRPr lang="en-IN" sz="1600"/>
        </a:p>
      </dgm:t>
    </dgm:pt>
    <dgm:pt modelId="{B32AF5EC-6DA1-42E6-9336-E3B7EE57F014}">
      <dgm:prSet phldrT="[Text]" custT="1"/>
      <dgm:spPr/>
      <dgm:t>
        <a:bodyPr/>
        <a:lstStyle/>
        <a:p>
          <a:pPr>
            <a:spcAft>
              <a:spcPts val="600"/>
            </a:spcAft>
          </a:pPr>
          <a:r>
            <a:rPr lang="en-US" sz="1600" dirty="0" err="1"/>
            <a:t>indexOf</a:t>
          </a:r>
          <a:endParaRPr lang="en-IN" sz="1600" dirty="0"/>
        </a:p>
      </dgm:t>
    </dgm:pt>
    <dgm:pt modelId="{0F2B3EE1-0629-4CA8-8015-7C628830DD46}" type="parTrans" cxnId="{879B63AB-0570-4798-B509-DD0EF3204FE7}">
      <dgm:prSet/>
      <dgm:spPr/>
      <dgm:t>
        <a:bodyPr/>
        <a:lstStyle/>
        <a:p>
          <a:endParaRPr lang="en-IN" sz="1600"/>
        </a:p>
      </dgm:t>
    </dgm:pt>
    <dgm:pt modelId="{CD95170A-9F63-43C7-9B1B-8A6D2EC34969}" type="sibTrans" cxnId="{879B63AB-0570-4798-B509-DD0EF3204FE7}">
      <dgm:prSet/>
      <dgm:spPr/>
      <dgm:t>
        <a:bodyPr/>
        <a:lstStyle/>
        <a:p>
          <a:endParaRPr lang="en-IN" sz="1600"/>
        </a:p>
      </dgm:t>
    </dgm:pt>
    <dgm:pt modelId="{B9340CF7-5DF0-4705-8A2C-1B39214827CF}">
      <dgm:prSet phldrT="[Text]" custT="1"/>
      <dgm:spPr/>
      <dgm:t>
        <a:bodyPr/>
        <a:lstStyle/>
        <a:p>
          <a:pPr>
            <a:spcAft>
              <a:spcPts val="600"/>
            </a:spcAft>
          </a:pPr>
          <a:r>
            <a:rPr lang="en-US" sz="1600" dirty="0"/>
            <a:t>substring</a:t>
          </a:r>
          <a:endParaRPr lang="en-IN" sz="1600" dirty="0"/>
        </a:p>
      </dgm:t>
    </dgm:pt>
    <dgm:pt modelId="{3C936E38-BFFC-43F3-A6A5-802B63C7883B}" type="parTrans" cxnId="{8DB999D0-379E-4E21-856D-36244B3E527B}">
      <dgm:prSet/>
      <dgm:spPr/>
      <dgm:t>
        <a:bodyPr/>
        <a:lstStyle/>
        <a:p>
          <a:endParaRPr lang="en-IN" sz="1600"/>
        </a:p>
      </dgm:t>
    </dgm:pt>
    <dgm:pt modelId="{E4DB99A3-2CE9-438D-95E4-238004CDF16C}" type="sibTrans" cxnId="{8DB999D0-379E-4E21-856D-36244B3E527B}">
      <dgm:prSet/>
      <dgm:spPr/>
      <dgm:t>
        <a:bodyPr/>
        <a:lstStyle/>
        <a:p>
          <a:endParaRPr lang="en-IN" sz="1600"/>
        </a:p>
      </dgm:t>
    </dgm:pt>
    <dgm:pt modelId="{A2182A99-E02D-4E25-9D5D-5BB97F064A20}">
      <dgm:prSet phldrT="[Text]" custT="1"/>
      <dgm:spPr/>
      <dgm:t>
        <a:bodyPr/>
        <a:lstStyle/>
        <a:p>
          <a:pPr>
            <a:spcAft>
              <a:spcPts val="600"/>
            </a:spcAft>
          </a:pPr>
          <a:r>
            <a:rPr lang="en-US" sz="1600" dirty="0"/>
            <a:t>sort</a:t>
          </a:r>
          <a:endParaRPr lang="en-IN" sz="1600" dirty="0"/>
        </a:p>
      </dgm:t>
    </dgm:pt>
    <dgm:pt modelId="{D9A46E91-5F0D-40E2-BE23-505DADB0C44E}" type="parTrans" cxnId="{BEF03122-F840-497A-85E8-00D393009761}">
      <dgm:prSet/>
      <dgm:spPr/>
      <dgm:t>
        <a:bodyPr/>
        <a:lstStyle/>
        <a:p>
          <a:endParaRPr lang="en-IN" sz="1600"/>
        </a:p>
      </dgm:t>
    </dgm:pt>
    <dgm:pt modelId="{47DCDE89-1BB1-4CC9-AA9B-A4BE9B1C521E}" type="sibTrans" cxnId="{BEF03122-F840-497A-85E8-00D393009761}">
      <dgm:prSet/>
      <dgm:spPr/>
      <dgm:t>
        <a:bodyPr/>
        <a:lstStyle/>
        <a:p>
          <a:endParaRPr lang="en-IN" sz="1600"/>
        </a:p>
      </dgm:t>
    </dgm:pt>
    <dgm:pt modelId="{DDB09869-F1A4-4FFC-BED5-BB3DF6E09222}">
      <dgm:prSet phldrT="[Text]" custT="1"/>
      <dgm:spPr/>
      <dgm:t>
        <a:bodyPr/>
        <a:lstStyle/>
        <a:p>
          <a:pPr>
            <a:spcAft>
              <a:spcPts val="600"/>
            </a:spcAft>
          </a:pPr>
          <a:r>
            <a:rPr lang="en-US" sz="1600" dirty="0"/>
            <a:t>replace</a:t>
          </a:r>
          <a:endParaRPr lang="en-IN" sz="1600" dirty="0"/>
        </a:p>
      </dgm:t>
    </dgm:pt>
    <dgm:pt modelId="{ED9A7EA9-7DB5-43F0-8296-3688A20C9930}" type="parTrans" cxnId="{5F6D185B-5BD2-47AA-B439-BAF853091134}">
      <dgm:prSet/>
      <dgm:spPr/>
      <dgm:t>
        <a:bodyPr/>
        <a:lstStyle/>
        <a:p>
          <a:endParaRPr lang="en-IN" sz="1600"/>
        </a:p>
      </dgm:t>
    </dgm:pt>
    <dgm:pt modelId="{5FCC95FA-A7B7-4403-9720-2961813A0A95}" type="sibTrans" cxnId="{5F6D185B-5BD2-47AA-B439-BAF853091134}">
      <dgm:prSet/>
      <dgm:spPr/>
      <dgm:t>
        <a:bodyPr/>
        <a:lstStyle/>
        <a:p>
          <a:endParaRPr lang="en-IN" sz="1600"/>
        </a:p>
      </dgm:t>
    </dgm:pt>
    <dgm:pt modelId="{A6CDB34B-B9DC-4557-8EB1-B9CAFB213830}">
      <dgm:prSet phldrT="[Text]" custT="1"/>
      <dgm:spPr/>
      <dgm:t>
        <a:bodyPr/>
        <a:lstStyle/>
        <a:p>
          <a:pPr>
            <a:spcAft>
              <a:spcPts val="600"/>
            </a:spcAft>
          </a:pPr>
          <a:r>
            <a:rPr lang="en-US" sz="1600" dirty="0"/>
            <a:t>trim</a:t>
          </a:r>
          <a:endParaRPr lang="en-IN" sz="1600" dirty="0"/>
        </a:p>
      </dgm:t>
    </dgm:pt>
    <dgm:pt modelId="{C16737FF-898B-451D-9E39-0C653C855368}" type="parTrans" cxnId="{2038F6B5-5369-42B3-91F1-1CB129E6393A}">
      <dgm:prSet/>
      <dgm:spPr/>
      <dgm:t>
        <a:bodyPr/>
        <a:lstStyle/>
        <a:p>
          <a:endParaRPr lang="en-IN" sz="1600"/>
        </a:p>
      </dgm:t>
    </dgm:pt>
    <dgm:pt modelId="{DE657C97-17EA-4BEC-AA50-EEAA94497162}" type="sibTrans" cxnId="{2038F6B5-5369-42B3-91F1-1CB129E6393A}">
      <dgm:prSet/>
      <dgm:spPr/>
      <dgm:t>
        <a:bodyPr/>
        <a:lstStyle/>
        <a:p>
          <a:endParaRPr lang="en-IN" sz="1600"/>
        </a:p>
      </dgm:t>
    </dgm:pt>
    <dgm:pt modelId="{5C5A3850-0F41-4FE1-874D-ED4D5D3F0F78}">
      <dgm:prSet phldrT="[Text]" custT="1"/>
      <dgm:spPr/>
      <dgm:t>
        <a:bodyPr/>
        <a:lstStyle/>
        <a:p>
          <a:pPr>
            <a:spcAft>
              <a:spcPts val="600"/>
            </a:spcAft>
          </a:pPr>
          <a:r>
            <a:rPr lang="en-IN" sz="1600" b="0" i="0"/>
            <a:t>++, </a:t>
          </a:r>
          <a:r>
            <a:rPr lang="en-IN" sz="1600" b="0" i="0" dirty="0"/>
            <a:t>--</a:t>
          </a:r>
          <a:endParaRPr lang="en-IN" sz="1600" dirty="0"/>
        </a:p>
      </dgm:t>
    </dgm:pt>
    <dgm:pt modelId="{4B3D24D5-D627-42FD-A0DD-AC6A7A0E29EF}" type="parTrans" cxnId="{0540C6C6-1E67-4300-BFA0-6547EDB20146}">
      <dgm:prSet/>
      <dgm:spPr/>
      <dgm:t>
        <a:bodyPr/>
        <a:lstStyle/>
        <a:p>
          <a:endParaRPr lang="en-IN" sz="1600"/>
        </a:p>
      </dgm:t>
    </dgm:pt>
    <dgm:pt modelId="{D919BBE8-37DC-4382-991A-9700ABD3833D}" type="sibTrans" cxnId="{0540C6C6-1E67-4300-BFA0-6547EDB20146}">
      <dgm:prSet/>
      <dgm:spPr/>
      <dgm:t>
        <a:bodyPr/>
        <a:lstStyle/>
        <a:p>
          <a:endParaRPr lang="en-IN" sz="1600"/>
        </a:p>
      </dgm:t>
    </dgm:pt>
    <dgm:pt modelId="{E2C8F183-D40F-4120-A74A-F654CAFA91F3}">
      <dgm:prSet phldrT="[Text]" custT="1"/>
      <dgm:spPr/>
      <dgm:t>
        <a:bodyPr/>
        <a:lstStyle/>
        <a:p>
          <a:pPr>
            <a:spcAft>
              <a:spcPts val="600"/>
            </a:spcAft>
          </a:pPr>
          <a:r>
            <a:rPr lang="en-US" sz="1600" dirty="0"/>
            <a:t>split</a:t>
          </a:r>
          <a:endParaRPr lang="en-IN" sz="1600" dirty="0"/>
        </a:p>
      </dgm:t>
    </dgm:pt>
    <dgm:pt modelId="{0B67863F-49F6-4C96-9593-6A89E66EC4C3}" type="parTrans" cxnId="{5665227A-7AD1-4609-B7DA-C6F8A9E8B0E7}">
      <dgm:prSet/>
      <dgm:spPr/>
      <dgm:t>
        <a:bodyPr/>
        <a:lstStyle/>
        <a:p>
          <a:endParaRPr lang="en-IN"/>
        </a:p>
      </dgm:t>
    </dgm:pt>
    <dgm:pt modelId="{240C1BB1-4481-482F-A253-0DE54790E8EA}" type="sibTrans" cxnId="{5665227A-7AD1-4609-B7DA-C6F8A9E8B0E7}">
      <dgm:prSet/>
      <dgm:spPr/>
      <dgm:t>
        <a:bodyPr/>
        <a:lstStyle/>
        <a:p>
          <a:endParaRPr lang="en-IN"/>
        </a:p>
      </dgm:t>
    </dgm:pt>
    <dgm:pt modelId="{892B56F8-93BF-4DC6-A933-482ADD9AED3A}">
      <dgm:prSet phldrT="[Text]" custT="1"/>
      <dgm:spPr/>
      <dgm:t>
        <a:bodyPr/>
        <a:lstStyle/>
        <a:p>
          <a:pPr>
            <a:spcAft>
              <a:spcPts val="600"/>
            </a:spcAft>
          </a:pPr>
          <a:r>
            <a:rPr lang="en-US" sz="1600" dirty="0"/>
            <a:t>while loop</a:t>
          </a:r>
          <a:endParaRPr lang="en-IN" sz="1600" dirty="0"/>
        </a:p>
      </dgm:t>
    </dgm:pt>
    <dgm:pt modelId="{1D7B45C1-22AE-49B0-A153-00EBD704B2C3}" type="parTrans" cxnId="{BF9B9912-F767-4649-B785-2B79A1C50B16}">
      <dgm:prSet/>
      <dgm:spPr/>
      <dgm:t>
        <a:bodyPr/>
        <a:lstStyle/>
        <a:p>
          <a:endParaRPr lang="en-IN"/>
        </a:p>
      </dgm:t>
    </dgm:pt>
    <dgm:pt modelId="{5FF7E19D-1708-4844-94EC-FF6CFBBBA8E9}" type="sibTrans" cxnId="{BF9B9912-F767-4649-B785-2B79A1C50B16}">
      <dgm:prSet/>
      <dgm:spPr/>
      <dgm:t>
        <a:bodyPr/>
        <a:lstStyle/>
        <a:p>
          <a:endParaRPr lang="en-IN"/>
        </a:p>
      </dgm:t>
    </dgm:pt>
    <dgm:pt modelId="{717E80DF-DE05-4C86-A602-6AF9B9B988E6}">
      <dgm:prSet phldrT="[Text]" custT="1"/>
      <dgm:spPr/>
      <dgm:t>
        <a:bodyPr/>
        <a:lstStyle/>
        <a:p>
          <a:pPr>
            <a:spcAft>
              <a:spcPts val="600"/>
            </a:spcAft>
          </a:pPr>
          <a:r>
            <a:rPr lang="en-US" sz="1600" dirty="0"/>
            <a:t>String</a:t>
          </a:r>
          <a:endParaRPr lang="en-IN" sz="1600" dirty="0"/>
        </a:p>
      </dgm:t>
    </dgm:pt>
    <dgm:pt modelId="{59ADCFBE-9583-4EBC-87E7-0E00978D98C3}" type="parTrans" cxnId="{C822A8D0-87C4-46A6-9279-4B040B429E66}">
      <dgm:prSet/>
      <dgm:spPr/>
      <dgm:t>
        <a:bodyPr/>
        <a:lstStyle/>
        <a:p>
          <a:endParaRPr lang="en-IN"/>
        </a:p>
      </dgm:t>
    </dgm:pt>
    <dgm:pt modelId="{5FA9E37B-D27E-4143-83A8-06E50C09C1F4}" type="sibTrans" cxnId="{C822A8D0-87C4-46A6-9279-4B040B429E66}">
      <dgm:prSet/>
      <dgm:spPr/>
      <dgm:t>
        <a:bodyPr/>
        <a:lstStyle/>
        <a:p>
          <a:endParaRPr lang="en-IN"/>
        </a:p>
      </dgm:t>
    </dgm:pt>
    <dgm:pt modelId="{15CA54D9-79E3-446B-9A51-B12BBCC8E3D9}">
      <dgm:prSet phldrT="[Text]" custT="1"/>
      <dgm:spPr/>
      <dgm:t>
        <a:bodyPr/>
        <a:lstStyle/>
        <a:p>
          <a:pPr>
            <a:spcAft>
              <a:spcPts val="600"/>
            </a:spcAft>
          </a:pPr>
          <a:r>
            <a:rPr lang="en-US" sz="1600" dirty="0"/>
            <a:t>Array</a:t>
          </a:r>
          <a:endParaRPr lang="en-IN" sz="1600" dirty="0"/>
        </a:p>
      </dgm:t>
    </dgm:pt>
    <dgm:pt modelId="{9D98A265-9775-4DDD-9221-E646CA84D5AB}" type="parTrans" cxnId="{80D8FD3E-2C2E-459F-AB6A-D26F1C37AD20}">
      <dgm:prSet/>
      <dgm:spPr/>
      <dgm:t>
        <a:bodyPr/>
        <a:lstStyle/>
        <a:p>
          <a:endParaRPr lang="en-IN"/>
        </a:p>
      </dgm:t>
    </dgm:pt>
    <dgm:pt modelId="{B37BE441-96C3-4C34-AC6E-42FFA677F10E}" type="sibTrans" cxnId="{80D8FD3E-2C2E-459F-AB6A-D26F1C37AD20}">
      <dgm:prSet/>
      <dgm:spPr/>
      <dgm:t>
        <a:bodyPr/>
        <a:lstStyle/>
        <a:p>
          <a:endParaRPr lang="en-IN"/>
        </a:p>
      </dgm:t>
    </dgm:pt>
    <dgm:pt modelId="{E6A7065E-36F7-424A-9D72-532240288138}">
      <dgm:prSet phldrT="[Text]" custT="1"/>
      <dgm:spPr/>
      <dgm:t>
        <a:bodyPr/>
        <a:lstStyle/>
        <a:p>
          <a:pPr>
            <a:spcAft>
              <a:spcPts val="600"/>
            </a:spcAft>
          </a:pPr>
          <a:r>
            <a:rPr lang="en-US" sz="1600" dirty="0"/>
            <a:t>foreach loop</a:t>
          </a:r>
          <a:endParaRPr lang="en-IN" sz="1600" dirty="0"/>
        </a:p>
      </dgm:t>
    </dgm:pt>
    <dgm:pt modelId="{3AF0B89B-077C-4D50-BD68-4BFD6A590B98}" type="parTrans" cxnId="{FF4B5359-850B-429F-A22C-F441BAAB83C7}">
      <dgm:prSet/>
      <dgm:spPr/>
      <dgm:t>
        <a:bodyPr/>
        <a:lstStyle/>
        <a:p>
          <a:endParaRPr lang="en-IN"/>
        </a:p>
      </dgm:t>
    </dgm:pt>
    <dgm:pt modelId="{EADFFEF4-5C6A-4355-8E32-21036301C9AF}" type="sibTrans" cxnId="{FF4B5359-850B-429F-A22C-F441BAAB83C7}">
      <dgm:prSet/>
      <dgm:spPr/>
      <dgm:t>
        <a:bodyPr/>
        <a:lstStyle/>
        <a:p>
          <a:endParaRPr lang="en-IN"/>
        </a:p>
      </dgm:t>
    </dgm:pt>
    <dgm:pt modelId="{79401B5F-7C40-4FEB-8B76-54AB30C734DA}" type="pres">
      <dgm:prSet presAssocID="{97AA4125-7044-4D80-B4E2-D4B37FD6DE35}" presName="linearFlow" presStyleCnt="0">
        <dgm:presLayoutVars>
          <dgm:dir/>
          <dgm:animLvl val="lvl"/>
          <dgm:resizeHandles val="exact"/>
        </dgm:presLayoutVars>
      </dgm:prSet>
      <dgm:spPr/>
    </dgm:pt>
    <dgm:pt modelId="{B964AB54-2647-4611-BAC7-71DCCAFC9AE0}" type="pres">
      <dgm:prSet presAssocID="{FEFD482C-1919-4364-BF28-B4F64E8D6B9B}" presName="composite" presStyleCnt="0"/>
      <dgm:spPr/>
    </dgm:pt>
    <dgm:pt modelId="{D6464C9E-2E24-415B-B7D2-CD09FCEFDFDF}" type="pres">
      <dgm:prSet presAssocID="{FEFD482C-1919-4364-BF28-B4F64E8D6B9B}" presName="parTx" presStyleLbl="node1" presStyleIdx="0" presStyleCnt="5">
        <dgm:presLayoutVars>
          <dgm:chMax val="0"/>
          <dgm:chPref val="0"/>
          <dgm:bulletEnabled val="1"/>
        </dgm:presLayoutVars>
      </dgm:prSet>
      <dgm:spPr/>
    </dgm:pt>
    <dgm:pt modelId="{F090D640-C156-407B-948A-533856B96610}" type="pres">
      <dgm:prSet presAssocID="{FEFD482C-1919-4364-BF28-B4F64E8D6B9B}" presName="parSh" presStyleLbl="node1" presStyleIdx="0" presStyleCnt="5" custScaleX="136301" custLinFactNeighborX="6408"/>
      <dgm:spPr/>
    </dgm:pt>
    <dgm:pt modelId="{C24FBE50-61EE-4A52-8086-EB926C0D117B}" type="pres">
      <dgm:prSet presAssocID="{FEFD482C-1919-4364-BF28-B4F64E8D6B9B}" presName="desTx" presStyleLbl="fgAcc1" presStyleIdx="0" presStyleCnt="5" custScaleX="119003" custLinFactNeighborY="7442">
        <dgm:presLayoutVars>
          <dgm:bulletEnabled val="1"/>
        </dgm:presLayoutVars>
      </dgm:prSet>
      <dgm:spPr/>
    </dgm:pt>
    <dgm:pt modelId="{9C9D207E-A06A-4C67-8637-AF959EBBF34A}" type="pres">
      <dgm:prSet presAssocID="{76A903CA-FE19-400A-BA35-6A4FCE1B969B}" presName="sibTrans" presStyleLbl="sibTrans2D1" presStyleIdx="0" presStyleCnt="4"/>
      <dgm:spPr/>
    </dgm:pt>
    <dgm:pt modelId="{6C3C7BB5-9B83-4B35-8307-172E1F1B70FA}" type="pres">
      <dgm:prSet presAssocID="{76A903CA-FE19-400A-BA35-6A4FCE1B969B}" presName="connTx" presStyleLbl="sibTrans2D1" presStyleIdx="0" presStyleCnt="4"/>
      <dgm:spPr/>
    </dgm:pt>
    <dgm:pt modelId="{14A13434-1EA2-4A8D-936B-39621D02B05F}" type="pres">
      <dgm:prSet presAssocID="{4E18E330-25BA-43E1-B0CF-F583227EDF27}" presName="composite" presStyleCnt="0"/>
      <dgm:spPr/>
    </dgm:pt>
    <dgm:pt modelId="{D72A489B-832B-4746-9ABB-D5D824743A3C}" type="pres">
      <dgm:prSet presAssocID="{4E18E330-25BA-43E1-B0CF-F583227EDF27}" presName="parTx" presStyleLbl="node1" presStyleIdx="0" presStyleCnt="5">
        <dgm:presLayoutVars>
          <dgm:chMax val="0"/>
          <dgm:chPref val="0"/>
          <dgm:bulletEnabled val="1"/>
        </dgm:presLayoutVars>
      </dgm:prSet>
      <dgm:spPr/>
    </dgm:pt>
    <dgm:pt modelId="{C6D12E62-22D0-4A68-9A04-927CAC4B8710}" type="pres">
      <dgm:prSet presAssocID="{4E18E330-25BA-43E1-B0CF-F583227EDF27}" presName="parSh" presStyleLbl="node1" presStyleIdx="1" presStyleCnt="5" custScaleX="136301" custLinFactNeighborX="6408"/>
      <dgm:spPr/>
    </dgm:pt>
    <dgm:pt modelId="{64CD8015-7742-466E-B0D8-E48292E1FB09}" type="pres">
      <dgm:prSet presAssocID="{4E18E330-25BA-43E1-B0CF-F583227EDF27}" presName="desTx" presStyleLbl="fgAcc1" presStyleIdx="1" presStyleCnt="5" custScaleX="119003" custLinFactNeighborY="7442">
        <dgm:presLayoutVars>
          <dgm:bulletEnabled val="1"/>
        </dgm:presLayoutVars>
      </dgm:prSet>
      <dgm:spPr/>
    </dgm:pt>
    <dgm:pt modelId="{DC4F7964-48DD-4B79-9D55-385C3D02EEC4}" type="pres">
      <dgm:prSet presAssocID="{7F3C7BF7-65A2-405D-B0D0-4BF322452BD9}" presName="sibTrans" presStyleLbl="sibTrans2D1" presStyleIdx="1" presStyleCnt="4"/>
      <dgm:spPr/>
    </dgm:pt>
    <dgm:pt modelId="{1A349405-8A9D-4934-A31B-38F5AC65103A}" type="pres">
      <dgm:prSet presAssocID="{7F3C7BF7-65A2-405D-B0D0-4BF322452BD9}" presName="connTx" presStyleLbl="sibTrans2D1" presStyleIdx="1" presStyleCnt="4"/>
      <dgm:spPr/>
    </dgm:pt>
    <dgm:pt modelId="{8E4C4DE5-4296-4863-A16C-00A02E8C6E7F}" type="pres">
      <dgm:prSet presAssocID="{6D1CAD4B-2BCD-49DB-8B22-A208D9119059}" presName="composite" presStyleCnt="0"/>
      <dgm:spPr/>
    </dgm:pt>
    <dgm:pt modelId="{B8C61633-082F-4AAF-8D82-EAC455663005}" type="pres">
      <dgm:prSet presAssocID="{6D1CAD4B-2BCD-49DB-8B22-A208D9119059}" presName="parTx" presStyleLbl="node1" presStyleIdx="1" presStyleCnt="5">
        <dgm:presLayoutVars>
          <dgm:chMax val="0"/>
          <dgm:chPref val="0"/>
          <dgm:bulletEnabled val="1"/>
        </dgm:presLayoutVars>
      </dgm:prSet>
      <dgm:spPr/>
    </dgm:pt>
    <dgm:pt modelId="{DB4B9966-CF4B-4FC3-99AA-FB5D93B44D6B}" type="pres">
      <dgm:prSet presAssocID="{6D1CAD4B-2BCD-49DB-8B22-A208D9119059}" presName="parSh" presStyleLbl="node1" presStyleIdx="2" presStyleCnt="5" custScaleX="136301" custLinFactNeighborX="6408"/>
      <dgm:spPr/>
    </dgm:pt>
    <dgm:pt modelId="{D2209AAF-DFAD-4F32-997F-3D535F4D84A5}" type="pres">
      <dgm:prSet presAssocID="{6D1CAD4B-2BCD-49DB-8B22-A208D9119059}" presName="desTx" presStyleLbl="fgAcc1" presStyleIdx="2" presStyleCnt="5" custScaleX="119003" custLinFactNeighborY="7442">
        <dgm:presLayoutVars>
          <dgm:bulletEnabled val="1"/>
        </dgm:presLayoutVars>
      </dgm:prSet>
      <dgm:spPr/>
    </dgm:pt>
    <dgm:pt modelId="{9EA8FA13-F41D-4575-8EBF-6B88D2C109B7}" type="pres">
      <dgm:prSet presAssocID="{B274A5C6-E291-4170-90D5-2F34318CFD48}" presName="sibTrans" presStyleLbl="sibTrans2D1" presStyleIdx="2" presStyleCnt="4"/>
      <dgm:spPr/>
    </dgm:pt>
    <dgm:pt modelId="{1A543809-50B5-4F77-BF2F-4547A5D83339}" type="pres">
      <dgm:prSet presAssocID="{B274A5C6-E291-4170-90D5-2F34318CFD48}" presName="connTx" presStyleLbl="sibTrans2D1" presStyleIdx="2" presStyleCnt="4"/>
      <dgm:spPr/>
    </dgm:pt>
    <dgm:pt modelId="{8BB799D8-B84A-4CB6-AF5A-A5754DB4A3AB}" type="pres">
      <dgm:prSet presAssocID="{E1940E7A-6948-4F42-992B-ADC1D69A24B2}" presName="composite" presStyleCnt="0"/>
      <dgm:spPr/>
    </dgm:pt>
    <dgm:pt modelId="{BD1FD628-A56D-454E-8B77-DEED7B533BD8}" type="pres">
      <dgm:prSet presAssocID="{E1940E7A-6948-4F42-992B-ADC1D69A24B2}" presName="parTx" presStyleLbl="node1" presStyleIdx="2" presStyleCnt="5">
        <dgm:presLayoutVars>
          <dgm:chMax val="0"/>
          <dgm:chPref val="0"/>
          <dgm:bulletEnabled val="1"/>
        </dgm:presLayoutVars>
      </dgm:prSet>
      <dgm:spPr/>
    </dgm:pt>
    <dgm:pt modelId="{55E5BEDF-6B5B-4E99-B91D-660FF1DCF0CB}" type="pres">
      <dgm:prSet presAssocID="{E1940E7A-6948-4F42-992B-ADC1D69A24B2}" presName="parSh" presStyleLbl="node1" presStyleIdx="3" presStyleCnt="5" custScaleX="136301" custLinFactNeighborX="6408"/>
      <dgm:spPr/>
    </dgm:pt>
    <dgm:pt modelId="{6B821A99-A003-4279-AF05-9C0D234ABEC8}" type="pres">
      <dgm:prSet presAssocID="{E1940E7A-6948-4F42-992B-ADC1D69A24B2}" presName="desTx" presStyleLbl="fgAcc1" presStyleIdx="3" presStyleCnt="5" custScaleX="125178" custLinFactNeighborY="7442">
        <dgm:presLayoutVars>
          <dgm:bulletEnabled val="1"/>
        </dgm:presLayoutVars>
      </dgm:prSet>
      <dgm:spPr/>
    </dgm:pt>
    <dgm:pt modelId="{2A928E2A-D8B8-4AC1-B1BE-A464164E584A}" type="pres">
      <dgm:prSet presAssocID="{79DB6227-BE47-4BE9-BECA-0579200B8375}" presName="sibTrans" presStyleLbl="sibTrans2D1" presStyleIdx="3" presStyleCnt="4"/>
      <dgm:spPr/>
    </dgm:pt>
    <dgm:pt modelId="{25DE6752-D825-425C-B19D-953514AD3F44}" type="pres">
      <dgm:prSet presAssocID="{79DB6227-BE47-4BE9-BECA-0579200B8375}" presName="connTx" presStyleLbl="sibTrans2D1" presStyleIdx="3" presStyleCnt="4"/>
      <dgm:spPr/>
    </dgm:pt>
    <dgm:pt modelId="{2377BDA2-63B0-437E-BDCB-8DE8998C298F}" type="pres">
      <dgm:prSet presAssocID="{32CC254C-9F61-4EB1-9E1B-097A6486BFAE}" presName="composite" presStyleCnt="0"/>
      <dgm:spPr/>
    </dgm:pt>
    <dgm:pt modelId="{5F20F09F-F556-4EF5-86EB-508A89DF3C44}" type="pres">
      <dgm:prSet presAssocID="{32CC254C-9F61-4EB1-9E1B-097A6486BFAE}" presName="parTx" presStyleLbl="node1" presStyleIdx="3" presStyleCnt="5">
        <dgm:presLayoutVars>
          <dgm:chMax val="0"/>
          <dgm:chPref val="0"/>
          <dgm:bulletEnabled val="1"/>
        </dgm:presLayoutVars>
      </dgm:prSet>
      <dgm:spPr/>
    </dgm:pt>
    <dgm:pt modelId="{4DEAA134-5C0D-4E16-A3E5-F45F0CD3E2DC}" type="pres">
      <dgm:prSet presAssocID="{32CC254C-9F61-4EB1-9E1B-097A6486BFAE}" presName="parSh" presStyleLbl="node1" presStyleIdx="4" presStyleCnt="5" custScaleX="150894" custLinFactNeighborX="6408"/>
      <dgm:spPr/>
    </dgm:pt>
    <dgm:pt modelId="{50706CFD-C55E-428A-92C2-606516F76568}" type="pres">
      <dgm:prSet presAssocID="{32CC254C-9F61-4EB1-9E1B-097A6486BFAE}" presName="desTx" presStyleLbl="fgAcc1" presStyleIdx="4" presStyleCnt="5" custScaleX="119003" custLinFactNeighborY="7442">
        <dgm:presLayoutVars>
          <dgm:bulletEnabled val="1"/>
        </dgm:presLayoutVars>
      </dgm:prSet>
      <dgm:spPr/>
    </dgm:pt>
  </dgm:ptLst>
  <dgm:cxnLst>
    <dgm:cxn modelId="{FD7D0301-714A-45B9-91F9-376D273AD018}" type="presOf" srcId="{9E24BB4C-3A59-4A3E-A449-5C4A37E39C61}" destId="{C24FBE50-61EE-4A52-8086-EB926C0D117B}" srcOrd="0" destOrd="0" presId="urn:microsoft.com/office/officeart/2005/8/layout/process3"/>
    <dgm:cxn modelId="{9FD8AD03-AA3C-4745-867A-97570A423E81}" type="presOf" srcId="{DDB09869-F1A4-4FFC-BED5-BB3DF6E09222}" destId="{50706CFD-C55E-428A-92C2-606516F76568}" srcOrd="0" destOrd="4" presId="urn:microsoft.com/office/officeart/2005/8/layout/process3"/>
    <dgm:cxn modelId="{21603905-F3E9-40D5-A174-9FCAE1EF928E}" srcId="{32CC254C-9F61-4EB1-9E1B-097A6486BFAE}" destId="{F3B1C39D-0C09-4378-A03B-9AA47643857E}" srcOrd="0" destOrd="0" parTransId="{A17D9BB9-6C35-4C06-B065-B694CAA87F1D}" sibTransId="{3B6C540F-769C-4C44-BDF5-EAF854604E9E}"/>
    <dgm:cxn modelId="{7ED5BD05-DC83-417E-A4C0-F4E212A89C2D}" type="presOf" srcId="{49534BA5-34D3-4C8E-8774-D9A09245B12F}" destId="{64CD8015-7742-466E-B0D8-E48292E1FB09}" srcOrd="0" destOrd="0" presId="urn:microsoft.com/office/officeart/2005/8/layout/process3"/>
    <dgm:cxn modelId="{7B0D6008-BF54-4B7D-821B-5631F63593BE}" srcId="{E1940E7A-6948-4F42-992B-ADC1D69A24B2}" destId="{A4C0DB3B-7FB0-4BE3-852A-0FC64123DC3B}" srcOrd="0" destOrd="0" parTransId="{617DA105-3AE7-4B53-B44C-A1E7836C3569}" sibTransId="{3CA4503D-1BB2-4E1A-97D4-ADD540C8495F}"/>
    <dgm:cxn modelId="{F06E9F0C-2C3E-4B11-AD36-33E1C2B4CA4F}" type="presOf" srcId="{A2182A99-E02D-4E25-9D5D-5BB97F064A20}" destId="{50706CFD-C55E-428A-92C2-606516F76568}" srcOrd="0" destOrd="3" presId="urn:microsoft.com/office/officeart/2005/8/layout/process3"/>
    <dgm:cxn modelId="{6BC52311-CB8A-4E0E-AE9A-33CA843F06CC}" srcId="{E1940E7A-6948-4F42-992B-ADC1D69A24B2}" destId="{42CF79DD-6729-48B9-8C5B-27D3E3C1E065}" srcOrd="1" destOrd="0" parTransId="{2EFB5978-756B-4DA3-B7C4-AF30FB8CF414}" sibTransId="{470FE63A-5884-4CA9-A50E-51F50F5EB094}"/>
    <dgm:cxn modelId="{07768A11-77D4-421F-9A0C-00AF08332876}" type="presOf" srcId="{7F3C7BF7-65A2-405D-B0D0-4BF322452BD9}" destId="{1A349405-8A9D-4934-A31B-38F5AC65103A}" srcOrd="1" destOrd="0" presId="urn:microsoft.com/office/officeart/2005/8/layout/process3"/>
    <dgm:cxn modelId="{197C6212-F69A-4924-88F7-34D2AAB23332}" type="presOf" srcId="{48605A0F-B72A-4214-9177-B9014AEC4D9B}" destId="{D2209AAF-DFAD-4F32-997F-3D535F4D84A5}" srcOrd="0" destOrd="2" presId="urn:microsoft.com/office/officeart/2005/8/layout/process3"/>
    <dgm:cxn modelId="{BF9B9912-F767-4649-B785-2B79A1C50B16}" srcId="{E1940E7A-6948-4F42-992B-ADC1D69A24B2}" destId="{892B56F8-93BF-4DC6-A933-482ADD9AED3A}" srcOrd="2" destOrd="0" parTransId="{1D7B45C1-22AE-49B0-A153-00EBD704B2C3}" sibTransId="{5FF7E19D-1708-4844-94EC-FF6CFBBBA8E9}"/>
    <dgm:cxn modelId="{4916B818-64D8-45AE-82F5-FE100663FC5B}" type="presOf" srcId="{15CA54D9-79E3-446B-9A51-B12BBCC8E3D9}" destId="{C24FBE50-61EE-4A52-8086-EB926C0D117B}" srcOrd="0" destOrd="4" presId="urn:microsoft.com/office/officeart/2005/8/layout/process3"/>
    <dgm:cxn modelId="{4337E21A-378D-49B9-9C84-56105B2B1968}" type="presOf" srcId="{5C5A3850-0F41-4FE1-874D-ED4D5D3F0F78}" destId="{D2209AAF-DFAD-4F32-997F-3D535F4D84A5}" srcOrd="0" destOrd="1" presId="urn:microsoft.com/office/officeart/2005/8/layout/process3"/>
    <dgm:cxn modelId="{BEF03122-F840-497A-85E8-00D393009761}" srcId="{32CC254C-9F61-4EB1-9E1B-097A6486BFAE}" destId="{A2182A99-E02D-4E25-9D5D-5BB97F064A20}" srcOrd="3" destOrd="0" parTransId="{D9A46E91-5F0D-40E2-BE23-505DADB0C44E}" sibTransId="{47DCDE89-1BB1-4CC9-AA9B-A4BE9B1C521E}"/>
    <dgm:cxn modelId="{217F7E28-637B-45D2-BD01-438DF8F2369A}" type="presOf" srcId="{6D1CAD4B-2BCD-49DB-8B22-A208D9119059}" destId="{B8C61633-082F-4AAF-8D82-EAC455663005}" srcOrd="0" destOrd="0" presId="urn:microsoft.com/office/officeart/2005/8/layout/process3"/>
    <dgm:cxn modelId="{9393EC2D-1A99-406D-910B-2C58A9B1FCC9}" srcId="{97AA4125-7044-4D80-B4E2-D4B37FD6DE35}" destId="{4E18E330-25BA-43E1-B0CF-F583227EDF27}" srcOrd="1" destOrd="0" parTransId="{3BB39611-0413-4D88-812D-18E059154338}" sibTransId="{7F3C7BF7-65A2-405D-B0D0-4BF322452BD9}"/>
    <dgm:cxn modelId="{B48F302E-36F2-43D2-8538-A6B34225069C}" srcId="{97AA4125-7044-4D80-B4E2-D4B37FD6DE35}" destId="{FEFD482C-1919-4364-BF28-B4F64E8D6B9B}" srcOrd="0" destOrd="0" parTransId="{CF326A1C-85BE-42B1-9C5E-3D3E9DCF42A5}" sibTransId="{76A903CA-FE19-400A-BA35-6A4FCE1B969B}"/>
    <dgm:cxn modelId="{34011F31-AE25-48E9-8283-2B1ADD25B882}" type="presOf" srcId="{1FC38A0C-5066-48BD-AC90-B0FE3D8646D4}" destId="{D2209AAF-DFAD-4F32-997F-3D535F4D84A5}" srcOrd="0" destOrd="3" presId="urn:microsoft.com/office/officeart/2005/8/layout/process3"/>
    <dgm:cxn modelId="{7A2FB033-5229-49A9-B3CF-42B384060E91}" type="presOf" srcId="{B274A5C6-E291-4170-90D5-2F34318CFD48}" destId="{1A543809-50B5-4F77-BF2F-4547A5D83339}" srcOrd="1" destOrd="0" presId="urn:microsoft.com/office/officeart/2005/8/layout/process3"/>
    <dgm:cxn modelId="{6C6A6534-3791-4A53-BF73-80200C82FC7C}" type="presOf" srcId="{FEFD482C-1919-4364-BF28-B4F64E8D6B9B}" destId="{F090D640-C156-407B-948A-533856B96610}" srcOrd="1" destOrd="0" presId="urn:microsoft.com/office/officeart/2005/8/layout/process3"/>
    <dgm:cxn modelId="{E7FCB835-330D-46F1-99E7-555F166D8A06}" type="presOf" srcId="{4E1DB309-32A2-4803-94CC-98654FC65A7B}" destId="{D2209AAF-DFAD-4F32-997F-3D535F4D84A5}" srcOrd="0" destOrd="0" presId="urn:microsoft.com/office/officeart/2005/8/layout/process3"/>
    <dgm:cxn modelId="{AA91843B-2FAB-4053-A1A7-31FE3472D740}" srcId="{E1940E7A-6948-4F42-992B-ADC1D69A24B2}" destId="{49209EF6-1635-4714-8887-B47CBF591C82}" srcOrd="5" destOrd="0" parTransId="{C75DC636-15ED-41F2-BE04-8910CA300493}" sibTransId="{313CF97C-1D6C-494D-A0D1-E79BB088FF43}"/>
    <dgm:cxn modelId="{9B35383C-619C-43CC-884B-ED4E4FA32C25}" type="presOf" srcId="{C665085B-33C2-4E5B-B9EE-6C6A1AC9337A}" destId="{64CD8015-7742-466E-B0D8-E48292E1FB09}" srcOrd="0" destOrd="1" presId="urn:microsoft.com/office/officeart/2005/8/layout/process3"/>
    <dgm:cxn modelId="{80D8FD3E-2C2E-459F-AB6A-D26F1C37AD20}" srcId="{FEFD482C-1919-4364-BF28-B4F64E8D6B9B}" destId="{15CA54D9-79E3-446B-9A51-B12BBCC8E3D9}" srcOrd="4" destOrd="0" parTransId="{9D98A265-9775-4DDD-9221-E646CA84D5AB}" sibTransId="{B37BE441-96C3-4C34-AC6E-42FFA677F10E}"/>
    <dgm:cxn modelId="{5F6D185B-5BD2-47AA-B439-BAF853091134}" srcId="{32CC254C-9F61-4EB1-9E1B-097A6486BFAE}" destId="{DDB09869-F1A4-4FFC-BED5-BB3DF6E09222}" srcOrd="4" destOrd="0" parTransId="{ED9A7EA9-7DB5-43F0-8296-3688A20C9930}" sibTransId="{5FCC95FA-A7B7-4403-9720-2961813A0A95}"/>
    <dgm:cxn modelId="{9901935F-6F72-4BB8-8703-097FB9498F7B}" type="presOf" srcId="{B32AF5EC-6DA1-42E6-9336-E3B7EE57F014}" destId="{50706CFD-C55E-428A-92C2-606516F76568}" srcOrd="0" destOrd="1" presId="urn:microsoft.com/office/officeart/2005/8/layout/process3"/>
    <dgm:cxn modelId="{34D60C65-95ED-445B-902A-D12273F65C5D}" type="presOf" srcId="{7F3C7BF7-65A2-405D-B0D0-4BF322452BD9}" destId="{DC4F7964-48DD-4B79-9D55-385C3D02EEC4}" srcOrd="0" destOrd="0" presId="urn:microsoft.com/office/officeart/2005/8/layout/process3"/>
    <dgm:cxn modelId="{A9ACBC46-93E0-418B-B49C-BA3E305022A7}" srcId="{FEFD482C-1919-4364-BF28-B4F64E8D6B9B}" destId="{5242925C-5570-448A-9E06-210560CCA45B}" srcOrd="1" destOrd="0" parTransId="{508B9D9C-83A9-4DBC-B9F0-3DB5377115FB}" sibTransId="{6F7D7E90-AD42-4CB2-87EB-61DC03F81B77}"/>
    <dgm:cxn modelId="{DE9D1A69-E522-4E47-BA57-040991221A90}" type="presOf" srcId="{1559FD76-1088-43C9-B55B-320843D064C0}" destId="{C24FBE50-61EE-4A52-8086-EB926C0D117B}" srcOrd="0" destOrd="2" presId="urn:microsoft.com/office/officeart/2005/8/layout/process3"/>
    <dgm:cxn modelId="{53F6274B-370F-4017-9246-AA0B2933B218}" type="presOf" srcId="{32CC254C-9F61-4EB1-9E1B-097A6486BFAE}" destId="{4DEAA134-5C0D-4E16-A3E5-F45F0CD3E2DC}" srcOrd="1" destOrd="0" presId="urn:microsoft.com/office/officeart/2005/8/layout/process3"/>
    <dgm:cxn modelId="{A3B1734B-12A2-4232-AC18-BD4DAFB9003D}" type="presOf" srcId="{E6A7065E-36F7-424A-9D72-532240288138}" destId="{6B821A99-A003-4279-AF05-9C0D234ABEC8}" srcOrd="0" destOrd="3" presId="urn:microsoft.com/office/officeart/2005/8/layout/process3"/>
    <dgm:cxn modelId="{75C2526E-16F6-4C47-8DD5-C813AB03CC85}" type="presOf" srcId="{42CF79DD-6729-48B9-8C5B-27D3E3C1E065}" destId="{6B821A99-A003-4279-AF05-9C0D234ABEC8}" srcOrd="0" destOrd="1" presId="urn:microsoft.com/office/officeart/2005/8/layout/process3"/>
    <dgm:cxn modelId="{4C86DE4E-D385-4E75-9CCC-70024C96BD04}" type="presOf" srcId="{A6CDB34B-B9DC-4557-8EB1-B9CAFB213830}" destId="{50706CFD-C55E-428A-92C2-606516F76568}" srcOrd="0" destOrd="5" presId="urn:microsoft.com/office/officeart/2005/8/layout/process3"/>
    <dgm:cxn modelId="{0FFC4E50-7181-4051-B367-56E165194D2A}" type="presOf" srcId="{49209EF6-1635-4714-8887-B47CBF591C82}" destId="{6B821A99-A003-4279-AF05-9C0D234ABEC8}" srcOrd="0" destOrd="5" presId="urn:microsoft.com/office/officeart/2005/8/layout/process3"/>
    <dgm:cxn modelId="{E3E5F350-A127-448C-BA7E-D1B4DBB83C3F}" srcId="{4E18E330-25BA-43E1-B0CF-F583227EDF27}" destId="{C665085B-33C2-4E5B-B9EE-6C6A1AC9337A}" srcOrd="1" destOrd="0" parTransId="{94D069EF-D1BA-4875-BD20-4435EBD474DE}" sibTransId="{C92C9F73-A3A2-41A6-81DE-4E8BEFA4EAFE}"/>
    <dgm:cxn modelId="{9CD35F51-65A5-47F2-8E53-0F3CCAEC425B}" type="presOf" srcId="{892B56F8-93BF-4DC6-A933-482ADD9AED3A}" destId="{6B821A99-A003-4279-AF05-9C0D234ABEC8}" srcOrd="0" destOrd="2" presId="urn:microsoft.com/office/officeart/2005/8/layout/process3"/>
    <dgm:cxn modelId="{2614D072-1AD4-4B67-8F4C-DBCBECC7E69B}" type="presOf" srcId="{4E18E330-25BA-43E1-B0CF-F583227EDF27}" destId="{C6D12E62-22D0-4A68-9A04-927CAC4B8710}" srcOrd="1" destOrd="0" presId="urn:microsoft.com/office/officeart/2005/8/layout/process3"/>
    <dgm:cxn modelId="{745F2C53-3DE3-4DA7-8CD0-48A70CC07EE5}" srcId="{6D1CAD4B-2BCD-49DB-8B22-A208D9119059}" destId="{4E1DB309-32A2-4803-94CC-98654FC65A7B}" srcOrd="0" destOrd="0" parTransId="{A60C3ED8-1843-4776-A7C0-4CF2C3EDC7D7}" sibTransId="{2BD5DDB2-25C3-4E8A-8699-34D37CF6529E}"/>
    <dgm:cxn modelId="{8CAB1E77-4E07-47F8-9A40-8ED845FC537C}" srcId="{97AA4125-7044-4D80-B4E2-D4B37FD6DE35}" destId="{6D1CAD4B-2BCD-49DB-8B22-A208D9119059}" srcOrd="2" destOrd="0" parTransId="{23AC69E3-3D13-465A-A27E-49EE8A176F0F}" sibTransId="{B274A5C6-E291-4170-90D5-2F34318CFD48}"/>
    <dgm:cxn modelId="{D4C51358-E59B-47D7-B53C-9AF3AF69EC2E}" srcId="{4E18E330-25BA-43E1-B0CF-F583227EDF27}" destId="{1F666141-E3FE-4343-BCD8-ECD6EE734315}" srcOrd="2" destOrd="0" parTransId="{413C411C-85FF-4D11-BE1D-03F47D7F02E2}" sibTransId="{484F45AB-43ED-462D-B229-2DFD38B23F94}"/>
    <dgm:cxn modelId="{FF4B5359-850B-429F-A22C-F441BAAB83C7}" srcId="{E1940E7A-6948-4F42-992B-ADC1D69A24B2}" destId="{E6A7065E-36F7-424A-9D72-532240288138}" srcOrd="3" destOrd="0" parTransId="{3AF0B89B-077C-4D50-BD68-4BFD6A590B98}" sibTransId="{EADFFEF4-5C6A-4355-8E32-21036301C9AF}"/>
    <dgm:cxn modelId="{5665227A-7AD1-4609-B7DA-C6F8A9E8B0E7}" srcId="{32CC254C-9F61-4EB1-9E1B-097A6486BFAE}" destId="{E2C8F183-D40F-4120-A74A-F654CAFA91F3}" srcOrd="6" destOrd="0" parTransId="{0B67863F-49F6-4C96-9593-6A89E66EC4C3}" sibTransId="{240C1BB1-4481-482F-A253-0DE54790E8EA}"/>
    <dgm:cxn modelId="{9271615A-E5C8-45FD-90FD-DE55240195E7}" type="presOf" srcId="{F3B1C39D-0C09-4378-A03B-9AA47643857E}" destId="{50706CFD-C55E-428A-92C2-606516F76568}" srcOrd="0" destOrd="0" presId="urn:microsoft.com/office/officeart/2005/8/layout/process3"/>
    <dgm:cxn modelId="{A1F4D582-16AD-426D-8B62-C1AED6B2CFC5}" type="presOf" srcId="{1F666141-E3FE-4343-BCD8-ECD6EE734315}" destId="{64CD8015-7742-466E-B0D8-E48292E1FB09}" srcOrd="0" destOrd="2" presId="urn:microsoft.com/office/officeart/2005/8/layout/process3"/>
    <dgm:cxn modelId="{3FA9D188-0BE5-4406-B3EA-A313C90B7C2A}" type="presOf" srcId="{717E80DF-DE05-4C86-A602-6AF9B9B988E6}" destId="{C24FBE50-61EE-4A52-8086-EB926C0D117B}" srcOrd="0" destOrd="3" presId="urn:microsoft.com/office/officeart/2005/8/layout/process3"/>
    <dgm:cxn modelId="{CEBC9F8C-09E1-41DB-B239-FE3352847660}" type="presOf" srcId="{97AA4125-7044-4D80-B4E2-D4B37FD6DE35}" destId="{79401B5F-7C40-4FEB-8B76-54AB30C734DA}" srcOrd="0" destOrd="0" presId="urn:microsoft.com/office/officeart/2005/8/layout/process3"/>
    <dgm:cxn modelId="{ADAAAF8C-A6D7-4F2A-9FF6-092F9D1C7288}" srcId="{FEFD482C-1919-4364-BF28-B4F64E8D6B9B}" destId="{9E24BB4C-3A59-4A3E-A449-5C4A37E39C61}" srcOrd="0" destOrd="0" parTransId="{C1EF50E9-AC77-4243-A5BD-CFEC0E51B2C8}" sibTransId="{E337D475-94B4-4E21-9ED6-3D81EE720795}"/>
    <dgm:cxn modelId="{4D2BD68E-9173-4551-8819-878D62F4819B}" srcId="{97AA4125-7044-4D80-B4E2-D4B37FD6DE35}" destId="{E1940E7A-6948-4F42-992B-ADC1D69A24B2}" srcOrd="3" destOrd="0" parTransId="{BA9949E6-6841-4B29-956B-2A6EF1A51504}" sibTransId="{79DB6227-BE47-4BE9-BECA-0579200B8375}"/>
    <dgm:cxn modelId="{D39DB091-2E79-4126-A6EF-E2BCE9ED9984}" srcId="{6D1CAD4B-2BCD-49DB-8B22-A208D9119059}" destId="{1FC38A0C-5066-48BD-AC90-B0FE3D8646D4}" srcOrd="3" destOrd="0" parTransId="{9369AA45-847C-4CC3-9021-0EE52C68EDFB}" sibTransId="{D256597E-C176-4D9B-91B2-E755CCAB1767}"/>
    <dgm:cxn modelId="{EDD5CF99-2264-4514-86A5-E492A9A963F5}" srcId="{4E18E330-25BA-43E1-B0CF-F583227EDF27}" destId="{49534BA5-34D3-4C8E-8774-D9A09245B12F}" srcOrd="0" destOrd="0" parTransId="{94999832-C583-4FAA-B5C9-42B8472386C0}" sibTransId="{F2846193-6273-486D-947F-23480F06906D}"/>
    <dgm:cxn modelId="{B5675A9D-A1B0-4706-9853-62EDB4F256CD}" type="presOf" srcId="{E1940E7A-6948-4F42-992B-ADC1D69A24B2}" destId="{55E5BEDF-6B5B-4E99-B91D-660FF1DCF0CB}" srcOrd="1" destOrd="0" presId="urn:microsoft.com/office/officeart/2005/8/layout/process3"/>
    <dgm:cxn modelId="{E93D7DA0-B81B-48C7-87EE-28A579140423}" srcId="{6D1CAD4B-2BCD-49DB-8B22-A208D9119059}" destId="{48605A0F-B72A-4214-9177-B9014AEC4D9B}" srcOrd="2" destOrd="0" parTransId="{8B2ED7BC-6DB3-4FCA-9C6C-DA8B80D24948}" sibTransId="{F3765822-2ED1-454E-B2D6-81B587DF43C3}"/>
    <dgm:cxn modelId="{BBF621A5-B826-42C6-84F3-A87149E1BF6F}" type="presOf" srcId="{76A903CA-FE19-400A-BA35-6A4FCE1B969B}" destId="{9C9D207E-A06A-4C67-8637-AF959EBBF34A}" srcOrd="0" destOrd="0" presId="urn:microsoft.com/office/officeart/2005/8/layout/process3"/>
    <dgm:cxn modelId="{879B63AB-0570-4798-B509-DD0EF3204FE7}" srcId="{32CC254C-9F61-4EB1-9E1B-097A6486BFAE}" destId="{B32AF5EC-6DA1-42E6-9336-E3B7EE57F014}" srcOrd="1" destOrd="0" parTransId="{0F2B3EE1-0629-4CA8-8015-7C628830DD46}" sibTransId="{CD95170A-9F63-43C7-9B1B-8A6D2EC34969}"/>
    <dgm:cxn modelId="{CCBBF4AC-D9B6-4D16-BDCB-D78F45E0CFC4}" srcId="{97AA4125-7044-4D80-B4E2-D4B37FD6DE35}" destId="{32CC254C-9F61-4EB1-9E1B-097A6486BFAE}" srcOrd="4" destOrd="0" parTransId="{B5647DA7-D521-421F-8CD6-C61B101F4F81}" sibTransId="{68260517-7323-4E32-88AE-66ACB2161C51}"/>
    <dgm:cxn modelId="{DC8F53AE-F523-4D76-AC87-65DA0AFC8070}" type="presOf" srcId="{32756206-492B-45D1-B65C-95D6308928DF}" destId="{6B821A99-A003-4279-AF05-9C0D234ABEC8}" srcOrd="0" destOrd="4" presId="urn:microsoft.com/office/officeart/2005/8/layout/process3"/>
    <dgm:cxn modelId="{2038F6B5-5369-42B3-91F1-1CB129E6393A}" srcId="{32CC254C-9F61-4EB1-9E1B-097A6486BFAE}" destId="{A6CDB34B-B9DC-4557-8EB1-B9CAFB213830}" srcOrd="5" destOrd="0" parTransId="{C16737FF-898B-451D-9E39-0C653C855368}" sibTransId="{DE657C97-17EA-4BEC-AA50-EEAA94497162}"/>
    <dgm:cxn modelId="{492C04B8-FEA3-42FD-9DE4-47ECA1FDF920}" type="presOf" srcId="{79DB6227-BE47-4BE9-BECA-0579200B8375}" destId="{25DE6752-D825-425C-B19D-953514AD3F44}" srcOrd="1" destOrd="0" presId="urn:microsoft.com/office/officeart/2005/8/layout/process3"/>
    <dgm:cxn modelId="{D0D9D7BA-AC41-4398-BDD3-F1DBEA7DA0C1}" srcId="{E1940E7A-6948-4F42-992B-ADC1D69A24B2}" destId="{32756206-492B-45D1-B65C-95D6308928DF}" srcOrd="4" destOrd="0" parTransId="{B3E1146E-015A-4AA0-B202-339E5BBAA74E}" sibTransId="{08767D99-6B8A-420D-B946-C14E7D438BEE}"/>
    <dgm:cxn modelId="{0540C6C6-1E67-4300-BFA0-6547EDB20146}" srcId="{6D1CAD4B-2BCD-49DB-8B22-A208D9119059}" destId="{5C5A3850-0F41-4FE1-874D-ED4D5D3F0F78}" srcOrd="1" destOrd="0" parTransId="{4B3D24D5-D627-42FD-A0DD-AC6A7A0E29EF}" sibTransId="{D919BBE8-37DC-4382-991A-9700ABD3833D}"/>
    <dgm:cxn modelId="{A905BACB-EA82-4B76-A5DE-92FB73B44E1D}" srcId="{FEFD482C-1919-4364-BF28-B4F64E8D6B9B}" destId="{1559FD76-1088-43C9-B55B-320843D064C0}" srcOrd="2" destOrd="0" parTransId="{2438FD8F-43A3-4BDF-8024-8FAE8BAB6AAE}" sibTransId="{225B4140-6A24-40E0-93B0-9DCFE5023B59}"/>
    <dgm:cxn modelId="{2452DECB-C2E0-4B16-B982-D1F1A191AC8F}" type="presOf" srcId="{79DB6227-BE47-4BE9-BECA-0579200B8375}" destId="{2A928E2A-D8B8-4AC1-B1BE-A464164E584A}" srcOrd="0" destOrd="0" presId="urn:microsoft.com/office/officeart/2005/8/layout/process3"/>
    <dgm:cxn modelId="{8DB999D0-379E-4E21-856D-36244B3E527B}" srcId="{32CC254C-9F61-4EB1-9E1B-097A6486BFAE}" destId="{B9340CF7-5DF0-4705-8A2C-1B39214827CF}" srcOrd="2" destOrd="0" parTransId="{3C936E38-BFFC-43F3-A6A5-802B63C7883B}" sibTransId="{E4DB99A3-2CE9-438D-95E4-238004CDF16C}"/>
    <dgm:cxn modelId="{C822A8D0-87C4-46A6-9279-4B040B429E66}" srcId="{FEFD482C-1919-4364-BF28-B4F64E8D6B9B}" destId="{717E80DF-DE05-4C86-A602-6AF9B9B988E6}" srcOrd="3" destOrd="0" parTransId="{59ADCFBE-9583-4EBC-87E7-0E00978D98C3}" sibTransId="{5FA9E37B-D27E-4143-83A8-06E50C09C1F4}"/>
    <dgm:cxn modelId="{9BD03ED1-0687-443F-88FB-89BD70BDE634}" type="presOf" srcId="{B274A5C6-E291-4170-90D5-2F34318CFD48}" destId="{9EA8FA13-F41D-4575-8EBF-6B88D2C109B7}" srcOrd="0" destOrd="0" presId="urn:microsoft.com/office/officeart/2005/8/layout/process3"/>
    <dgm:cxn modelId="{0B9532DD-43D5-43CF-B34F-A8DB412A07EB}" type="presOf" srcId="{4E18E330-25BA-43E1-B0CF-F583227EDF27}" destId="{D72A489B-832B-4746-9ABB-D5D824743A3C}" srcOrd="0" destOrd="0" presId="urn:microsoft.com/office/officeart/2005/8/layout/process3"/>
    <dgm:cxn modelId="{8A1928E5-1A4C-4449-9CC7-A167CD9DBC9C}" type="presOf" srcId="{5242925C-5570-448A-9E06-210560CCA45B}" destId="{C24FBE50-61EE-4A52-8086-EB926C0D117B}" srcOrd="0" destOrd="1" presId="urn:microsoft.com/office/officeart/2005/8/layout/process3"/>
    <dgm:cxn modelId="{23B995E5-4D0B-4679-9CE9-9C83C76E504F}" type="presOf" srcId="{A4C0DB3B-7FB0-4BE3-852A-0FC64123DC3B}" destId="{6B821A99-A003-4279-AF05-9C0D234ABEC8}" srcOrd="0" destOrd="0" presId="urn:microsoft.com/office/officeart/2005/8/layout/process3"/>
    <dgm:cxn modelId="{1D226FE7-7B96-4E0A-A105-DEEB46D79C0F}" type="presOf" srcId="{B9340CF7-5DF0-4705-8A2C-1B39214827CF}" destId="{50706CFD-C55E-428A-92C2-606516F76568}" srcOrd="0" destOrd="2" presId="urn:microsoft.com/office/officeart/2005/8/layout/process3"/>
    <dgm:cxn modelId="{EDD5F5E7-2A8B-4AB2-9B56-20243A635378}" type="presOf" srcId="{E2C8F183-D40F-4120-A74A-F654CAFA91F3}" destId="{50706CFD-C55E-428A-92C2-606516F76568}" srcOrd="0" destOrd="6" presId="urn:microsoft.com/office/officeart/2005/8/layout/process3"/>
    <dgm:cxn modelId="{BB8EC6EE-E71A-4D32-AE1B-E9432A31108F}" type="presOf" srcId="{E1940E7A-6948-4F42-992B-ADC1D69A24B2}" destId="{BD1FD628-A56D-454E-8B77-DEED7B533BD8}" srcOrd="0" destOrd="0" presId="urn:microsoft.com/office/officeart/2005/8/layout/process3"/>
    <dgm:cxn modelId="{CE4FC0EF-16D6-487F-815B-27D1B29B70B7}" type="presOf" srcId="{FEFD482C-1919-4364-BF28-B4F64E8D6B9B}" destId="{D6464C9E-2E24-415B-B7D2-CD09FCEFDFDF}" srcOrd="0" destOrd="0" presId="urn:microsoft.com/office/officeart/2005/8/layout/process3"/>
    <dgm:cxn modelId="{E86F76F7-AFAB-4F48-8C71-91128201EB89}" type="presOf" srcId="{6D1CAD4B-2BCD-49DB-8B22-A208D9119059}" destId="{DB4B9966-CF4B-4FC3-99AA-FB5D93B44D6B}" srcOrd="1" destOrd="0" presId="urn:microsoft.com/office/officeart/2005/8/layout/process3"/>
    <dgm:cxn modelId="{36B1DEFA-4B12-4676-AAF3-BCEB13CB999D}" type="presOf" srcId="{32CC254C-9F61-4EB1-9E1B-097A6486BFAE}" destId="{5F20F09F-F556-4EF5-86EB-508A89DF3C44}" srcOrd="0" destOrd="0" presId="urn:microsoft.com/office/officeart/2005/8/layout/process3"/>
    <dgm:cxn modelId="{6EB481FC-7DAE-4717-A7F9-FE9C8E914079}" type="presOf" srcId="{76A903CA-FE19-400A-BA35-6A4FCE1B969B}" destId="{6C3C7BB5-9B83-4B35-8307-172E1F1B70FA}" srcOrd="1" destOrd="0" presId="urn:microsoft.com/office/officeart/2005/8/layout/process3"/>
    <dgm:cxn modelId="{6C2B1D9D-89A1-4F67-86F4-3A88E0B72721}" type="presParOf" srcId="{79401B5F-7C40-4FEB-8B76-54AB30C734DA}" destId="{B964AB54-2647-4611-BAC7-71DCCAFC9AE0}" srcOrd="0" destOrd="0" presId="urn:microsoft.com/office/officeart/2005/8/layout/process3"/>
    <dgm:cxn modelId="{8AF2F369-CCB1-41F8-8FB9-5C5079BE1420}" type="presParOf" srcId="{B964AB54-2647-4611-BAC7-71DCCAFC9AE0}" destId="{D6464C9E-2E24-415B-B7D2-CD09FCEFDFDF}" srcOrd="0" destOrd="0" presId="urn:microsoft.com/office/officeart/2005/8/layout/process3"/>
    <dgm:cxn modelId="{CDF4114F-E558-429B-A27E-03A2B97F5347}" type="presParOf" srcId="{B964AB54-2647-4611-BAC7-71DCCAFC9AE0}" destId="{F090D640-C156-407B-948A-533856B96610}" srcOrd="1" destOrd="0" presId="urn:microsoft.com/office/officeart/2005/8/layout/process3"/>
    <dgm:cxn modelId="{A8AC62E9-AD49-4B46-B0DB-436E2F5BFEC2}" type="presParOf" srcId="{B964AB54-2647-4611-BAC7-71DCCAFC9AE0}" destId="{C24FBE50-61EE-4A52-8086-EB926C0D117B}" srcOrd="2" destOrd="0" presId="urn:microsoft.com/office/officeart/2005/8/layout/process3"/>
    <dgm:cxn modelId="{9A06D14A-9699-465A-918D-C72EEB4B04E1}" type="presParOf" srcId="{79401B5F-7C40-4FEB-8B76-54AB30C734DA}" destId="{9C9D207E-A06A-4C67-8637-AF959EBBF34A}" srcOrd="1" destOrd="0" presId="urn:microsoft.com/office/officeart/2005/8/layout/process3"/>
    <dgm:cxn modelId="{8348EDC9-C5B7-47A9-87E9-AB9EBE7CF925}" type="presParOf" srcId="{9C9D207E-A06A-4C67-8637-AF959EBBF34A}" destId="{6C3C7BB5-9B83-4B35-8307-172E1F1B70FA}" srcOrd="0" destOrd="0" presId="urn:microsoft.com/office/officeart/2005/8/layout/process3"/>
    <dgm:cxn modelId="{A7F193F5-734C-44B5-A2B0-A4717A977C04}" type="presParOf" srcId="{79401B5F-7C40-4FEB-8B76-54AB30C734DA}" destId="{14A13434-1EA2-4A8D-936B-39621D02B05F}" srcOrd="2" destOrd="0" presId="urn:microsoft.com/office/officeart/2005/8/layout/process3"/>
    <dgm:cxn modelId="{2C6D1611-D30A-4D65-A64F-4ED2386D98E5}" type="presParOf" srcId="{14A13434-1EA2-4A8D-936B-39621D02B05F}" destId="{D72A489B-832B-4746-9ABB-D5D824743A3C}" srcOrd="0" destOrd="0" presId="urn:microsoft.com/office/officeart/2005/8/layout/process3"/>
    <dgm:cxn modelId="{27391528-FAE2-4157-BF90-C8D79712DEB0}" type="presParOf" srcId="{14A13434-1EA2-4A8D-936B-39621D02B05F}" destId="{C6D12E62-22D0-4A68-9A04-927CAC4B8710}" srcOrd="1" destOrd="0" presId="urn:microsoft.com/office/officeart/2005/8/layout/process3"/>
    <dgm:cxn modelId="{92886DF0-C844-4991-BFC0-34D0D4E9EE2C}" type="presParOf" srcId="{14A13434-1EA2-4A8D-936B-39621D02B05F}" destId="{64CD8015-7742-466E-B0D8-E48292E1FB09}" srcOrd="2" destOrd="0" presId="urn:microsoft.com/office/officeart/2005/8/layout/process3"/>
    <dgm:cxn modelId="{C152BAF9-9628-4661-9148-982B212D6E3F}" type="presParOf" srcId="{79401B5F-7C40-4FEB-8B76-54AB30C734DA}" destId="{DC4F7964-48DD-4B79-9D55-385C3D02EEC4}" srcOrd="3" destOrd="0" presId="urn:microsoft.com/office/officeart/2005/8/layout/process3"/>
    <dgm:cxn modelId="{FD0502B1-F117-47AE-9B60-B0B588436B02}" type="presParOf" srcId="{DC4F7964-48DD-4B79-9D55-385C3D02EEC4}" destId="{1A349405-8A9D-4934-A31B-38F5AC65103A}" srcOrd="0" destOrd="0" presId="urn:microsoft.com/office/officeart/2005/8/layout/process3"/>
    <dgm:cxn modelId="{958BB371-21FD-49C5-A000-096F2156E461}" type="presParOf" srcId="{79401B5F-7C40-4FEB-8B76-54AB30C734DA}" destId="{8E4C4DE5-4296-4863-A16C-00A02E8C6E7F}" srcOrd="4" destOrd="0" presId="urn:microsoft.com/office/officeart/2005/8/layout/process3"/>
    <dgm:cxn modelId="{FE5713C6-67AA-4A89-9F9D-0B5CD08C9E3C}" type="presParOf" srcId="{8E4C4DE5-4296-4863-A16C-00A02E8C6E7F}" destId="{B8C61633-082F-4AAF-8D82-EAC455663005}" srcOrd="0" destOrd="0" presId="urn:microsoft.com/office/officeart/2005/8/layout/process3"/>
    <dgm:cxn modelId="{22125330-2B24-4476-8D12-199660D69201}" type="presParOf" srcId="{8E4C4DE5-4296-4863-A16C-00A02E8C6E7F}" destId="{DB4B9966-CF4B-4FC3-99AA-FB5D93B44D6B}" srcOrd="1" destOrd="0" presId="urn:microsoft.com/office/officeart/2005/8/layout/process3"/>
    <dgm:cxn modelId="{6BA1AB41-BE54-4D03-98E6-671B5284FA9E}" type="presParOf" srcId="{8E4C4DE5-4296-4863-A16C-00A02E8C6E7F}" destId="{D2209AAF-DFAD-4F32-997F-3D535F4D84A5}" srcOrd="2" destOrd="0" presId="urn:microsoft.com/office/officeart/2005/8/layout/process3"/>
    <dgm:cxn modelId="{6F6D3201-F672-4C08-9738-C6F4E8489735}" type="presParOf" srcId="{79401B5F-7C40-4FEB-8B76-54AB30C734DA}" destId="{9EA8FA13-F41D-4575-8EBF-6B88D2C109B7}" srcOrd="5" destOrd="0" presId="urn:microsoft.com/office/officeart/2005/8/layout/process3"/>
    <dgm:cxn modelId="{6AB18E66-0DD0-42FF-81A7-2ABE2D014798}" type="presParOf" srcId="{9EA8FA13-F41D-4575-8EBF-6B88D2C109B7}" destId="{1A543809-50B5-4F77-BF2F-4547A5D83339}" srcOrd="0" destOrd="0" presId="urn:microsoft.com/office/officeart/2005/8/layout/process3"/>
    <dgm:cxn modelId="{9C8AF8BB-FE33-4C1F-9F16-0612F8FE8F4C}" type="presParOf" srcId="{79401B5F-7C40-4FEB-8B76-54AB30C734DA}" destId="{8BB799D8-B84A-4CB6-AF5A-A5754DB4A3AB}" srcOrd="6" destOrd="0" presId="urn:microsoft.com/office/officeart/2005/8/layout/process3"/>
    <dgm:cxn modelId="{64A987CD-FBF7-4151-BBCF-E0E6F47E5653}" type="presParOf" srcId="{8BB799D8-B84A-4CB6-AF5A-A5754DB4A3AB}" destId="{BD1FD628-A56D-454E-8B77-DEED7B533BD8}" srcOrd="0" destOrd="0" presId="urn:microsoft.com/office/officeart/2005/8/layout/process3"/>
    <dgm:cxn modelId="{F63DC550-3DD2-4B52-8C53-709493ABD008}" type="presParOf" srcId="{8BB799D8-B84A-4CB6-AF5A-A5754DB4A3AB}" destId="{55E5BEDF-6B5B-4E99-B91D-660FF1DCF0CB}" srcOrd="1" destOrd="0" presId="urn:microsoft.com/office/officeart/2005/8/layout/process3"/>
    <dgm:cxn modelId="{A70EC3CF-9013-4B17-9E15-18C2FF7B0844}" type="presParOf" srcId="{8BB799D8-B84A-4CB6-AF5A-A5754DB4A3AB}" destId="{6B821A99-A003-4279-AF05-9C0D234ABEC8}" srcOrd="2" destOrd="0" presId="urn:microsoft.com/office/officeart/2005/8/layout/process3"/>
    <dgm:cxn modelId="{B7E5DEF1-9F46-4484-B82C-D16102010D6B}" type="presParOf" srcId="{79401B5F-7C40-4FEB-8B76-54AB30C734DA}" destId="{2A928E2A-D8B8-4AC1-B1BE-A464164E584A}" srcOrd="7" destOrd="0" presId="urn:microsoft.com/office/officeart/2005/8/layout/process3"/>
    <dgm:cxn modelId="{CD600B9E-538E-49F7-ADC4-E0FF7DC61F8D}" type="presParOf" srcId="{2A928E2A-D8B8-4AC1-B1BE-A464164E584A}" destId="{25DE6752-D825-425C-B19D-953514AD3F44}" srcOrd="0" destOrd="0" presId="urn:microsoft.com/office/officeart/2005/8/layout/process3"/>
    <dgm:cxn modelId="{714CFFEA-BD35-4EBD-AA7F-E143554B2061}" type="presParOf" srcId="{79401B5F-7C40-4FEB-8B76-54AB30C734DA}" destId="{2377BDA2-63B0-437E-BDCB-8DE8998C298F}" srcOrd="8" destOrd="0" presId="urn:microsoft.com/office/officeart/2005/8/layout/process3"/>
    <dgm:cxn modelId="{28C3CCDC-34A8-4D98-9CC4-373E813D83E6}" type="presParOf" srcId="{2377BDA2-63B0-437E-BDCB-8DE8998C298F}" destId="{5F20F09F-F556-4EF5-86EB-508A89DF3C44}" srcOrd="0" destOrd="0" presId="urn:microsoft.com/office/officeart/2005/8/layout/process3"/>
    <dgm:cxn modelId="{B9D87ED8-3B0F-42CA-95AE-A43C2744BAF3}" type="presParOf" srcId="{2377BDA2-63B0-437E-BDCB-8DE8998C298F}" destId="{4DEAA134-5C0D-4E16-A3E5-F45F0CD3E2DC}" srcOrd="1" destOrd="0" presId="urn:microsoft.com/office/officeart/2005/8/layout/process3"/>
    <dgm:cxn modelId="{65DF531B-87C3-48FD-831C-C6A0B5E304C3}" type="presParOf" srcId="{2377BDA2-63B0-437E-BDCB-8DE8998C298F}" destId="{50706CFD-C55E-428A-92C2-606516F76568}"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D0730A4-CCE3-49F6-91AA-4E2E0ADA009F}" type="doc">
      <dgm:prSet loTypeId="urn:microsoft.com/office/officeart/2005/8/layout/process4" loCatId="process" qsTypeId="urn:microsoft.com/office/officeart/2005/8/quickstyle/simple3" qsCatId="simple" csTypeId="urn:microsoft.com/office/officeart/2005/8/colors/colorful1" csCatId="colorful" phldr="1"/>
      <dgm:spPr/>
    </dgm:pt>
    <dgm:pt modelId="{9EE66AD5-69D5-4500-ADE3-18C076DC3639}">
      <dgm:prSet phldrT="[Text]" custT="1"/>
      <dgm:spPr/>
      <dgm:t>
        <a:bodyPr/>
        <a:lstStyle/>
        <a:p>
          <a:pPr algn="l"/>
          <a:r>
            <a:rPr lang="en-US" sz="1800" dirty="0"/>
            <a:t>1. Read and understand the problem</a:t>
          </a:r>
          <a:endParaRPr lang="en-IN" sz="1800" dirty="0"/>
        </a:p>
      </dgm:t>
    </dgm:pt>
    <dgm:pt modelId="{E956C178-37DF-43F9-9976-670FE9D85707}" type="parTrans" cxnId="{3EEA84A4-19C4-463A-9A2C-B8750EF8B186}">
      <dgm:prSet/>
      <dgm:spPr/>
      <dgm:t>
        <a:bodyPr/>
        <a:lstStyle/>
        <a:p>
          <a:pPr algn="l"/>
          <a:endParaRPr lang="en-IN" sz="1800"/>
        </a:p>
      </dgm:t>
    </dgm:pt>
    <dgm:pt modelId="{14677B8F-049F-4308-A28B-31BC68C630C7}" type="sibTrans" cxnId="{3EEA84A4-19C4-463A-9A2C-B8750EF8B186}">
      <dgm:prSet custT="1"/>
      <dgm:spPr/>
      <dgm:t>
        <a:bodyPr/>
        <a:lstStyle/>
        <a:p>
          <a:pPr algn="l"/>
          <a:endParaRPr lang="en-IN" sz="1800"/>
        </a:p>
      </dgm:t>
    </dgm:pt>
    <dgm:pt modelId="{D60DB141-4927-47F5-943B-7D09AF42C8CA}">
      <dgm:prSet custT="1"/>
      <dgm:spPr/>
      <dgm:t>
        <a:bodyPr/>
        <a:lstStyle/>
        <a:p>
          <a:pPr algn="l"/>
          <a:r>
            <a:rPr lang="en-IN" sz="1800" dirty="0"/>
            <a:t>2. Set the input &amp; imagine the output.</a:t>
          </a:r>
        </a:p>
      </dgm:t>
    </dgm:pt>
    <dgm:pt modelId="{BF2A8FBE-C88D-4E61-83CA-F6A0DB1426FD}" type="parTrans" cxnId="{99EC3091-824E-45A4-96C0-7FFC7B3F974E}">
      <dgm:prSet/>
      <dgm:spPr/>
      <dgm:t>
        <a:bodyPr/>
        <a:lstStyle/>
        <a:p>
          <a:pPr algn="l"/>
          <a:endParaRPr lang="en-IN" sz="1800"/>
        </a:p>
      </dgm:t>
    </dgm:pt>
    <dgm:pt modelId="{2EB9CC60-F2CC-4322-837A-36C08CC19E47}" type="sibTrans" cxnId="{99EC3091-824E-45A4-96C0-7FFC7B3F974E}">
      <dgm:prSet custT="1"/>
      <dgm:spPr/>
      <dgm:t>
        <a:bodyPr/>
        <a:lstStyle/>
        <a:p>
          <a:pPr algn="l"/>
          <a:endParaRPr lang="en-IN" sz="1800"/>
        </a:p>
      </dgm:t>
    </dgm:pt>
    <dgm:pt modelId="{0276A761-61D0-4A4B-A9B8-069D1E0943BD}">
      <dgm:prSet custT="1"/>
      <dgm:spPr/>
      <dgm:t>
        <a:bodyPr/>
        <a:lstStyle/>
        <a:p>
          <a:pPr algn="l"/>
          <a:r>
            <a:rPr lang="en-IN" sz="1800" dirty="0"/>
            <a:t>3. Define variable to receive the output from a function.</a:t>
          </a:r>
        </a:p>
      </dgm:t>
    </dgm:pt>
    <dgm:pt modelId="{394F2B1E-15EC-493B-B8D9-C3D980C4F6B7}" type="parTrans" cxnId="{BBDC24F8-8802-45EF-A5A8-538CB952382D}">
      <dgm:prSet/>
      <dgm:spPr/>
      <dgm:t>
        <a:bodyPr/>
        <a:lstStyle/>
        <a:p>
          <a:endParaRPr lang="en-IN" sz="1800"/>
        </a:p>
      </dgm:t>
    </dgm:pt>
    <dgm:pt modelId="{A36C5FF9-1283-4016-8EC7-B6B70583CC5D}" type="sibTrans" cxnId="{BBDC24F8-8802-45EF-A5A8-538CB952382D}">
      <dgm:prSet/>
      <dgm:spPr/>
      <dgm:t>
        <a:bodyPr/>
        <a:lstStyle/>
        <a:p>
          <a:endParaRPr lang="en-IN" sz="1800"/>
        </a:p>
      </dgm:t>
    </dgm:pt>
    <dgm:pt modelId="{131F984C-763C-4513-887F-051AE107DBCF}">
      <dgm:prSet custT="1"/>
      <dgm:spPr/>
      <dgm:t>
        <a:bodyPr/>
        <a:lstStyle/>
        <a:p>
          <a:pPr algn="l"/>
          <a:r>
            <a:rPr lang="en-US" sz="1800" dirty="0"/>
            <a:t>4. Print the output.</a:t>
          </a:r>
          <a:endParaRPr lang="en-IN" sz="1800" dirty="0"/>
        </a:p>
      </dgm:t>
    </dgm:pt>
    <dgm:pt modelId="{F0DC1015-C703-4732-8A2F-85C176A4ED41}" type="parTrans" cxnId="{D0FAFAA9-4B72-4F80-9C6A-05B302E534B1}">
      <dgm:prSet/>
      <dgm:spPr/>
      <dgm:t>
        <a:bodyPr/>
        <a:lstStyle/>
        <a:p>
          <a:endParaRPr lang="en-IN" sz="1800"/>
        </a:p>
      </dgm:t>
    </dgm:pt>
    <dgm:pt modelId="{13B74D3B-2444-4406-99FF-2040B6B604D2}" type="sibTrans" cxnId="{D0FAFAA9-4B72-4F80-9C6A-05B302E534B1}">
      <dgm:prSet/>
      <dgm:spPr/>
      <dgm:t>
        <a:bodyPr/>
        <a:lstStyle/>
        <a:p>
          <a:endParaRPr lang="en-IN" sz="1800"/>
        </a:p>
      </dgm:t>
    </dgm:pt>
    <dgm:pt modelId="{5DFD6EED-13A1-49D7-BDC5-EF87F701ADAD}">
      <dgm:prSet custT="1"/>
      <dgm:spPr/>
      <dgm:t>
        <a:bodyPr/>
        <a:lstStyle/>
        <a:p>
          <a:pPr algn="l"/>
          <a:r>
            <a:rPr lang="en-US" sz="1800" dirty="0"/>
            <a:t>5. Write function logic and return result.       </a:t>
          </a:r>
          <a:endParaRPr lang="en-IN" sz="1800" dirty="0"/>
        </a:p>
      </dgm:t>
    </dgm:pt>
    <dgm:pt modelId="{EE0A2FD3-5070-4D17-B5CB-2DA8E8325D16}" type="parTrans" cxnId="{24C1A5BD-8FFD-42EA-936E-85639B86A931}">
      <dgm:prSet/>
      <dgm:spPr/>
      <dgm:t>
        <a:bodyPr/>
        <a:lstStyle/>
        <a:p>
          <a:endParaRPr lang="en-IN" sz="1800"/>
        </a:p>
      </dgm:t>
    </dgm:pt>
    <dgm:pt modelId="{FD710EE4-06DE-42CA-8B9E-F02B5D0D13CF}" type="sibTrans" cxnId="{24C1A5BD-8FFD-42EA-936E-85639B86A931}">
      <dgm:prSet/>
      <dgm:spPr/>
      <dgm:t>
        <a:bodyPr/>
        <a:lstStyle/>
        <a:p>
          <a:endParaRPr lang="en-IN" sz="1800"/>
        </a:p>
      </dgm:t>
    </dgm:pt>
    <dgm:pt modelId="{AF0C0218-CC33-423A-8623-F2FD2F2AC873}">
      <dgm:prSet phldrT="[Text]" custT="1"/>
      <dgm:spPr/>
      <dgm:t>
        <a:bodyPr/>
        <a:lstStyle/>
        <a:p>
          <a:pPr algn="l"/>
          <a:r>
            <a:rPr lang="en-IN" sz="1800" dirty="0"/>
            <a:t>6. Test the code for success result.</a:t>
          </a:r>
        </a:p>
      </dgm:t>
    </dgm:pt>
    <dgm:pt modelId="{4EE6F2CA-0726-46D1-AB5A-5805840ACC67}" type="parTrans" cxnId="{E7BFF081-BA8C-4193-9A03-494CD7C630E5}">
      <dgm:prSet/>
      <dgm:spPr/>
      <dgm:t>
        <a:bodyPr/>
        <a:lstStyle/>
        <a:p>
          <a:endParaRPr lang="en-IN" sz="1800"/>
        </a:p>
      </dgm:t>
    </dgm:pt>
    <dgm:pt modelId="{C607F2B2-95CA-45E8-A10F-44D53028AB81}" type="sibTrans" cxnId="{E7BFF081-BA8C-4193-9A03-494CD7C630E5}">
      <dgm:prSet/>
      <dgm:spPr/>
      <dgm:t>
        <a:bodyPr/>
        <a:lstStyle/>
        <a:p>
          <a:endParaRPr lang="en-IN" sz="1800"/>
        </a:p>
      </dgm:t>
    </dgm:pt>
    <dgm:pt modelId="{5239FDB6-9DF9-4DBD-A6B9-C45A53C8FE45}">
      <dgm:prSet phldrT="[Text]" custT="1"/>
      <dgm:spPr/>
      <dgm:t>
        <a:bodyPr/>
        <a:lstStyle/>
        <a:p>
          <a:pPr algn="l"/>
          <a:r>
            <a:rPr lang="en-US" sz="1800" dirty="0"/>
            <a:t>7. At last check edge cases constraints.</a:t>
          </a:r>
          <a:endParaRPr lang="en-IN" sz="1800" dirty="0"/>
        </a:p>
      </dgm:t>
    </dgm:pt>
    <dgm:pt modelId="{955E7D8A-E659-4539-92A9-ED0F9782BA4A}" type="parTrans" cxnId="{E0B5754A-49A1-4771-8B71-8AB492D2DB1A}">
      <dgm:prSet/>
      <dgm:spPr/>
      <dgm:t>
        <a:bodyPr/>
        <a:lstStyle/>
        <a:p>
          <a:endParaRPr lang="en-IN" sz="1800"/>
        </a:p>
      </dgm:t>
    </dgm:pt>
    <dgm:pt modelId="{026F7F3D-B87D-4290-B5C6-7F1C7B68D35C}" type="sibTrans" cxnId="{E0B5754A-49A1-4771-8B71-8AB492D2DB1A}">
      <dgm:prSet/>
      <dgm:spPr/>
      <dgm:t>
        <a:bodyPr/>
        <a:lstStyle/>
        <a:p>
          <a:endParaRPr lang="en-IN" sz="1800"/>
        </a:p>
      </dgm:t>
    </dgm:pt>
    <dgm:pt modelId="{0CAD3A0B-CF6F-438D-83BC-F32F7208C74F}" type="pres">
      <dgm:prSet presAssocID="{CD0730A4-CCE3-49F6-91AA-4E2E0ADA009F}" presName="Name0" presStyleCnt="0">
        <dgm:presLayoutVars>
          <dgm:dir/>
          <dgm:animLvl val="lvl"/>
          <dgm:resizeHandles val="exact"/>
        </dgm:presLayoutVars>
      </dgm:prSet>
      <dgm:spPr/>
    </dgm:pt>
    <dgm:pt modelId="{182A9337-0E05-458E-92C3-23E56CAD9540}" type="pres">
      <dgm:prSet presAssocID="{5239FDB6-9DF9-4DBD-A6B9-C45A53C8FE45}" presName="boxAndChildren" presStyleCnt="0"/>
      <dgm:spPr/>
    </dgm:pt>
    <dgm:pt modelId="{AAD22584-8466-4DD3-A800-8FF09FEDB050}" type="pres">
      <dgm:prSet presAssocID="{5239FDB6-9DF9-4DBD-A6B9-C45A53C8FE45}" presName="parentTextBox" presStyleLbl="node1" presStyleIdx="0" presStyleCnt="7"/>
      <dgm:spPr/>
    </dgm:pt>
    <dgm:pt modelId="{2AFE1655-941F-4766-8694-6AF3ED0DD09D}" type="pres">
      <dgm:prSet presAssocID="{C607F2B2-95CA-45E8-A10F-44D53028AB81}" presName="sp" presStyleCnt="0"/>
      <dgm:spPr/>
    </dgm:pt>
    <dgm:pt modelId="{CB73BDAE-9E95-464A-A638-8B7CD2EDF82D}" type="pres">
      <dgm:prSet presAssocID="{AF0C0218-CC33-423A-8623-F2FD2F2AC873}" presName="arrowAndChildren" presStyleCnt="0"/>
      <dgm:spPr/>
    </dgm:pt>
    <dgm:pt modelId="{A14E174F-6061-42D1-8B9A-8F05F7BA525C}" type="pres">
      <dgm:prSet presAssocID="{AF0C0218-CC33-423A-8623-F2FD2F2AC873}" presName="parentTextArrow" presStyleLbl="node1" presStyleIdx="1" presStyleCnt="7"/>
      <dgm:spPr/>
    </dgm:pt>
    <dgm:pt modelId="{C908DECE-31BE-46F2-8D40-AF00142F2CF2}" type="pres">
      <dgm:prSet presAssocID="{FD710EE4-06DE-42CA-8B9E-F02B5D0D13CF}" presName="sp" presStyleCnt="0"/>
      <dgm:spPr/>
    </dgm:pt>
    <dgm:pt modelId="{E06E065D-A2EF-496C-A464-47CE8685888B}" type="pres">
      <dgm:prSet presAssocID="{5DFD6EED-13A1-49D7-BDC5-EF87F701ADAD}" presName="arrowAndChildren" presStyleCnt="0"/>
      <dgm:spPr/>
    </dgm:pt>
    <dgm:pt modelId="{96AC0903-7736-4BE7-9EAA-252D37C64D4D}" type="pres">
      <dgm:prSet presAssocID="{5DFD6EED-13A1-49D7-BDC5-EF87F701ADAD}" presName="parentTextArrow" presStyleLbl="node1" presStyleIdx="2" presStyleCnt="7"/>
      <dgm:spPr/>
    </dgm:pt>
    <dgm:pt modelId="{8A403F7C-0AAC-48A6-8379-80B5C2A46E37}" type="pres">
      <dgm:prSet presAssocID="{13B74D3B-2444-4406-99FF-2040B6B604D2}" presName="sp" presStyleCnt="0"/>
      <dgm:spPr/>
    </dgm:pt>
    <dgm:pt modelId="{A8C42244-FC3C-4774-B824-0D0E4FDB241E}" type="pres">
      <dgm:prSet presAssocID="{131F984C-763C-4513-887F-051AE107DBCF}" presName="arrowAndChildren" presStyleCnt="0"/>
      <dgm:spPr/>
    </dgm:pt>
    <dgm:pt modelId="{C3C0B808-DB9A-409C-843C-DF0DFF5D3CC2}" type="pres">
      <dgm:prSet presAssocID="{131F984C-763C-4513-887F-051AE107DBCF}" presName="parentTextArrow" presStyleLbl="node1" presStyleIdx="3" presStyleCnt="7"/>
      <dgm:spPr/>
    </dgm:pt>
    <dgm:pt modelId="{3B413A96-23B5-4551-8D74-7D23E7DC6FA7}" type="pres">
      <dgm:prSet presAssocID="{A36C5FF9-1283-4016-8EC7-B6B70583CC5D}" presName="sp" presStyleCnt="0"/>
      <dgm:spPr/>
    </dgm:pt>
    <dgm:pt modelId="{AE0911FF-978F-43A4-BF18-4886C25EA013}" type="pres">
      <dgm:prSet presAssocID="{0276A761-61D0-4A4B-A9B8-069D1E0943BD}" presName="arrowAndChildren" presStyleCnt="0"/>
      <dgm:spPr/>
    </dgm:pt>
    <dgm:pt modelId="{D5FFB21B-D960-42B9-BB8B-5DAF3632977B}" type="pres">
      <dgm:prSet presAssocID="{0276A761-61D0-4A4B-A9B8-069D1E0943BD}" presName="parentTextArrow" presStyleLbl="node1" presStyleIdx="4" presStyleCnt="7"/>
      <dgm:spPr/>
    </dgm:pt>
    <dgm:pt modelId="{7267A70D-6701-4F47-8EE3-D65358234C47}" type="pres">
      <dgm:prSet presAssocID="{2EB9CC60-F2CC-4322-837A-36C08CC19E47}" presName="sp" presStyleCnt="0"/>
      <dgm:spPr/>
    </dgm:pt>
    <dgm:pt modelId="{E645E8E8-983F-48A0-B0E3-1A5FAFF70E41}" type="pres">
      <dgm:prSet presAssocID="{D60DB141-4927-47F5-943B-7D09AF42C8CA}" presName="arrowAndChildren" presStyleCnt="0"/>
      <dgm:spPr/>
    </dgm:pt>
    <dgm:pt modelId="{ECF48458-6E95-4835-A6F6-D818937A0C7A}" type="pres">
      <dgm:prSet presAssocID="{D60DB141-4927-47F5-943B-7D09AF42C8CA}" presName="parentTextArrow" presStyleLbl="node1" presStyleIdx="5" presStyleCnt="7"/>
      <dgm:spPr/>
    </dgm:pt>
    <dgm:pt modelId="{A1BC82B1-09BE-4DFE-98EF-516259AF75DA}" type="pres">
      <dgm:prSet presAssocID="{14677B8F-049F-4308-A28B-31BC68C630C7}" presName="sp" presStyleCnt="0"/>
      <dgm:spPr/>
    </dgm:pt>
    <dgm:pt modelId="{487DDCFC-7688-4ACE-ACCF-63D12AFBA4D0}" type="pres">
      <dgm:prSet presAssocID="{9EE66AD5-69D5-4500-ADE3-18C076DC3639}" presName="arrowAndChildren" presStyleCnt="0"/>
      <dgm:spPr/>
    </dgm:pt>
    <dgm:pt modelId="{53B3D189-8313-4F99-8DC8-B1A15CA4502A}" type="pres">
      <dgm:prSet presAssocID="{9EE66AD5-69D5-4500-ADE3-18C076DC3639}" presName="parentTextArrow" presStyleLbl="node1" presStyleIdx="6" presStyleCnt="7"/>
      <dgm:spPr/>
    </dgm:pt>
  </dgm:ptLst>
  <dgm:cxnLst>
    <dgm:cxn modelId="{CE976B2D-7BE9-44C3-83C7-46E3456AC5F1}" type="presOf" srcId="{AF0C0218-CC33-423A-8623-F2FD2F2AC873}" destId="{A14E174F-6061-42D1-8B9A-8F05F7BA525C}" srcOrd="0" destOrd="0" presId="urn:microsoft.com/office/officeart/2005/8/layout/process4"/>
    <dgm:cxn modelId="{608EDC36-216A-4282-B00F-5C6CF468A998}" type="presOf" srcId="{131F984C-763C-4513-887F-051AE107DBCF}" destId="{C3C0B808-DB9A-409C-843C-DF0DFF5D3CC2}" srcOrd="0" destOrd="0" presId="urn:microsoft.com/office/officeart/2005/8/layout/process4"/>
    <dgm:cxn modelId="{E0B5754A-49A1-4771-8B71-8AB492D2DB1A}" srcId="{CD0730A4-CCE3-49F6-91AA-4E2E0ADA009F}" destId="{5239FDB6-9DF9-4DBD-A6B9-C45A53C8FE45}" srcOrd="6" destOrd="0" parTransId="{955E7D8A-E659-4539-92A9-ED0F9782BA4A}" sibTransId="{026F7F3D-B87D-4290-B5C6-7F1C7B68D35C}"/>
    <dgm:cxn modelId="{9E53167C-AB4A-4EE9-8478-EFFF501EF55C}" type="presOf" srcId="{5239FDB6-9DF9-4DBD-A6B9-C45A53C8FE45}" destId="{AAD22584-8466-4DD3-A800-8FF09FEDB050}" srcOrd="0" destOrd="0" presId="urn:microsoft.com/office/officeart/2005/8/layout/process4"/>
    <dgm:cxn modelId="{E7BFF081-BA8C-4193-9A03-494CD7C630E5}" srcId="{CD0730A4-CCE3-49F6-91AA-4E2E0ADA009F}" destId="{AF0C0218-CC33-423A-8623-F2FD2F2AC873}" srcOrd="5" destOrd="0" parTransId="{4EE6F2CA-0726-46D1-AB5A-5805840ACC67}" sibTransId="{C607F2B2-95CA-45E8-A10F-44D53028AB81}"/>
    <dgm:cxn modelId="{F9EE6E87-9533-47DC-AF13-64588D88BD41}" type="presOf" srcId="{0276A761-61D0-4A4B-A9B8-069D1E0943BD}" destId="{D5FFB21B-D960-42B9-BB8B-5DAF3632977B}" srcOrd="0" destOrd="0" presId="urn:microsoft.com/office/officeart/2005/8/layout/process4"/>
    <dgm:cxn modelId="{A4260A91-3C34-4CA9-A897-7ED8DC5A4A3C}" type="presOf" srcId="{5DFD6EED-13A1-49D7-BDC5-EF87F701ADAD}" destId="{96AC0903-7736-4BE7-9EAA-252D37C64D4D}" srcOrd="0" destOrd="0" presId="urn:microsoft.com/office/officeart/2005/8/layout/process4"/>
    <dgm:cxn modelId="{99EC3091-824E-45A4-96C0-7FFC7B3F974E}" srcId="{CD0730A4-CCE3-49F6-91AA-4E2E0ADA009F}" destId="{D60DB141-4927-47F5-943B-7D09AF42C8CA}" srcOrd="1" destOrd="0" parTransId="{BF2A8FBE-C88D-4E61-83CA-F6A0DB1426FD}" sibTransId="{2EB9CC60-F2CC-4322-837A-36C08CC19E47}"/>
    <dgm:cxn modelId="{90C5B29A-7C51-401E-B246-BC8C60B40278}" type="presOf" srcId="{9EE66AD5-69D5-4500-ADE3-18C076DC3639}" destId="{53B3D189-8313-4F99-8DC8-B1A15CA4502A}" srcOrd="0" destOrd="0" presId="urn:microsoft.com/office/officeart/2005/8/layout/process4"/>
    <dgm:cxn modelId="{3EEA84A4-19C4-463A-9A2C-B8750EF8B186}" srcId="{CD0730A4-CCE3-49F6-91AA-4E2E0ADA009F}" destId="{9EE66AD5-69D5-4500-ADE3-18C076DC3639}" srcOrd="0" destOrd="0" parTransId="{E956C178-37DF-43F9-9976-670FE9D85707}" sibTransId="{14677B8F-049F-4308-A28B-31BC68C630C7}"/>
    <dgm:cxn modelId="{D0FAFAA9-4B72-4F80-9C6A-05B302E534B1}" srcId="{CD0730A4-CCE3-49F6-91AA-4E2E0ADA009F}" destId="{131F984C-763C-4513-887F-051AE107DBCF}" srcOrd="3" destOrd="0" parTransId="{F0DC1015-C703-4732-8A2F-85C176A4ED41}" sibTransId="{13B74D3B-2444-4406-99FF-2040B6B604D2}"/>
    <dgm:cxn modelId="{24C1A5BD-8FFD-42EA-936E-85639B86A931}" srcId="{CD0730A4-CCE3-49F6-91AA-4E2E0ADA009F}" destId="{5DFD6EED-13A1-49D7-BDC5-EF87F701ADAD}" srcOrd="4" destOrd="0" parTransId="{EE0A2FD3-5070-4D17-B5CB-2DA8E8325D16}" sibTransId="{FD710EE4-06DE-42CA-8B9E-F02B5D0D13CF}"/>
    <dgm:cxn modelId="{DC93F2BE-1F39-4FF7-B29A-BF093C1803D7}" type="presOf" srcId="{D60DB141-4927-47F5-943B-7D09AF42C8CA}" destId="{ECF48458-6E95-4835-A6F6-D818937A0C7A}" srcOrd="0" destOrd="0" presId="urn:microsoft.com/office/officeart/2005/8/layout/process4"/>
    <dgm:cxn modelId="{70B64BEC-FB5F-4667-B3D6-A57F00B7330E}" type="presOf" srcId="{CD0730A4-CCE3-49F6-91AA-4E2E0ADA009F}" destId="{0CAD3A0B-CF6F-438D-83BC-F32F7208C74F}" srcOrd="0" destOrd="0" presId="urn:microsoft.com/office/officeart/2005/8/layout/process4"/>
    <dgm:cxn modelId="{BBDC24F8-8802-45EF-A5A8-538CB952382D}" srcId="{CD0730A4-CCE3-49F6-91AA-4E2E0ADA009F}" destId="{0276A761-61D0-4A4B-A9B8-069D1E0943BD}" srcOrd="2" destOrd="0" parTransId="{394F2B1E-15EC-493B-B8D9-C3D980C4F6B7}" sibTransId="{A36C5FF9-1283-4016-8EC7-B6B70583CC5D}"/>
    <dgm:cxn modelId="{0B6D7FB8-E7AE-4E35-A7EC-36A082D841D7}" type="presParOf" srcId="{0CAD3A0B-CF6F-438D-83BC-F32F7208C74F}" destId="{182A9337-0E05-458E-92C3-23E56CAD9540}" srcOrd="0" destOrd="0" presId="urn:microsoft.com/office/officeart/2005/8/layout/process4"/>
    <dgm:cxn modelId="{01BCB719-A6C6-46A2-87EB-5377472A3524}" type="presParOf" srcId="{182A9337-0E05-458E-92C3-23E56CAD9540}" destId="{AAD22584-8466-4DD3-A800-8FF09FEDB050}" srcOrd="0" destOrd="0" presId="urn:microsoft.com/office/officeart/2005/8/layout/process4"/>
    <dgm:cxn modelId="{C6EA9F0F-6E0F-4EE9-A672-F77F0052C102}" type="presParOf" srcId="{0CAD3A0B-CF6F-438D-83BC-F32F7208C74F}" destId="{2AFE1655-941F-4766-8694-6AF3ED0DD09D}" srcOrd="1" destOrd="0" presId="urn:microsoft.com/office/officeart/2005/8/layout/process4"/>
    <dgm:cxn modelId="{5F073702-93F6-44B9-92CC-B021B9CF4F25}" type="presParOf" srcId="{0CAD3A0B-CF6F-438D-83BC-F32F7208C74F}" destId="{CB73BDAE-9E95-464A-A638-8B7CD2EDF82D}" srcOrd="2" destOrd="0" presId="urn:microsoft.com/office/officeart/2005/8/layout/process4"/>
    <dgm:cxn modelId="{BFF84C99-2611-41B1-AAB8-8092EA19A57A}" type="presParOf" srcId="{CB73BDAE-9E95-464A-A638-8B7CD2EDF82D}" destId="{A14E174F-6061-42D1-8B9A-8F05F7BA525C}" srcOrd="0" destOrd="0" presId="urn:microsoft.com/office/officeart/2005/8/layout/process4"/>
    <dgm:cxn modelId="{5118D5AF-A185-464C-BAA4-EE84BB8C0B11}" type="presParOf" srcId="{0CAD3A0B-CF6F-438D-83BC-F32F7208C74F}" destId="{C908DECE-31BE-46F2-8D40-AF00142F2CF2}" srcOrd="3" destOrd="0" presId="urn:microsoft.com/office/officeart/2005/8/layout/process4"/>
    <dgm:cxn modelId="{317145AB-0DF3-4A7E-AEB2-DBF3240BA317}" type="presParOf" srcId="{0CAD3A0B-CF6F-438D-83BC-F32F7208C74F}" destId="{E06E065D-A2EF-496C-A464-47CE8685888B}" srcOrd="4" destOrd="0" presId="urn:microsoft.com/office/officeart/2005/8/layout/process4"/>
    <dgm:cxn modelId="{FCFBAC9F-6DAA-41D6-A2A1-FF0F519712D9}" type="presParOf" srcId="{E06E065D-A2EF-496C-A464-47CE8685888B}" destId="{96AC0903-7736-4BE7-9EAA-252D37C64D4D}" srcOrd="0" destOrd="0" presId="urn:microsoft.com/office/officeart/2005/8/layout/process4"/>
    <dgm:cxn modelId="{D6461F63-E0F7-4424-ADC6-5AE84E113714}" type="presParOf" srcId="{0CAD3A0B-CF6F-438D-83BC-F32F7208C74F}" destId="{8A403F7C-0AAC-48A6-8379-80B5C2A46E37}" srcOrd="5" destOrd="0" presId="urn:microsoft.com/office/officeart/2005/8/layout/process4"/>
    <dgm:cxn modelId="{D6676209-311C-46B5-9277-4FBF8C4641A4}" type="presParOf" srcId="{0CAD3A0B-CF6F-438D-83BC-F32F7208C74F}" destId="{A8C42244-FC3C-4774-B824-0D0E4FDB241E}" srcOrd="6" destOrd="0" presId="urn:microsoft.com/office/officeart/2005/8/layout/process4"/>
    <dgm:cxn modelId="{706B9DBA-6131-43A2-8294-371473D539D4}" type="presParOf" srcId="{A8C42244-FC3C-4774-B824-0D0E4FDB241E}" destId="{C3C0B808-DB9A-409C-843C-DF0DFF5D3CC2}" srcOrd="0" destOrd="0" presId="urn:microsoft.com/office/officeart/2005/8/layout/process4"/>
    <dgm:cxn modelId="{A3BECC82-0817-4922-9088-23B51D686DA4}" type="presParOf" srcId="{0CAD3A0B-CF6F-438D-83BC-F32F7208C74F}" destId="{3B413A96-23B5-4551-8D74-7D23E7DC6FA7}" srcOrd="7" destOrd="0" presId="urn:microsoft.com/office/officeart/2005/8/layout/process4"/>
    <dgm:cxn modelId="{31D10213-8177-4D5C-8E10-A53D03C67625}" type="presParOf" srcId="{0CAD3A0B-CF6F-438D-83BC-F32F7208C74F}" destId="{AE0911FF-978F-43A4-BF18-4886C25EA013}" srcOrd="8" destOrd="0" presId="urn:microsoft.com/office/officeart/2005/8/layout/process4"/>
    <dgm:cxn modelId="{B1A6FC96-7AC0-423D-871C-EB3C576606CD}" type="presParOf" srcId="{AE0911FF-978F-43A4-BF18-4886C25EA013}" destId="{D5FFB21B-D960-42B9-BB8B-5DAF3632977B}" srcOrd="0" destOrd="0" presId="urn:microsoft.com/office/officeart/2005/8/layout/process4"/>
    <dgm:cxn modelId="{810394EF-A1B9-452A-B45F-EA33D411B796}" type="presParOf" srcId="{0CAD3A0B-CF6F-438D-83BC-F32F7208C74F}" destId="{7267A70D-6701-4F47-8EE3-D65358234C47}" srcOrd="9" destOrd="0" presId="urn:microsoft.com/office/officeart/2005/8/layout/process4"/>
    <dgm:cxn modelId="{A76E73AB-9F28-41B0-B3D3-2995C6E9459A}" type="presParOf" srcId="{0CAD3A0B-CF6F-438D-83BC-F32F7208C74F}" destId="{E645E8E8-983F-48A0-B0E3-1A5FAFF70E41}" srcOrd="10" destOrd="0" presId="urn:microsoft.com/office/officeart/2005/8/layout/process4"/>
    <dgm:cxn modelId="{18091BD5-AA26-47C0-AD16-FBDD4C76FBE9}" type="presParOf" srcId="{E645E8E8-983F-48A0-B0E3-1A5FAFF70E41}" destId="{ECF48458-6E95-4835-A6F6-D818937A0C7A}" srcOrd="0" destOrd="0" presId="urn:microsoft.com/office/officeart/2005/8/layout/process4"/>
    <dgm:cxn modelId="{BFD67A06-918A-4472-ABCC-7004B90867B0}" type="presParOf" srcId="{0CAD3A0B-CF6F-438D-83BC-F32F7208C74F}" destId="{A1BC82B1-09BE-4DFE-98EF-516259AF75DA}" srcOrd="11" destOrd="0" presId="urn:microsoft.com/office/officeart/2005/8/layout/process4"/>
    <dgm:cxn modelId="{65280484-CD5F-47AF-BC28-A1179D95CAA6}" type="presParOf" srcId="{0CAD3A0B-CF6F-438D-83BC-F32F7208C74F}" destId="{487DDCFC-7688-4ACE-ACCF-63D12AFBA4D0}" srcOrd="12" destOrd="0" presId="urn:microsoft.com/office/officeart/2005/8/layout/process4"/>
    <dgm:cxn modelId="{9DA457E9-1FDB-44B5-B513-89FADFD32869}" type="presParOf" srcId="{487DDCFC-7688-4ACE-ACCF-63D12AFBA4D0}" destId="{53B3D189-8313-4F99-8DC8-B1A15CA4502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BA830D-2D7C-4277-B4FD-F32C0CEE264A}" type="doc">
      <dgm:prSet loTypeId="urn:microsoft.com/office/officeart/2005/8/layout/orgChart1" loCatId="hierarchy" qsTypeId="urn:microsoft.com/office/officeart/2005/8/quickstyle/3d1" qsCatId="3D" csTypeId="urn:microsoft.com/office/officeart/2005/8/colors/colorful5" csCatId="colorful" phldr="1"/>
      <dgm:spPr/>
      <dgm:t>
        <a:bodyPr/>
        <a:lstStyle/>
        <a:p>
          <a:endParaRPr lang="en-IN"/>
        </a:p>
      </dgm:t>
    </dgm:pt>
    <dgm:pt modelId="{8CC66E28-6574-4070-96BA-AFC032E5DBFC}">
      <dgm:prSet phldrT="[Text]" custT="1"/>
      <dgm:spPr/>
      <dgm:t>
        <a:bodyPr/>
        <a:lstStyle/>
        <a:p>
          <a:r>
            <a:rPr lang="en-IN" sz="2000" dirty="0"/>
            <a:t>Types of Classes</a:t>
          </a:r>
        </a:p>
      </dgm:t>
    </dgm:pt>
    <dgm:pt modelId="{364576B4-97C0-4C01-B8CB-E2D1DB0DEC10}" type="parTrans" cxnId="{639B15EC-7564-471F-BFED-DE9B9EC2AC19}">
      <dgm:prSet/>
      <dgm:spPr/>
      <dgm:t>
        <a:bodyPr/>
        <a:lstStyle/>
        <a:p>
          <a:endParaRPr lang="en-IN"/>
        </a:p>
      </dgm:t>
    </dgm:pt>
    <dgm:pt modelId="{70A7133D-0981-409D-9884-087275417A30}" type="sibTrans" cxnId="{639B15EC-7564-471F-BFED-DE9B9EC2AC19}">
      <dgm:prSet/>
      <dgm:spPr/>
      <dgm:t>
        <a:bodyPr/>
        <a:lstStyle/>
        <a:p>
          <a:endParaRPr lang="en-IN"/>
        </a:p>
      </dgm:t>
    </dgm:pt>
    <dgm:pt modelId="{969CA1FE-C0B2-4184-882B-2461E8003419}">
      <dgm:prSet phldrT="[Text]" custT="1"/>
      <dgm:spPr/>
      <dgm:t>
        <a:bodyPr/>
        <a:lstStyle/>
        <a:p>
          <a:r>
            <a:rPr lang="en-IN" sz="2000" dirty="0"/>
            <a:t>Abstract Class</a:t>
          </a:r>
        </a:p>
      </dgm:t>
    </dgm:pt>
    <dgm:pt modelId="{283CDAF8-EFBF-41CE-A9A5-E57219204A1A}" type="parTrans" cxnId="{3ED2F131-CCAF-4306-BBBA-999AC2EE1A78}">
      <dgm:prSet/>
      <dgm:spPr/>
      <dgm:t>
        <a:bodyPr/>
        <a:lstStyle/>
        <a:p>
          <a:endParaRPr lang="en-IN" sz="2000"/>
        </a:p>
      </dgm:t>
    </dgm:pt>
    <dgm:pt modelId="{BE6CD48F-47CE-4CA5-9CC0-FE403234DDA8}" type="sibTrans" cxnId="{3ED2F131-CCAF-4306-BBBA-999AC2EE1A78}">
      <dgm:prSet/>
      <dgm:spPr/>
      <dgm:t>
        <a:bodyPr/>
        <a:lstStyle/>
        <a:p>
          <a:endParaRPr lang="en-IN"/>
        </a:p>
      </dgm:t>
    </dgm:pt>
    <dgm:pt modelId="{8ECD7954-6EFB-458A-8DDE-E15336789977}">
      <dgm:prSet phldrT="[Text]" custT="1"/>
      <dgm:spPr/>
      <dgm:t>
        <a:bodyPr/>
        <a:lstStyle/>
        <a:p>
          <a:r>
            <a:rPr lang="en-IN" sz="2000" dirty="0"/>
            <a:t>Static Class</a:t>
          </a:r>
        </a:p>
      </dgm:t>
    </dgm:pt>
    <dgm:pt modelId="{1CA32EFE-7196-459A-BADC-9777494782E8}" type="parTrans" cxnId="{9F71A16D-4076-44C6-9ACA-F9DDAE2BE7EC}">
      <dgm:prSet/>
      <dgm:spPr/>
      <dgm:t>
        <a:bodyPr/>
        <a:lstStyle/>
        <a:p>
          <a:endParaRPr lang="en-IN" sz="2000"/>
        </a:p>
      </dgm:t>
    </dgm:pt>
    <dgm:pt modelId="{5D6F7ED4-B27D-417E-9E41-F1E06E80A5A7}" type="sibTrans" cxnId="{9F71A16D-4076-44C6-9ACA-F9DDAE2BE7EC}">
      <dgm:prSet/>
      <dgm:spPr/>
      <dgm:t>
        <a:bodyPr/>
        <a:lstStyle/>
        <a:p>
          <a:endParaRPr lang="en-IN"/>
        </a:p>
      </dgm:t>
    </dgm:pt>
    <dgm:pt modelId="{75B3D5A8-7B64-4ED1-8A89-294258BBB29D}">
      <dgm:prSet phldrT="[Text]" custT="1"/>
      <dgm:spPr/>
      <dgm:t>
        <a:bodyPr/>
        <a:lstStyle/>
        <a:p>
          <a:r>
            <a:rPr lang="en-IN" sz="2000" dirty="0"/>
            <a:t>Partial Class</a:t>
          </a:r>
        </a:p>
      </dgm:t>
    </dgm:pt>
    <dgm:pt modelId="{B78FF7D9-AC06-46A6-BF9B-5EB62CECECB8}" type="parTrans" cxnId="{232561CD-5B22-4837-B750-E8773ADDDD43}">
      <dgm:prSet/>
      <dgm:spPr/>
      <dgm:t>
        <a:bodyPr/>
        <a:lstStyle/>
        <a:p>
          <a:endParaRPr lang="en-IN" sz="2000"/>
        </a:p>
      </dgm:t>
    </dgm:pt>
    <dgm:pt modelId="{FAE806CF-F6EC-4DFD-8067-E8C0A412F824}" type="sibTrans" cxnId="{232561CD-5B22-4837-B750-E8773ADDDD43}">
      <dgm:prSet/>
      <dgm:spPr/>
      <dgm:t>
        <a:bodyPr/>
        <a:lstStyle/>
        <a:p>
          <a:endParaRPr lang="en-IN"/>
        </a:p>
      </dgm:t>
    </dgm:pt>
    <dgm:pt modelId="{E983EF6C-9B79-4D4F-AB13-161ADA84AB26}">
      <dgm:prSet custT="1"/>
      <dgm:spPr/>
      <dgm:t>
        <a:bodyPr/>
        <a:lstStyle/>
        <a:p>
          <a:r>
            <a:rPr lang="en-IN" sz="2000" dirty="0"/>
            <a:t>Sealed Class</a:t>
          </a:r>
        </a:p>
      </dgm:t>
    </dgm:pt>
    <dgm:pt modelId="{447A42CE-BE29-4593-B55B-2FB62C8BB64D}" type="parTrans" cxnId="{FC4CF764-4501-441A-BFD8-8BD6F4D91651}">
      <dgm:prSet/>
      <dgm:spPr/>
      <dgm:t>
        <a:bodyPr/>
        <a:lstStyle/>
        <a:p>
          <a:endParaRPr lang="en-IN" sz="2000"/>
        </a:p>
      </dgm:t>
    </dgm:pt>
    <dgm:pt modelId="{72359D1A-85DE-4166-8739-BE304FB76FFB}" type="sibTrans" cxnId="{FC4CF764-4501-441A-BFD8-8BD6F4D91651}">
      <dgm:prSet/>
      <dgm:spPr/>
      <dgm:t>
        <a:bodyPr/>
        <a:lstStyle/>
        <a:p>
          <a:endParaRPr lang="en-IN"/>
        </a:p>
      </dgm:t>
    </dgm:pt>
    <dgm:pt modelId="{EB51B1C1-1F2E-4253-8478-091248B79676}" type="pres">
      <dgm:prSet presAssocID="{89BA830D-2D7C-4277-B4FD-F32C0CEE264A}" presName="hierChild1" presStyleCnt="0">
        <dgm:presLayoutVars>
          <dgm:orgChart val="1"/>
          <dgm:chPref val="1"/>
          <dgm:dir/>
          <dgm:animOne val="branch"/>
          <dgm:animLvl val="lvl"/>
          <dgm:resizeHandles/>
        </dgm:presLayoutVars>
      </dgm:prSet>
      <dgm:spPr/>
    </dgm:pt>
    <dgm:pt modelId="{D166136D-ED0D-430B-B5E7-E36661D68604}" type="pres">
      <dgm:prSet presAssocID="{8CC66E28-6574-4070-96BA-AFC032E5DBFC}" presName="hierRoot1" presStyleCnt="0">
        <dgm:presLayoutVars>
          <dgm:hierBranch val="init"/>
        </dgm:presLayoutVars>
      </dgm:prSet>
      <dgm:spPr/>
    </dgm:pt>
    <dgm:pt modelId="{676583D5-663C-4328-BC4E-7E9E9DE3298D}" type="pres">
      <dgm:prSet presAssocID="{8CC66E28-6574-4070-96BA-AFC032E5DBFC}" presName="rootComposite1" presStyleCnt="0"/>
      <dgm:spPr/>
    </dgm:pt>
    <dgm:pt modelId="{A4D90F10-35BC-4DB8-9C75-D212100F0233}" type="pres">
      <dgm:prSet presAssocID="{8CC66E28-6574-4070-96BA-AFC032E5DBFC}" presName="rootText1" presStyleLbl="node0" presStyleIdx="0" presStyleCnt="1" custScaleX="199244" custScaleY="67508">
        <dgm:presLayoutVars>
          <dgm:chPref val="3"/>
        </dgm:presLayoutVars>
      </dgm:prSet>
      <dgm:spPr/>
    </dgm:pt>
    <dgm:pt modelId="{8E8A0CEF-7475-4657-9813-58B869728A7C}" type="pres">
      <dgm:prSet presAssocID="{8CC66E28-6574-4070-96BA-AFC032E5DBFC}" presName="rootConnector1" presStyleLbl="node1" presStyleIdx="0" presStyleCnt="0"/>
      <dgm:spPr/>
    </dgm:pt>
    <dgm:pt modelId="{635E877D-CEE2-4376-9A75-60D242E60BF5}" type="pres">
      <dgm:prSet presAssocID="{8CC66E28-6574-4070-96BA-AFC032E5DBFC}" presName="hierChild2" presStyleCnt="0"/>
      <dgm:spPr/>
    </dgm:pt>
    <dgm:pt modelId="{F36591E7-2165-4BF6-B64C-D3D1D53BCBD2}" type="pres">
      <dgm:prSet presAssocID="{283CDAF8-EFBF-41CE-A9A5-E57219204A1A}" presName="Name37" presStyleLbl="parChTrans1D2" presStyleIdx="0" presStyleCnt="4"/>
      <dgm:spPr/>
    </dgm:pt>
    <dgm:pt modelId="{1FAB01A6-3459-4A2E-AA40-1FA1DDC127CA}" type="pres">
      <dgm:prSet presAssocID="{969CA1FE-C0B2-4184-882B-2461E8003419}" presName="hierRoot2" presStyleCnt="0">
        <dgm:presLayoutVars>
          <dgm:hierBranch val="init"/>
        </dgm:presLayoutVars>
      </dgm:prSet>
      <dgm:spPr/>
    </dgm:pt>
    <dgm:pt modelId="{98498FA8-45EC-451A-90C4-9801EA34C0E4}" type="pres">
      <dgm:prSet presAssocID="{969CA1FE-C0B2-4184-882B-2461E8003419}" presName="rootComposite" presStyleCnt="0"/>
      <dgm:spPr/>
    </dgm:pt>
    <dgm:pt modelId="{D8D9A039-25E9-4786-B98E-9171AC534D61}" type="pres">
      <dgm:prSet presAssocID="{969CA1FE-C0B2-4184-882B-2461E8003419}" presName="rootText" presStyleLbl="node2" presStyleIdx="0" presStyleCnt="4">
        <dgm:presLayoutVars>
          <dgm:chPref val="3"/>
        </dgm:presLayoutVars>
      </dgm:prSet>
      <dgm:spPr/>
    </dgm:pt>
    <dgm:pt modelId="{9DDA4115-859B-4CAE-B2A8-988CB725C81D}" type="pres">
      <dgm:prSet presAssocID="{969CA1FE-C0B2-4184-882B-2461E8003419}" presName="rootConnector" presStyleLbl="node2" presStyleIdx="0" presStyleCnt="4"/>
      <dgm:spPr/>
    </dgm:pt>
    <dgm:pt modelId="{DBFE51D0-4EFF-4808-84DF-2B7BDB3EACE1}" type="pres">
      <dgm:prSet presAssocID="{969CA1FE-C0B2-4184-882B-2461E8003419}" presName="hierChild4" presStyleCnt="0"/>
      <dgm:spPr/>
    </dgm:pt>
    <dgm:pt modelId="{FE510BAD-485F-4F6A-A6AD-272CB9D392ED}" type="pres">
      <dgm:prSet presAssocID="{969CA1FE-C0B2-4184-882B-2461E8003419}" presName="hierChild5" presStyleCnt="0"/>
      <dgm:spPr/>
    </dgm:pt>
    <dgm:pt modelId="{D91AAE3B-05DF-442A-8ED6-F55D553AF9F3}" type="pres">
      <dgm:prSet presAssocID="{1CA32EFE-7196-459A-BADC-9777494782E8}" presName="Name37" presStyleLbl="parChTrans1D2" presStyleIdx="1" presStyleCnt="4"/>
      <dgm:spPr/>
    </dgm:pt>
    <dgm:pt modelId="{2F2E7B5D-3999-4D55-AEAE-1455E9861407}" type="pres">
      <dgm:prSet presAssocID="{8ECD7954-6EFB-458A-8DDE-E15336789977}" presName="hierRoot2" presStyleCnt="0">
        <dgm:presLayoutVars>
          <dgm:hierBranch val="init"/>
        </dgm:presLayoutVars>
      </dgm:prSet>
      <dgm:spPr/>
    </dgm:pt>
    <dgm:pt modelId="{15614AB0-DDFC-4EF9-8E6A-08B95E473E34}" type="pres">
      <dgm:prSet presAssocID="{8ECD7954-6EFB-458A-8DDE-E15336789977}" presName="rootComposite" presStyleCnt="0"/>
      <dgm:spPr/>
    </dgm:pt>
    <dgm:pt modelId="{14C26830-F1BD-4B05-BB54-8D49E8BA0126}" type="pres">
      <dgm:prSet presAssocID="{8ECD7954-6EFB-458A-8DDE-E15336789977}" presName="rootText" presStyleLbl="node2" presStyleIdx="1" presStyleCnt="4">
        <dgm:presLayoutVars>
          <dgm:chPref val="3"/>
        </dgm:presLayoutVars>
      </dgm:prSet>
      <dgm:spPr/>
    </dgm:pt>
    <dgm:pt modelId="{EB149EF3-44CF-48BA-B3C6-0208D06D7151}" type="pres">
      <dgm:prSet presAssocID="{8ECD7954-6EFB-458A-8DDE-E15336789977}" presName="rootConnector" presStyleLbl="node2" presStyleIdx="1" presStyleCnt="4"/>
      <dgm:spPr/>
    </dgm:pt>
    <dgm:pt modelId="{3A19D01D-416D-49F6-A555-081561AF9287}" type="pres">
      <dgm:prSet presAssocID="{8ECD7954-6EFB-458A-8DDE-E15336789977}" presName="hierChild4" presStyleCnt="0"/>
      <dgm:spPr/>
    </dgm:pt>
    <dgm:pt modelId="{611F08F4-91C6-4F71-A086-FC75DCF00876}" type="pres">
      <dgm:prSet presAssocID="{8ECD7954-6EFB-458A-8DDE-E15336789977}" presName="hierChild5" presStyleCnt="0"/>
      <dgm:spPr/>
    </dgm:pt>
    <dgm:pt modelId="{13C80CEC-899B-4BBB-942F-D03E0DAEB63A}" type="pres">
      <dgm:prSet presAssocID="{B78FF7D9-AC06-46A6-BF9B-5EB62CECECB8}" presName="Name37" presStyleLbl="parChTrans1D2" presStyleIdx="2" presStyleCnt="4"/>
      <dgm:spPr/>
    </dgm:pt>
    <dgm:pt modelId="{A15A2109-4338-4398-AABC-FCE801A84035}" type="pres">
      <dgm:prSet presAssocID="{75B3D5A8-7B64-4ED1-8A89-294258BBB29D}" presName="hierRoot2" presStyleCnt="0">
        <dgm:presLayoutVars>
          <dgm:hierBranch val="init"/>
        </dgm:presLayoutVars>
      </dgm:prSet>
      <dgm:spPr/>
    </dgm:pt>
    <dgm:pt modelId="{A285ABFC-8815-411C-90F3-4F1846EE2A4B}" type="pres">
      <dgm:prSet presAssocID="{75B3D5A8-7B64-4ED1-8A89-294258BBB29D}" presName="rootComposite" presStyleCnt="0"/>
      <dgm:spPr/>
    </dgm:pt>
    <dgm:pt modelId="{7611145F-5BBA-4B92-98E0-6C27816CD366}" type="pres">
      <dgm:prSet presAssocID="{75B3D5A8-7B64-4ED1-8A89-294258BBB29D}" presName="rootText" presStyleLbl="node2" presStyleIdx="2" presStyleCnt="4">
        <dgm:presLayoutVars>
          <dgm:chPref val="3"/>
        </dgm:presLayoutVars>
      </dgm:prSet>
      <dgm:spPr/>
    </dgm:pt>
    <dgm:pt modelId="{658E23E6-D542-4DCF-A14A-F26B428D4B35}" type="pres">
      <dgm:prSet presAssocID="{75B3D5A8-7B64-4ED1-8A89-294258BBB29D}" presName="rootConnector" presStyleLbl="node2" presStyleIdx="2" presStyleCnt="4"/>
      <dgm:spPr/>
    </dgm:pt>
    <dgm:pt modelId="{50109711-840F-42CE-B808-991792ED5428}" type="pres">
      <dgm:prSet presAssocID="{75B3D5A8-7B64-4ED1-8A89-294258BBB29D}" presName="hierChild4" presStyleCnt="0"/>
      <dgm:spPr/>
    </dgm:pt>
    <dgm:pt modelId="{FE68DC96-E7BB-4738-ADDB-A89E171D3448}" type="pres">
      <dgm:prSet presAssocID="{75B3D5A8-7B64-4ED1-8A89-294258BBB29D}" presName="hierChild5" presStyleCnt="0"/>
      <dgm:spPr/>
    </dgm:pt>
    <dgm:pt modelId="{3D9B7C65-633E-4DC0-AA42-33F8D4CA69CE}" type="pres">
      <dgm:prSet presAssocID="{447A42CE-BE29-4593-B55B-2FB62C8BB64D}" presName="Name37" presStyleLbl="parChTrans1D2" presStyleIdx="3" presStyleCnt="4"/>
      <dgm:spPr/>
    </dgm:pt>
    <dgm:pt modelId="{89538D4D-6F23-427A-B7A4-99FAC6A89A73}" type="pres">
      <dgm:prSet presAssocID="{E983EF6C-9B79-4D4F-AB13-161ADA84AB26}" presName="hierRoot2" presStyleCnt="0">
        <dgm:presLayoutVars>
          <dgm:hierBranch val="init"/>
        </dgm:presLayoutVars>
      </dgm:prSet>
      <dgm:spPr/>
    </dgm:pt>
    <dgm:pt modelId="{94E181A8-DEA0-4E6C-A929-168F6F35AABE}" type="pres">
      <dgm:prSet presAssocID="{E983EF6C-9B79-4D4F-AB13-161ADA84AB26}" presName="rootComposite" presStyleCnt="0"/>
      <dgm:spPr/>
    </dgm:pt>
    <dgm:pt modelId="{BA482C2E-5A62-49F8-812A-715CA8B33055}" type="pres">
      <dgm:prSet presAssocID="{E983EF6C-9B79-4D4F-AB13-161ADA84AB26}" presName="rootText" presStyleLbl="node2" presStyleIdx="3" presStyleCnt="4">
        <dgm:presLayoutVars>
          <dgm:chPref val="3"/>
        </dgm:presLayoutVars>
      </dgm:prSet>
      <dgm:spPr/>
    </dgm:pt>
    <dgm:pt modelId="{0A8C2129-42D7-4743-A626-50E0AFCDBD59}" type="pres">
      <dgm:prSet presAssocID="{E983EF6C-9B79-4D4F-AB13-161ADA84AB26}" presName="rootConnector" presStyleLbl="node2" presStyleIdx="3" presStyleCnt="4"/>
      <dgm:spPr/>
    </dgm:pt>
    <dgm:pt modelId="{761825E6-28CD-4190-B232-23696678615D}" type="pres">
      <dgm:prSet presAssocID="{E983EF6C-9B79-4D4F-AB13-161ADA84AB26}" presName="hierChild4" presStyleCnt="0"/>
      <dgm:spPr/>
    </dgm:pt>
    <dgm:pt modelId="{2CC4568A-8499-497C-AD05-2CBB395E2325}" type="pres">
      <dgm:prSet presAssocID="{E983EF6C-9B79-4D4F-AB13-161ADA84AB26}" presName="hierChild5" presStyleCnt="0"/>
      <dgm:spPr/>
    </dgm:pt>
    <dgm:pt modelId="{66FD41EA-7E13-43D8-88FA-D7AAABD1B071}" type="pres">
      <dgm:prSet presAssocID="{8CC66E28-6574-4070-96BA-AFC032E5DBFC}" presName="hierChild3" presStyleCnt="0"/>
      <dgm:spPr/>
    </dgm:pt>
  </dgm:ptLst>
  <dgm:cxnLst>
    <dgm:cxn modelId="{2AD43E14-EBB0-45CF-A6CE-61C598A5B6C8}" type="presOf" srcId="{E983EF6C-9B79-4D4F-AB13-161ADA84AB26}" destId="{BA482C2E-5A62-49F8-812A-715CA8B33055}" srcOrd="0" destOrd="0" presId="urn:microsoft.com/office/officeart/2005/8/layout/orgChart1"/>
    <dgm:cxn modelId="{D13F4819-0337-4F6F-BD54-36C5D2BFE8DD}" type="presOf" srcId="{969CA1FE-C0B2-4184-882B-2461E8003419}" destId="{9DDA4115-859B-4CAE-B2A8-988CB725C81D}" srcOrd="1" destOrd="0" presId="urn:microsoft.com/office/officeart/2005/8/layout/orgChart1"/>
    <dgm:cxn modelId="{0FDB3023-8537-4FAF-A3F3-A940825CCD4B}" type="presOf" srcId="{1CA32EFE-7196-459A-BADC-9777494782E8}" destId="{D91AAE3B-05DF-442A-8ED6-F55D553AF9F3}" srcOrd="0" destOrd="0" presId="urn:microsoft.com/office/officeart/2005/8/layout/orgChart1"/>
    <dgm:cxn modelId="{77A32625-7139-427E-96F8-B0C01C873E8D}" type="presOf" srcId="{89BA830D-2D7C-4277-B4FD-F32C0CEE264A}" destId="{EB51B1C1-1F2E-4253-8478-091248B79676}" srcOrd="0" destOrd="0" presId="urn:microsoft.com/office/officeart/2005/8/layout/orgChart1"/>
    <dgm:cxn modelId="{3ED2F131-CCAF-4306-BBBA-999AC2EE1A78}" srcId="{8CC66E28-6574-4070-96BA-AFC032E5DBFC}" destId="{969CA1FE-C0B2-4184-882B-2461E8003419}" srcOrd="0" destOrd="0" parTransId="{283CDAF8-EFBF-41CE-A9A5-E57219204A1A}" sibTransId="{BE6CD48F-47CE-4CA5-9CC0-FE403234DDA8}"/>
    <dgm:cxn modelId="{5D62763B-1A1E-42C0-9232-7D92D2A4ACCB}" type="presOf" srcId="{8ECD7954-6EFB-458A-8DDE-E15336789977}" destId="{14C26830-F1BD-4B05-BB54-8D49E8BA0126}" srcOrd="0" destOrd="0" presId="urn:microsoft.com/office/officeart/2005/8/layout/orgChart1"/>
    <dgm:cxn modelId="{6FC4F55C-D960-4F9F-B7B1-A918E2434865}" type="presOf" srcId="{75B3D5A8-7B64-4ED1-8A89-294258BBB29D}" destId="{7611145F-5BBA-4B92-98E0-6C27816CD366}" srcOrd="0" destOrd="0" presId="urn:microsoft.com/office/officeart/2005/8/layout/orgChart1"/>
    <dgm:cxn modelId="{E46F8A60-C67C-4C25-8E04-254BEA072374}" type="presOf" srcId="{B78FF7D9-AC06-46A6-BF9B-5EB62CECECB8}" destId="{13C80CEC-899B-4BBB-942F-D03E0DAEB63A}" srcOrd="0" destOrd="0" presId="urn:microsoft.com/office/officeart/2005/8/layout/orgChart1"/>
    <dgm:cxn modelId="{FC4CF764-4501-441A-BFD8-8BD6F4D91651}" srcId="{8CC66E28-6574-4070-96BA-AFC032E5DBFC}" destId="{E983EF6C-9B79-4D4F-AB13-161ADA84AB26}" srcOrd="3" destOrd="0" parTransId="{447A42CE-BE29-4593-B55B-2FB62C8BB64D}" sibTransId="{72359D1A-85DE-4166-8739-BE304FB76FFB}"/>
    <dgm:cxn modelId="{5C0A3A46-980B-405C-869F-C198EC33781A}" type="presOf" srcId="{8CC66E28-6574-4070-96BA-AFC032E5DBFC}" destId="{8E8A0CEF-7475-4657-9813-58B869728A7C}" srcOrd="1" destOrd="0" presId="urn:microsoft.com/office/officeart/2005/8/layout/orgChart1"/>
    <dgm:cxn modelId="{9F71A16D-4076-44C6-9ACA-F9DDAE2BE7EC}" srcId="{8CC66E28-6574-4070-96BA-AFC032E5DBFC}" destId="{8ECD7954-6EFB-458A-8DDE-E15336789977}" srcOrd="1" destOrd="0" parTransId="{1CA32EFE-7196-459A-BADC-9777494782E8}" sibTransId="{5D6F7ED4-B27D-417E-9E41-F1E06E80A5A7}"/>
    <dgm:cxn modelId="{4631F96F-0FD9-4503-AF5D-9C3763B01D63}" type="presOf" srcId="{283CDAF8-EFBF-41CE-A9A5-E57219204A1A}" destId="{F36591E7-2165-4BF6-B64C-D3D1D53BCBD2}" srcOrd="0" destOrd="0" presId="urn:microsoft.com/office/officeart/2005/8/layout/orgChart1"/>
    <dgm:cxn modelId="{8A571550-F7D2-4A77-93A6-B7A8A13EEF5E}" type="presOf" srcId="{E983EF6C-9B79-4D4F-AB13-161ADA84AB26}" destId="{0A8C2129-42D7-4743-A626-50E0AFCDBD59}" srcOrd="1" destOrd="0" presId="urn:microsoft.com/office/officeart/2005/8/layout/orgChart1"/>
    <dgm:cxn modelId="{19DEC7C3-E1B3-4CB6-98DA-0D6C50B3B026}" type="presOf" srcId="{8CC66E28-6574-4070-96BA-AFC032E5DBFC}" destId="{A4D90F10-35BC-4DB8-9C75-D212100F0233}" srcOrd="0" destOrd="0" presId="urn:microsoft.com/office/officeart/2005/8/layout/orgChart1"/>
    <dgm:cxn modelId="{DDF28CC6-BCE0-4CB5-9B09-BC35A2015F6C}" type="presOf" srcId="{75B3D5A8-7B64-4ED1-8A89-294258BBB29D}" destId="{658E23E6-D542-4DCF-A14A-F26B428D4B35}" srcOrd="1" destOrd="0" presId="urn:microsoft.com/office/officeart/2005/8/layout/orgChart1"/>
    <dgm:cxn modelId="{232561CD-5B22-4837-B750-E8773ADDDD43}" srcId="{8CC66E28-6574-4070-96BA-AFC032E5DBFC}" destId="{75B3D5A8-7B64-4ED1-8A89-294258BBB29D}" srcOrd="2" destOrd="0" parTransId="{B78FF7D9-AC06-46A6-BF9B-5EB62CECECB8}" sibTransId="{FAE806CF-F6EC-4DFD-8067-E8C0A412F824}"/>
    <dgm:cxn modelId="{35B29AD9-C9C8-4D96-8C5F-2430A8387653}" type="presOf" srcId="{447A42CE-BE29-4593-B55B-2FB62C8BB64D}" destId="{3D9B7C65-633E-4DC0-AA42-33F8D4CA69CE}" srcOrd="0" destOrd="0" presId="urn:microsoft.com/office/officeart/2005/8/layout/orgChart1"/>
    <dgm:cxn modelId="{639B15EC-7564-471F-BFED-DE9B9EC2AC19}" srcId="{89BA830D-2D7C-4277-B4FD-F32C0CEE264A}" destId="{8CC66E28-6574-4070-96BA-AFC032E5DBFC}" srcOrd="0" destOrd="0" parTransId="{364576B4-97C0-4C01-B8CB-E2D1DB0DEC10}" sibTransId="{70A7133D-0981-409D-9884-087275417A30}"/>
    <dgm:cxn modelId="{84CF67F2-7B9E-4795-9634-DE5547629A22}" type="presOf" srcId="{969CA1FE-C0B2-4184-882B-2461E8003419}" destId="{D8D9A039-25E9-4786-B98E-9171AC534D61}" srcOrd="0" destOrd="0" presId="urn:microsoft.com/office/officeart/2005/8/layout/orgChart1"/>
    <dgm:cxn modelId="{02E17FFA-B253-4C94-9E93-4B8022A0DC29}" type="presOf" srcId="{8ECD7954-6EFB-458A-8DDE-E15336789977}" destId="{EB149EF3-44CF-48BA-B3C6-0208D06D7151}" srcOrd="1" destOrd="0" presId="urn:microsoft.com/office/officeart/2005/8/layout/orgChart1"/>
    <dgm:cxn modelId="{D1FF8069-1D1D-4F2A-82A6-583B8B581C57}" type="presParOf" srcId="{EB51B1C1-1F2E-4253-8478-091248B79676}" destId="{D166136D-ED0D-430B-B5E7-E36661D68604}" srcOrd="0" destOrd="0" presId="urn:microsoft.com/office/officeart/2005/8/layout/orgChart1"/>
    <dgm:cxn modelId="{CA91DB89-B07A-4B6B-8A27-05B350765E9F}" type="presParOf" srcId="{D166136D-ED0D-430B-B5E7-E36661D68604}" destId="{676583D5-663C-4328-BC4E-7E9E9DE3298D}" srcOrd="0" destOrd="0" presId="urn:microsoft.com/office/officeart/2005/8/layout/orgChart1"/>
    <dgm:cxn modelId="{9D85162F-4DCC-450D-81DF-2EFA023EE7E3}" type="presParOf" srcId="{676583D5-663C-4328-BC4E-7E9E9DE3298D}" destId="{A4D90F10-35BC-4DB8-9C75-D212100F0233}" srcOrd="0" destOrd="0" presId="urn:microsoft.com/office/officeart/2005/8/layout/orgChart1"/>
    <dgm:cxn modelId="{B8790CEC-2A9E-4847-96CC-83F549E09AAC}" type="presParOf" srcId="{676583D5-663C-4328-BC4E-7E9E9DE3298D}" destId="{8E8A0CEF-7475-4657-9813-58B869728A7C}" srcOrd="1" destOrd="0" presId="urn:microsoft.com/office/officeart/2005/8/layout/orgChart1"/>
    <dgm:cxn modelId="{C18A7CFC-1466-4CB3-88D1-DEDE521F7082}" type="presParOf" srcId="{D166136D-ED0D-430B-B5E7-E36661D68604}" destId="{635E877D-CEE2-4376-9A75-60D242E60BF5}" srcOrd="1" destOrd="0" presId="urn:microsoft.com/office/officeart/2005/8/layout/orgChart1"/>
    <dgm:cxn modelId="{A28DB75E-9FB2-47B4-9CED-4CA09103796B}" type="presParOf" srcId="{635E877D-CEE2-4376-9A75-60D242E60BF5}" destId="{F36591E7-2165-4BF6-B64C-D3D1D53BCBD2}" srcOrd="0" destOrd="0" presId="urn:microsoft.com/office/officeart/2005/8/layout/orgChart1"/>
    <dgm:cxn modelId="{7246303B-CFFB-4F54-8921-9F8B32943673}" type="presParOf" srcId="{635E877D-CEE2-4376-9A75-60D242E60BF5}" destId="{1FAB01A6-3459-4A2E-AA40-1FA1DDC127CA}" srcOrd="1" destOrd="0" presId="urn:microsoft.com/office/officeart/2005/8/layout/orgChart1"/>
    <dgm:cxn modelId="{337E2740-3C05-4BCA-99C8-FD5769D7DECC}" type="presParOf" srcId="{1FAB01A6-3459-4A2E-AA40-1FA1DDC127CA}" destId="{98498FA8-45EC-451A-90C4-9801EA34C0E4}" srcOrd="0" destOrd="0" presId="urn:microsoft.com/office/officeart/2005/8/layout/orgChart1"/>
    <dgm:cxn modelId="{296C233D-7996-4D33-BDE1-F0FF56EF2DDC}" type="presParOf" srcId="{98498FA8-45EC-451A-90C4-9801EA34C0E4}" destId="{D8D9A039-25E9-4786-B98E-9171AC534D61}" srcOrd="0" destOrd="0" presId="urn:microsoft.com/office/officeart/2005/8/layout/orgChart1"/>
    <dgm:cxn modelId="{63775F30-86F2-4A1A-9C47-C7F3620D7DE3}" type="presParOf" srcId="{98498FA8-45EC-451A-90C4-9801EA34C0E4}" destId="{9DDA4115-859B-4CAE-B2A8-988CB725C81D}" srcOrd="1" destOrd="0" presId="urn:microsoft.com/office/officeart/2005/8/layout/orgChart1"/>
    <dgm:cxn modelId="{B5DBDC37-4E9E-4991-ABA2-C5EB297E3436}" type="presParOf" srcId="{1FAB01A6-3459-4A2E-AA40-1FA1DDC127CA}" destId="{DBFE51D0-4EFF-4808-84DF-2B7BDB3EACE1}" srcOrd="1" destOrd="0" presId="urn:microsoft.com/office/officeart/2005/8/layout/orgChart1"/>
    <dgm:cxn modelId="{B2ECB857-AACB-4890-A150-252FE8742A45}" type="presParOf" srcId="{1FAB01A6-3459-4A2E-AA40-1FA1DDC127CA}" destId="{FE510BAD-485F-4F6A-A6AD-272CB9D392ED}" srcOrd="2" destOrd="0" presId="urn:microsoft.com/office/officeart/2005/8/layout/orgChart1"/>
    <dgm:cxn modelId="{9D0DA18E-7370-4020-A1B5-AB6815988BD7}" type="presParOf" srcId="{635E877D-CEE2-4376-9A75-60D242E60BF5}" destId="{D91AAE3B-05DF-442A-8ED6-F55D553AF9F3}" srcOrd="2" destOrd="0" presId="urn:microsoft.com/office/officeart/2005/8/layout/orgChart1"/>
    <dgm:cxn modelId="{6F433DB3-1190-42E0-9F1E-334CA8186CB7}" type="presParOf" srcId="{635E877D-CEE2-4376-9A75-60D242E60BF5}" destId="{2F2E7B5D-3999-4D55-AEAE-1455E9861407}" srcOrd="3" destOrd="0" presId="urn:microsoft.com/office/officeart/2005/8/layout/orgChart1"/>
    <dgm:cxn modelId="{AB9B3DDA-B019-4B6B-A3BC-25DF422D74B4}" type="presParOf" srcId="{2F2E7B5D-3999-4D55-AEAE-1455E9861407}" destId="{15614AB0-DDFC-4EF9-8E6A-08B95E473E34}" srcOrd="0" destOrd="0" presId="urn:microsoft.com/office/officeart/2005/8/layout/orgChart1"/>
    <dgm:cxn modelId="{62A0AD1D-6711-4315-BBE3-2A787256C6B0}" type="presParOf" srcId="{15614AB0-DDFC-4EF9-8E6A-08B95E473E34}" destId="{14C26830-F1BD-4B05-BB54-8D49E8BA0126}" srcOrd="0" destOrd="0" presId="urn:microsoft.com/office/officeart/2005/8/layout/orgChart1"/>
    <dgm:cxn modelId="{CF2971CB-A738-4684-A945-95E12424C722}" type="presParOf" srcId="{15614AB0-DDFC-4EF9-8E6A-08B95E473E34}" destId="{EB149EF3-44CF-48BA-B3C6-0208D06D7151}" srcOrd="1" destOrd="0" presId="urn:microsoft.com/office/officeart/2005/8/layout/orgChart1"/>
    <dgm:cxn modelId="{966C2A06-ED38-493B-A0C3-6CCE7A97D9C6}" type="presParOf" srcId="{2F2E7B5D-3999-4D55-AEAE-1455E9861407}" destId="{3A19D01D-416D-49F6-A555-081561AF9287}" srcOrd="1" destOrd="0" presId="urn:microsoft.com/office/officeart/2005/8/layout/orgChart1"/>
    <dgm:cxn modelId="{8187E07B-19F5-4312-80B8-83333349DB2C}" type="presParOf" srcId="{2F2E7B5D-3999-4D55-AEAE-1455E9861407}" destId="{611F08F4-91C6-4F71-A086-FC75DCF00876}" srcOrd="2" destOrd="0" presId="urn:microsoft.com/office/officeart/2005/8/layout/orgChart1"/>
    <dgm:cxn modelId="{CACE85EE-3B3A-4CF0-98E6-E15D0CF98D8F}" type="presParOf" srcId="{635E877D-CEE2-4376-9A75-60D242E60BF5}" destId="{13C80CEC-899B-4BBB-942F-D03E0DAEB63A}" srcOrd="4" destOrd="0" presId="urn:microsoft.com/office/officeart/2005/8/layout/orgChart1"/>
    <dgm:cxn modelId="{49AF9908-364B-4949-8DDF-475BDDFEB730}" type="presParOf" srcId="{635E877D-CEE2-4376-9A75-60D242E60BF5}" destId="{A15A2109-4338-4398-AABC-FCE801A84035}" srcOrd="5" destOrd="0" presId="urn:microsoft.com/office/officeart/2005/8/layout/orgChart1"/>
    <dgm:cxn modelId="{1F791794-B77D-41B3-96CE-CF569AC95211}" type="presParOf" srcId="{A15A2109-4338-4398-AABC-FCE801A84035}" destId="{A285ABFC-8815-411C-90F3-4F1846EE2A4B}" srcOrd="0" destOrd="0" presId="urn:microsoft.com/office/officeart/2005/8/layout/orgChart1"/>
    <dgm:cxn modelId="{F89935DC-0E8F-4B01-96FC-E04F9DB9C705}" type="presParOf" srcId="{A285ABFC-8815-411C-90F3-4F1846EE2A4B}" destId="{7611145F-5BBA-4B92-98E0-6C27816CD366}" srcOrd="0" destOrd="0" presId="urn:microsoft.com/office/officeart/2005/8/layout/orgChart1"/>
    <dgm:cxn modelId="{95E08760-8F3A-4B71-8122-BCC899F25EDB}" type="presParOf" srcId="{A285ABFC-8815-411C-90F3-4F1846EE2A4B}" destId="{658E23E6-D542-4DCF-A14A-F26B428D4B35}" srcOrd="1" destOrd="0" presId="urn:microsoft.com/office/officeart/2005/8/layout/orgChart1"/>
    <dgm:cxn modelId="{8D838424-E0D6-4117-904F-F7C6B34FCF66}" type="presParOf" srcId="{A15A2109-4338-4398-AABC-FCE801A84035}" destId="{50109711-840F-42CE-B808-991792ED5428}" srcOrd="1" destOrd="0" presId="urn:microsoft.com/office/officeart/2005/8/layout/orgChart1"/>
    <dgm:cxn modelId="{7F252EC9-B32F-4928-A2B9-2642BBCF09F6}" type="presParOf" srcId="{A15A2109-4338-4398-AABC-FCE801A84035}" destId="{FE68DC96-E7BB-4738-ADDB-A89E171D3448}" srcOrd="2" destOrd="0" presId="urn:microsoft.com/office/officeart/2005/8/layout/orgChart1"/>
    <dgm:cxn modelId="{7E7CC078-9AF4-43DF-A838-A80082CEA9E2}" type="presParOf" srcId="{635E877D-CEE2-4376-9A75-60D242E60BF5}" destId="{3D9B7C65-633E-4DC0-AA42-33F8D4CA69CE}" srcOrd="6" destOrd="0" presId="urn:microsoft.com/office/officeart/2005/8/layout/orgChart1"/>
    <dgm:cxn modelId="{DC46060A-541D-4D19-8763-F422EDBC33F8}" type="presParOf" srcId="{635E877D-CEE2-4376-9A75-60D242E60BF5}" destId="{89538D4D-6F23-427A-B7A4-99FAC6A89A73}" srcOrd="7" destOrd="0" presId="urn:microsoft.com/office/officeart/2005/8/layout/orgChart1"/>
    <dgm:cxn modelId="{89B66C02-4B84-4FCF-A5BF-D5C1DA285237}" type="presParOf" srcId="{89538D4D-6F23-427A-B7A4-99FAC6A89A73}" destId="{94E181A8-DEA0-4E6C-A929-168F6F35AABE}" srcOrd="0" destOrd="0" presId="urn:microsoft.com/office/officeart/2005/8/layout/orgChart1"/>
    <dgm:cxn modelId="{34160D6E-1E07-4DEC-866A-2ED12E40AA1F}" type="presParOf" srcId="{94E181A8-DEA0-4E6C-A929-168F6F35AABE}" destId="{BA482C2E-5A62-49F8-812A-715CA8B33055}" srcOrd="0" destOrd="0" presId="urn:microsoft.com/office/officeart/2005/8/layout/orgChart1"/>
    <dgm:cxn modelId="{60F92279-3462-4EFA-8E65-6A781256E568}" type="presParOf" srcId="{94E181A8-DEA0-4E6C-A929-168F6F35AABE}" destId="{0A8C2129-42D7-4743-A626-50E0AFCDBD59}" srcOrd="1" destOrd="0" presId="urn:microsoft.com/office/officeart/2005/8/layout/orgChart1"/>
    <dgm:cxn modelId="{FF68A433-2B91-4F88-96AC-05A6476880C6}" type="presParOf" srcId="{89538D4D-6F23-427A-B7A4-99FAC6A89A73}" destId="{761825E6-28CD-4190-B232-23696678615D}" srcOrd="1" destOrd="0" presId="urn:microsoft.com/office/officeart/2005/8/layout/orgChart1"/>
    <dgm:cxn modelId="{FFA9C8DB-506E-4AE2-BAF0-76F5F96CE561}" type="presParOf" srcId="{89538D4D-6F23-427A-B7A4-99FAC6A89A73}" destId="{2CC4568A-8499-497C-AD05-2CBB395E2325}" srcOrd="2" destOrd="0" presId="urn:microsoft.com/office/officeart/2005/8/layout/orgChart1"/>
    <dgm:cxn modelId="{8C861378-F6E1-4B2C-8917-81D2DBD5CFD0}" type="presParOf" srcId="{D166136D-ED0D-430B-B5E7-E36661D68604}" destId="{66FD41EA-7E13-43D8-88FA-D7AAABD1B071}"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9BD12617-0278-4B17-B64A-DFF882F2B145}" type="doc">
      <dgm:prSet loTypeId="urn:microsoft.com/office/officeart/2005/8/layout/hierarchy3" loCatId="hierarchy" qsTypeId="urn:microsoft.com/office/officeart/2005/8/quickstyle/simple3" qsCatId="simple" csTypeId="urn:microsoft.com/office/officeart/2005/8/colors/colorful4" csCatId="colorful" phldr="1"/>
      <dgm:spPr/>
      <dgm:t>
        <a:bodyPr/>
        <a:lstStyle/>
        <a:p>
          <a:endParaRPr lang="en-IN"/>
        </a:p>
      </dgm:t>
    </dgm:pt>
    <dgm:pt modelId="{F0830EDE-E6F3-42AA-8226-D6ED53CB8C0C}">
      <dgm:prSet phldrT="[Text]" custT="1"/>
      <dgm:spPr/>
      <dgm:t>
        <a:bodyPr/>
        <a:lstStyle/>
        <a:p>
          <a:pPr algn="l"/>
          <a:r>
            <a:rPr lang="en-US" sz="1800" b="1" dirty="0"/>
            <a:t>Array class important methods</a:t>
          </a:r>
          <a:endParaRPr lang="en-IN" sz="1800" b="1" dirty="0"/>
        </a:p>
      </dgm:t>
    </dgm:pt>
    <dgm:pt modelId="{C9B820E1-8F62-48AA-A848-3795B580782D}" type="parTrans" cxnId="{B9080F2A-7349-4C13-BDDB-56B7FEAA8795}">
      <dgm:prSet/>
      <dgm:spPr/>
      <dgm:t>
        <a:bodyPr/>
        <a:lstStyle/>
        <a:p>
          <a:pPr algn="l"/>
          <a:endParaRPr lang="en-IN" sz="1800"/>
        </a:p>
      </dgm:t>
    </dgm:pt>
    <dgm:pt modelId="{1CC3038E-F285-4E7D-827E-463D839AD5A2}" type="sibTrans" cxnId="{B9080F2A-7349-4C13-BDDB-56B7FEAA8795}">
      <dgm:prSet/>
      <dgm:spPr/>
      <dgm:t>
        <a:bodyPr/>
        <a:lstStyle/>
        <a:p>
          <a:pPr algn="l"/>
          <a:endParaRPr lang="en-IN" sz="1800"/>
        </a:p>
      </dgm:t>
    </dgm:pt>
    <dgm:pt modelId="{E0802104-5A7F-46AB-AA28-C1A2146D3017}">
      <dgm:prSet phldrT="[Text]" custT="1"/>
      <dgm:spPr/>
      <dgm:t>
        <a:bodyPr/>
        <a:lstStyle/>
        <a:p>
          <a:pPr algn="l"/>
          <a:r>
            <a:rPr lang="en-IN" sz="1800" dirty="0" err="1"/>
            <a:t>string.Join</a:t>
          </a:r>
          <a:r>
            <a:rPr lang="en-IN" sz="1800" dirty="0"/>
            <a:t>(", ", array);</a:t>
          </a:r>
        </a:p>
      </dgm:t>
    </dgm:pt>
    <dgm:pt modelId="{9EB0E0B9-72BF-4C7C-ADF6-C6056BCA7618}" type="parTrans" cxnId="{AF37970F-6CF2-4906-8F6F-2926A9246F8D}">
      <dgm:prSet/>
      <dgm:spPr/>
      <dgm:t>
        <a:bodyPr/>
        <a:lstStyle/>
        <a:p>
          <a:pPr algn="l"/>
          <a:endParaRPr lang="en-IN" sz="1800"/>
        </a:p>
      </dgm:t>
    </dgm:pt>
    <dgm:pt modelId="{C97F93B1-DF47-479D-8F44-A33DE8B83532}" type="sibTrans" cxnId="{AF37970F-6CF2-4906-8F6F-2926A9246F8D}">
      <dgm:prSet/>
      <dgm:spPr/>
      <dgm:t>
        <a:bodyPr/>
        <a:lstStyle/>
        <a:p>
          <a:pPr algn="l"/>
          <a:endParaRPr lang="en-IN" sz="1800"/>
        </a:p>
      </dgm:t>
    </dgm:pt>
    <dgm:pt modelId="{342F812F-7E16-4D31-896D-5541C3E87A71}">
      <dgm:prSet phldrT="[Text]" custT="1"/>
      <dgm:spPr/>
      <dgm:t>
        <a:bodyPr/>
        <a:lstStyle/>
        <a:p>
          <a:pPr algn="l"/>
          <a:r>
            <a:rPr lang="en-IN" sz="1800" dirty="0" err="1"/>
            <a:t>Array.Sort</a:t>
          </a:r>
          <a:r>
            <a:rPr lang="en-US" sz="1800" dirty="0"/>
            <a:t>(array)</a:t>
          </a:r>
          <a:endParaRPr lang="en-IN" sz="1800" dirty="0"/>
        </a:p>
      </dgm:t>
    </dgm:pt>
    <dgm:pt modelId="{FA1D9C7A-FE2B-46D2-96F6-816402D6A030}" type="parTrans" cxnId="{238B9AA7-7E28-483C-82F6-FB95D8312D1F}">
      <dgm:prSet/>
      <dgm:spPr/>
      <dgm:t>
        <a:bodyPr/>
        <a:lstStyle/>
        <a:p>
          <a:pPr algn="l"/>
          <a:endParaRPr lang="en-IN" sz="1800"/>
        </a:p>
      </dgm:t>
    </dgm:pt>
    <dgm:pt modelId="{7BC80237-E67C-422A-AD96-FDF0F85CB81C}" type="sibTrans" cxnId="{238B9AA7-7E28-483C-82F6-FB95D8312D1F}">
      <dgm:prSet/>
      <dgm:spPr/>
      <dgm:t>
        <a:bodyPr/>
        <a:lstStyle/>
        <a:p>
          <a:pPr algn="l"/>
          <a:endParaRPr lang="en-IN" sz="1800"/>
        </a:p>
      </dgm:t>
    </dgm:pt>
    <dgm:pt modelId="{5D05378B-1613-44F0-92E8-0D6046802734}">
      <dgm:prSet phldrT="[Text]" custT="1"/>
      <dgm:spPr/>
      <dgm:t>
        <a:bodyPr/>
        <a:lstStyle/>
        <a:p>
          <a:pPr algn="l"/>
          <a:r>
            <a:rPr lang="en-IN" sz="1800" dirty="0" err="1"/>
            <a:t>Array.F</a:t>
          </a:r>
          <a:r>
            <a:rPr lang="en-US" sz="1800" dirty="0"/>
            <a:t>ill(array, 1)</a:t>
          </a:r>
          <a:endParaRPr lang="en-IN" sz="1800" dirty="0"/>
        </a:p>
      </dgm:t>
    </dgm:pt>
    <dgm:pt modelId="{9FB0A6BA-169A-4C79-A8B5-7DCE8814C60E}" type="parTrans" cxnId="{BF71EB99-14CB-4D9C-B58E-B97DAB834616}">
      <dgm:prSet/>
      <dgm:spPr/>
      <dgm:t>
        <a:bodyPr/>
        <a:lstStyle/>
        <a:p>
          <a:pPr algn="l"/>
          <a:endParaRPr lang="en-IN" sz="1800"/>
        </a:p>
      </dgm:t>
    </dgm:pt>
    <dgm:pt modelId="{6DDA69DC-2547-4A89-A3CB-28450BACB845}" type="sibTrans" cxnId="{BF71EB99-14CB-4D9C-B58E-B97DAB834616}">
      <dgm:prSet/>
      <dgm:spPr/>
      <dgm:t>
        <a:bodyPr/>
        <a:lstStyle/>
        <a:p>
          <a:pPr algn="l"/>
          <a:endParaRPr lang="en-IN" sz="1800"/>
        </a:p>
      </dgm:t>
    </dgm:pt>
    <dgm:pt modelId="{0F657BE3-2776-4B6B-9A36-C400CDB42206}">
      <dgm:prSet phldrT="[Text]" custT="1"/>
      <dgm:spPr/>
      <dgm:t>
        <a:bodyPr/>
        <a:lstStyle/>
        <a:p>
          <a:pPr algn="l"/>
          <a:r>
            <a:rPr lang="en-US" sz="1800" dirty="0" err="1"/>
            <a:t>Array.Copy</a:t>
          </a:r>
          <a:r>
            <a:rPr lang="en-US" sz="1800" dirty="0"/>
            <a:t>(array, </a:t>
          </a:r>
          <a:r>
            <a:rPr lang="en-US" sz="1800" dirty="0" err="1"/>
            <a:t>newArray</a:t>
          </a:r>
          <a:r>
            <a:rPr lang="en-US" sz="1800" dirty="0"/>
            <a:t>, </a:t>
          </a:r>
          <a:r>
            <a:rPr lang="en-US" sz="1800" dirty="0" err="1"/>
            <a:t>alength</a:t>
          </a:r>
          <a:r>
            <a:rPr lang="en-US" sz="1800" dirty="0"/>
            <a:t>)</a:t>
          </a:r>
          <a:endParaRPr lang="en-IN" sz="1800" dirty="0"/>
        </a:p>
      </dgm:t>
    </dgm:pt>
    <dgm:pt modelId="{FF2DD54E-717A-4054-8154-C3C4FF56763F}" type="parTrans" cxnId="{11A03028-0FBD-4EE5-BC5F-AAF3A460C3BC}">
      <dgm:prSet/>
      <dgm:spPr/>
      <dgm:t>
        <a:bodyPr/>
        <a:lstStyle/>
        <a:p>
          <a:pPr algn="l"/>
          <a:endParaRPr lang="en-IN" sz="1800"/>
        </a:p>
      </dgm:t>
    </dgm:pt>
    <dgm:pt modelId="{61D964C4-B031-4F6A-84F3-6AE4F47AC7ED}" type="sibTrans" cxnId="{11A03028-0FBD-4EE5-BC5F-AAF3A460C3BC}">
      <dgm:prSet/>
      <dgm:spPr/>
      <dgm:t>
        <a:bodyPr/>
        <a:lstStyle/>
        <a:p>
          <a:pPr algn="l"/>
          <a:endParaRPr lang="en-IN" sz="1800"/>
        </a:p>
      </dgm:t>
    </dgm:pt>
    <dgm:pt modelId="{FEAAC48E-3EF4-463F-9E36-CEEC8C2162E3}">
      <dgm:prSet phldrT="[Text]" custT="1"/>
      <dgm:spPr/>
      <dgm:t>
        <a:bodyPr/>
        <a:lstStyle/>
        <a:p>
          <a:pPr algn="l"/>
          <a:r>
            <a:rPr lang="en-IN" sz="1800" dirty="0" err="1"/>
            <a:t>Array.Reverse</a:t>
          </a:r>
          <a:r>
            <a:rPr lang="en-US" sz="1800" dirty="0"/>
            <a:t>(array)</a:t>
          </a:r>
          <a:endParaRPr lang="en-IN" sz="1800" dirty="0"/>
        </a:p>
      </dgm:t>
    </dgm:pt>
    <dgm:pt modelId="{A9748999-5612-41AD-A1FC-BFAFE36027D3}" type="parTrans" cxnId="{4E1C2C89-9B5C-4E48-847D-DBA9F0083FF8}">
      <dgm:prSet/>
      <dgm:spPr/>
      <dgm:t>
        <a:bodyPr/>
        <a:lstStyle/>
        <a:p>
          <a:pPr algn="l"/>
          <a:endParaRPr lang="en-IN"/>
        </a:p>
      </dgm:t>
    </dgm:pt>
    <dgm:pt modelId="{537D2E58-DBD7-4B9B-A9AC-88C9A982D3C2}" type="sibTrans" cxnId="{4E1C2C89-9B5C-4E48-847D-DBA9F0083FF8}">
      <dgm:prSet/>
      <dgm:spPr/>
      <dgm:t>
        <a:bodyPr/>
        <a:lstStyle/>
        <a:p>
          <a:pPr algn="l"/>
          <a:endParaRPr lang="en-IN"/>
        </a:p>
      </dgm:t>
    </dgm:pt>
    <dgm:pt modelId="{C4A1DF73-4C52-4DF5-AAD0-FAF4FC44D976}" type="pres">
      <dgm:prSet presAssocID="{9BD12617-0278-4B17-B64A-DFF882F2B145}" presName="diagram" presStyleCnt="0">
        <dgm:presLayoutVars>
          <dgm:chPref val="1"/>
          <dgm:dir/>
          <dgm:animOne val="branch"/>
          <dgm:animLvl val="lvl"/>
          <dgm:resizeHandles/>
        </dgm:presLayoutVars>
      </dgm:prSet>
      <dgm:spPr/>
    </dgm:pt>
    <dgm:pt modelId="{E6522804-954E-4DB1-87C0-5F0A34E9EA85}" type="pres">
      <dgm:prSet presAssocID="{F0830EDE-E6F3-42AA-8226-D6ED53CB8C0C}" presName="root" presStyleCnt="0"/>
      <dgm:spPr/>
    </dgm:pt>
    <dgm:pt modelId="{EBFF5F53-EED2-4F96-B8B1-59C2CE7BB660}" type="pres">
      <dgm:prSet presAssocID="{F0830EDE-E6F3-42AA-8226-D6ED53CB8C0C}" presName="rootComposite" presStyleCnt="0"/>
      <dgm:spPr/>
    </dgm:pt>
    <dgm:pt modelId="{BFC8F2DD-60CE-4BE5-BC52-2C2AE0A4EA3E}" type="pres">
      <dgm:prSet presAssocID="{F0830EDE-E6F3-42AA-8226-D6ED53CB8C0C}" presName="rootText" presStyleLbl="node1" presStyleIdx="0" presStyleCnt="1" custScaleX="225807"/>
      <dgm:spPr/>
    </dgm:pt>
    <dgm:pt modelId="{8419FEE7-0D6C-4EC2-A621-92C5640AAD60}" type="pres">
      <dgm:prSet presAssocID="{F0830EDE-E6F3-42AA-8226-D6ED53CB8C0C}" presName="rootConnector" presStyleLbl="node1" presStyleIdx="0" presStyleCnt="1"/>
      <dgm:spPr/>
    </dgm:pt>
    <dgm:pt modelId="{2198923C-7B81-422E-8632-F38907C32412}" type="pres">
      <dgm:prSet presAssocID="{F0830EDE-E6F3-42AA-8226-D6ED53CB8C0C}" presName="childShape" presStyleCnt="0"/>
      <dgm:spPr/>
    </dgm:pt>
    <dgm:pt modelId="{E1EF4FD1-E1C8-4442-8EE7-6876C7533DF8}" type="pres">
      <dgm:prSet presAssocID="{9EB0E0B9-72BF-4C7C-ADF6-C6056BCA7618}" presName="Name13" presStyleLbl="parChTrans1D2" presStyleIdx="0" presStyleCnt="5"/>
      <dgm:spPr/>
    </dgm:pt>
    <dgm:pt modelId="{FD6ACB2E-F670-47E7-8E96-6922BABE1715}" type="pres">
      <dgm:prSet presAssocID="{E0802104-5A7F-46AB-AA28-C1A2146D3017}" presName="childText" presStyleLbl="bgAcc1" presStyleIdx="0" presStyleCnt="5" custScaleX="207709">
        <dgm:presLayoutVars>
          <dgm:bulletEnabled val="1"/>
        </dgm:presLayoutVars>
      </dgm:prSet>
      <dgm:spPr/>
    </dgm:pt>
    <dgm:pt modelId="{B8B19DA7-A665-4EAC-B0B8-6ED5D2E77E64}" type="pres">
      <dgm:prSet presAssocID="{FA1D9C7A-FE2B-46D2-96F6-816402D6A030}" presName="Name13" presStyleLbl="parChTrans1D2" presStyleIdx="1" presStyleCnt="5"/>
      <dgm:spPr/>
    </dgm:pt>
    <dgm:pt modelId="{26F21886-153D-43F2-A892-73FE9BEFC469}" type="pres">
      <dgm:prSet presAssocID="{342F812F-7E16-4D31-896D-5541C3E87A71}" presName="childText" presStyleLbl="bgAcc1" presStyleIdx="1" presStyleCnt="5" custScaleX="203067">
        <dgm:presLayoutVars>
          <dgm:bulletEnabled val="1"/>
        </dgm:presLayoutVars>
      </dgm:prSet>
      <dgm:spPr/>
    </dgm:pt>
    <dgm:pt modelId="{CBC254ED-113E-4692-8915-CB31C4153B7C}" type="pres">
      <dgm:prSet presAssocID="{A9748999-5612-41AD-A1FC-BFAFE36027D3}" presName="Name13" presStyleLbl="parChTrans1D2" presStyleIdx="2" presStyleCnt="5"/>
      <dgm:spPr/>
    </dgm:pt>
    <dgm:pt modelId="{6F577127-BAB7-4F54-8355-594139AEAA54}" type="pres">
      <dgm:prSet presAssocID="{FEAAC48E-3EF4-463F-9E36-CEEC8C2162E3}" presName="childText" presStyleLbl="bgAcc1" presStyleIdx="2" presStyleCnt="5" custScaleX="203277">
        <dgm:presLayoutVars>
          <dgm:bulletEnabled val="1"/>
        </dgm:presLayoutVars>
      </dgm:prSet>
      <dgm:spPr/>
    </dgm:pt>
    <dgm:pt modelId="{7B426B96-DCD1-4057-B8C4-54DAE0DC89C1}" type="pres">
      <dgm:prSet presAssocID="{9FB0A6BA-169A-4C79-A8B5-7DCE8814C60E}" presName="Name13" presStyleLbl="parChTrans1D2" presStyleIdx="3" presStyleCnt="5"/>
      <dgm:spPr/>
    </dgm:pt>
    <dgm:pt modelId="{0A54BE19-A1E5-44B7-B54F-870FD3F27A7B}" type="pres">
      <dgm:prSet presAssocID="{5D05378B-1613-44F0-92E8-0D6046802734}" presName="childText" presStyleLbl="bgAcc1" presStyleIdx="3" presStyleCnt="5" custScaleX="203067">
        <dgm:presLayoutVars>
          <dgm:bulletEnabled val="1"/>
        </dgm:presLayoutVars>
      </dgm:prSet>
      <dgm:spPr/>
    </dgm:pt>
    <dgm:pt modelId="{CA804251-9496-4A7E-858F-2EC6E4A17F08}" type="pres">
      <dgm:prSet presAssocID="{FF2DD54E-717A-4054-8154-C3C4FF56763F}" presName="Name13" presStyleLbl="parChTrans1D2" presStyleIdx="4" presStyleCnt="5"/>
      <dgm:spPr/>
    </dgm:pt>
    <dgm:pt modelId="{C4EFC405-03DF-4DBD-BF65-33A0DBCB41C9}" type="pres">
      <dgm:prSet presAssocID="{0F657BE3-2776-4B6B-9A36-C400CDB42206}" presName="childText" presStyleLbl="bgAcc1" presStyleIdx="4" presStyleCnt="5" custScaleX="203067">
        <dgm:presLayoutVars>
          <dgm:bulletEnabled val="1"/>
        </dgm:presLayoutVars>
      </dgm:prSet>
      <dgm:spPr/>
    </dgm:pt>
  </dgm:ptLst>
  <dgm:cxnLst>
    <dgm:cxn modelId="{AF37970F-6CF2-4906-8F6F-2926A9246F8D}" srcId="{F0830EDE-E6F3-42AA-8226-D6ED53CB8C0C}" destId="{E0802104-5A7F-46AB-AA28-C1A2146D3017}" srcOrd="0" destOrd="0" parTransId="{9EB0E0B9-72BF-4C7C-ADF6-C6056BCA7618}" sibTransId="{C97F93B1-DF47-479D-8F44-A33DE8B83532}"/>
    <dgm:cxn modelId="{EEE2A817-BBA8-4FD3-A1FE-BF83876827F8}" type="presOf" srcId="{9FB0A6BA-169A-4C79-A8B5-7DCE8814C60E}" destId="{7B426B96-DCD1-4057-B8C4-54DAE0DC89C1}" srcOrd="0" destOrd="0" presId="urn:microsoft.com/office/officeart/2005/8/layout/hierarchy3"/>
    <dgm:cxn modelId="{11A03028-0FBD-4EE5-BC5F-AAF3A460C3BC}" srcId="{F0830EDE-E6F3-42AA-8226-D6ED53CB8C0C}" destId="{0F657BE3-2776-4B6B-9A36-C400CDB42206}" srcOrd="4" destOrd="0" parTransId="{FF2DD54E-717A-4054-8154-C3C4FF56763F}" sibTransId="{61D964C4-B031-4F6A-84F3-6AE4F47AC7ED}"/>
    <dgm:cxn modelId="{B9080F2A-7349-4C13-BDDB-56B7FEAA8795}" srcId="{9BD12617-0278-4B17-B64A-DFF882F2B145}" destId="{F0830EDE-E6F3-42AA-8226-D6ED53CB8C0C}" srcOrd="0" destOrd="0" parTransId="{C9B820E1-8F62-48AA-A848-3795B580782D}" sibTransId="{1CC3038E-F285-4E7D-827E-463D839AD5A2}"/>
    <dgm:cxn modelId="{CB3DDB69-F450-4A70-A5B0-D99764FAAE12}" type="presOf" srcId="{FF2DD54E-717A-4054-8154-C3C4FF56763F}" destId="{CA804251-9496-4A7E-858F-2EC6E4A17F08}" srcOrd="0" destOrd="0" presId="urn:microsoft.com/office/officeart/2005/8/layout/hierarchy3"/>
    <dgm:cxn modelId="{D9A6EF69-F90B-4F32-A74B-71D04E7F23BD}" type="presOf" srcId="{9BD12617-0278-4B17-B64A-DFF882F2B145}" destId="{C4A1DF73-4C52-4DF5-AAD0-FAF4FC44D976}" srcOrd="0" destOrd="0" presId="urn:microsoft.com/office/officeart/2005/8/layout/hierarchy3"/>
    <dgm:cxn modelId="{76FAEA85-F2C9-4574-9AF7-9872FBDF5BC8}" type="presOf" srcId="{0F657BE3-2776-4B6B-9A36-C400CDB42206}" destId="{C4EFC405-03DF-4DBD-BF65-33A0DBCB41C9}" srcOrd="0" destOrd="0" presId="urn:microsoft.com/office/officeart/2005/8/layout/hierarchy3"/>
    <dgm:cxn modelId="{4E1C2C89-9B5C-4E48-847D-DBA9F0083FF8}" srcId="{F0830EDE-E6F3-42AA-8226-D6ED53CB8C0C}" destId="{FEAAC48E-3EF4-463F-9E36-CEEC8C2162E3}" srcOrd="2" destOrd="0" parTransId="{A9748999-5612-41AD-A1FC-BFAFE36027D3}" sibTransId="{537D2E58-DBD7-4B9B-A9AC-88C9A982D3C2}"/>
    <dgm:cxn modelId="{BF71EB99-14CB-4D9C-B58E-B97DAB834616}" srcId="{F0830EDE-E6F3-42AA-8226-D6ED53CB8C0C}" destId="{5D05378B-1613-44F0-92E8-0D6046802734}" srcOrd="3" destOrd="0" parTransId="{9FB0A6BA-169A-4C79-A8B5-7DCE8814C60E}" sibTransId="{6DDA69DC-2547-4A89-A3CB-28450BACB845}"/>
    <dgm:cxn modelId="{F446B8A6-CD85-4DEC-A75A-379977618018}" type="presOf" srcId="{F0830EDE-E6F3-42AA-8226-D6ED53CB8C0C}" destId="{8419FEE7-0D6C-4EC2-A621-92C5640AAD60}" srcOrd="1" destOrd="0" presId="urn:microsoft.com/office/officeart/2005/8/layout/hierarchy3"/>
    <dgm:cxn modelId="{FB99F3A6-D28D-4B60-8E59-B52FC878BB2C}" type="presOf" srcId="{FA1D9C7A-FE2B-46D2-96F6-816402D6A030}" destId="{B8B19DA7-A665-4EAC-B0B8-6ED5D2E77E64}" srcOrd="0" destOrd="0" presId="urn:microsoft.com/office/officeart/2005/8/layout/hierarchy3"/>
    <dgm:cxn modelId="{238B9AA7-7E28-483C-82F6-FB95D8312D1F}" srcId="{F0830EDE-E6F3-42AA-8226-D6ED53CB8C0C}" destId="{342F812F-7E16-4D31-896D-5541C3E87A71}" srcOrd="1" destOrd="0" parTransId="{FA1D9C7A-FE2B-46D2-96F6-816402D6A030}" sibTransId="{7BC80237-E67C-422A-AD96-FDF0F85CB81C}"/>
    <dgm:cxn modelId="{56B6B7AC-9D9F-4851-A03A-24E7CF9E2D67}" type="presOf" srcId="{E0802104-5A7F-46AB-AA28-C1A2146D3017}" destId="{FD6ACB2E-F670-47E7-8E96-6922BABE1715}" srcOrd="0" destOrd="0" presId="urn:microsoft.com/office/officeart/2005/8/layout/hierarchy3"/>
    <dgm:cxn modelId="{E5C714BB-3EF8-445F-ACED-90F8781B8D8F}" type="presOf" srcId="{5D05378B-1613-44F0-92E8-0D6046802734}" destId="{0A54BE19-A1E5-44B7-B54F-870FD3F27A7B}" srcOrd="0" destOrd="0" presId="urn:microsoft.com/office/officeart/2005/8/layout/hierarchy3"/>
    <dgm:cxn modelId="{C2F39CC7-4935-4490-9BBD-1B99A6D644DA}" type="presOf" srcId="{F0830EDE-E6F3-42AA-8226-D6ED53CB8C0C}" destId="{BFC8F2DD-60CE-4BE5-BC52-2C2AE0A4EA3E}" srcOrd="0" destOrd="0" presId="urn:microsoft.com/office/officeart/2005/8/layout/hierarchy3"/>
    <dgm:cxn modelId="{1A2EA3CA-FE28-4569-A39C-97297FCC46C2}" type="presOf" srcId="{FEAAC48E-3EF4-463F-9E36-CEEC8C2162E3}" destId="{6F577127-BAB7-4F54-8355-594139AEAA54}" srcOrd="0" destOrd="0" presId="urn:microsoft.com/office/officeart/2005/8/layout/hierarchy3"/>
    <dgm:cxn modelId="{D7FA8BDB-8094-4961-AECB-397CF4C47962}" type="presOf" srcId="{342F812F-7E16-4D31-896D-5541C3E87A71}" destId="{26F21886-153D-43F2-A892-73FE9BEFC469}" srcOrd="0" destOrd="0" presId="urn:microsoft.com/office/officeart/2005/8/layout/hierarchy3"/>
    <dgm:cxn modelId="{87237EE2-107D-46CB-BF7F-A41332B06989}" type="presOf" srcId="{9EB0E0B9-72BF-4C7C-ADF6-C6056BCA7618}" destId="{E1EF4FD1-E1C8-4442-8EE7-6876C7533DF8}" srcOrd="0" destOrd="0" presId="urn:microsoft.com/office/officeart/2005/8/layout/hierarchy3"/>
    <dgm:cxn modelId="{59220EF3-FDFE-46E4-B6F7-4A41190808A4}" type="presOf" srcId="{A9748999-5612-41AD-A1FC-BFAFE36027D3}" destId="{CBC254ED-113E-4692-8915-CB31C4153B7C}" srcOrd="0" destOrd="0" presId="urn:microsoft.com/office/officeart/2005/8/layout/hierarchy3"/>
    <dgm:cxn modelId="{8F231534-5FEF-4543-9BF8-0A00DA811097}" type="presParOf" srcId="{C4A1DF73-4C52-4DF5-AAD0-FAF4FC44D976}" destId="{E6522804-954E-4DB1-87C0-5F0A34E9EA85}" srcOrd="0" destOrd="0" presId="urn:microsoft.com/office/officeart/2005/8/layout/hierarchy3"/>
    <dgm:cxn modelId="{1ECE4821-2784-491A-8103-0EDE4EF2D850}" type="presParOf" srcId="{E6522804-954E-4DB1-87C0-5F0A34E9EA85}" destId="{EBFF5F53-EED2-4F96-B8B1-59C2CE7BB660}" srcOrd="0" destOrd="0" presId="urn:microsoft.com/office/officeart/2005/8/layout/hierarchy3"/>
    <dgm:cxn modelId="{41BAD721-2C27-4D5D-A2ED-4EF8E83197A4}" type="presParOf" srcId="{EBFF5F53-EED2-4F96-B8B1-59C2CE7BB660}" destId="{BFC8F2DD-60CE-4BE5-BC52-2C2AE0A4EA3E}" srcOrd="0" destOrd="0" presId="urn:microsoft.com/office/officeart/2005/8/layout/hierarchy3"/>
    <dgm:cxn modelId="{28E307DA-594C-48F6-A101-D067C7FDE2C8}" type="presParOf" srcId="{EBFF5F53-EED2-4F96-B8B1-59C2CE7BB660}" destId="{8419FEE7-0D6C-4EC2-A621-92C5640AAD60}" srcOrd="1" destOrd="0" presId="urn:microsoft.com/office/officeart/2005/8/layout/hierarchy3"/>
    <dgm:cxn modelId="{3CD69709-9A89-4ECC-909D-FC33113DD6A7}" type="presParOf" srcId="{E6522804-954E-4DB1-87C0-5F0A34E9EA85}" destId="{2198923C-7B81-422E-8632-F38907C32412}" srcOrd="1" destOrd="0" presId="urn:microsoft.com/office/officeart/2005/8/layout/hierarchy3"/>
    <dgm:cxn modelId="{4CC06580-5F17-4DCD-B027-A088F9EE2E04}" type="presParOf" srcId="{2198923C-7B81-422E-8632-F38907C32412}" destId="{E1EF4FD1-E1C8-4442-8EE7-6876C7533DF8}" srcOrd="0" destOrd="0" presId="urn:microsoft.com/office/officeart/2005/8/layout/hierarchy3"/>
    <dgm:cxn modelId="{330E425F-0AA7-4522-9627-D1570DDCE979}" type="presParOf" srcId="{2198923C-7B81-422E-8632-F38907C32412}" destId="{FD6ACB2E-F670-47E7-8E96-6922BABE1715}" srcOrd="1" destOrd="0" presId="urn:microsoft.com/office/officeart/2005/8/layout/hierarchy3"/>
    <dgm:cxn modelId="{00D0A9CE-38CD-4C3C-85CF-D07E6628728F}" type="presParOf" srcId="{2198923C-7B81-422E-8632-F38907C32412}" destId="{B8B19DA7-A665-4EAC-B0B8-6ED5D2E77E64}" srcOrd="2" destOrd="0" presId="urn:microsoft.com/office/officeart/2005/8/layout/hierarchy3"/>
    <dgm:cxn modelId="{72DAE54E-CA1B-49A6-A77E-157F8C12C37B}" type="presParOf" srcId="{2198923C-7B81-422E-8632-F38907C32412}" destId="{26F21886-153D-43F2-A892-73FE9BEFC469}" srcOrd="3" destOrd="0" presId="urn:microsoft.com/office/officeart/2005/8/layout/hierarchy3"/>
    <dgm:cxn modelId="{F346EF89-178D-43AD-B575-65A77CCB3B56}" type="presParOf" srcId="{2198923C-7B81-422E-8632-F38907C32412}" destId="{CBC254ED-113E-4692-8915-CB31C4153B7C}" srcOrd="4" destOrd="0" presId="urn:microsoft.com/office/officeart/2005/8/layout/hierarchy3"/>
    <dgm:cxn modelId="{4192804B-0E2F-41F1-B254-D48D23E74C8F}" type="presParOf" srcId="{2198923C-7B81-422E-8632-F38907C32412}" destId="{6F577127-BAB7-4F54-8355-594139AEAA54}" srcOrd="5" destOrd="0" presId="urn:microsoft.com/office/officeart/2005/8/layout/hierarchy3"/>
    <dgm:cxn modelId="{ED18CDED-9B5E-450F-9614-03788DB7180D}" type="presParOf" srcId="{2198923C-7B81-422E-8632-F38907C32412}" destId="{7B426B96-DCD1-4057-B8C4-54DAE0DC89C1}" srcOrd="6" destOrd="0" presId="urn:microsoft.com/office/officeart/2005/8/layout/hierarchy3"/>
    <dgm:cxn modelId="{690A7945-ACBB-413E-822C-35A8D1D91296}" type="presParOf" srcId="{2198923C-7B81-422E-8632-F38907C32412}" destId="{0A54BE19-A1E5-44B7-B54F-870FD3F27A7B}" srcOrd="7" destOrd="0" presId="urn:microsoft.com/office/officeart/2005/8/layout/hierarchy3"/>
    <dgm:cxn modelId="{B1B26829-D4E1-4726-975C-565964C6C421}" type="presParOf" srcId="{2198923C-7B81-422E-8632-F38907C32412}" destId="{CA804251-9496-4A7E-858F-2EC6E4A17F08}" srcOrd="8" destOrd="0" presId="urn:microsoft.com/office/officeart/2005/8/layout/hierarchy3"/>
    <dgm:cxn modelId="{39884DC3-562C-4EB5-999F-1472B5B25726}" type="presParOf" srcId="{2198923C-7B81-422E-8632-F38907C32412}" destId="{C4EFC405-03DF-4DBD-BF65-33A0DBCB41C9}" srcOrd="9"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D0730A4-CCE3-49F6-91AA-4E2E0ADA009F}" type="doc">
      <dgm:prSet loTypeId="urn:microsoft.com/office/officeart/2005/8/layout/process4" loCatId="process" qsTypeId="urn:microsoft.com/office/officeart/2005/8/quickstyle/simple3" qsCatId="simple" csTypeId="urn:microsoft.com/office/officeart/2005/8/colors/colorful1" csCatId="colorful" phldr="1"/>
      <dgm:spPr/>
    </dgm:pt>
    <dgm:pt modelId="{9EE66AD5-69D5-4500-ADE3-18C076DC3639}">
      <dgm:prSet phldrT="[Text]" custT="1"/>
      <dgm:spPr/>
      <dgm:t>
        <a:bodyPr/>
        <a:lstStyle/>
        <a:p>
          <a:pPr algn="l"/>
          <a:r>
            <a:rPr lang="en-US" sz="1800" dirty="0"/>
            <a:t>1. Read and understand the problem</a:t>
          </a:r>
          <a:endParaRPr lang="en-IN" sz="1800" dirty="0"/>
        </a:p>
      </dgm:t>
    </dgm:pt>
    <dgm:pt modelId="{E956C178-37DF-43F9-9976-670FE9D85707}" type="parTrans" cxnId="{3EEA84A4-19C4-463A-9A2C-B8750EF8B186}">
      <dgm:prSet/>
      <dgm:spPr/>
      <dgm:t>
        <a:bodyPr/>
        <a:lstStyle/>
        <a:p>
          <a:pPr algn="l"/>
          <a:endParaRPr lang="en-IN" sz="1800"/>
        </a:p>
      </dgm:t>
    </dgm:pt>
    <dgm:pt modelId="{14677B8F-049F-4308-A28B-31BC68C630C7}" type="sibTrans" cxnId="{3EEA84A4-19C4-463A-9A2C-B8750EF8B186}">
      <dgm:prSet custT="1"/>
      <dgm:spPr/>
      <dgm:t>
        <a:bodyPr/>
        <a:lstStyle/>
        <a:p>
          <a:pPr algn="l"/>
          <a:endParaRPr lang="en-IN" sz="1800"/>
        </a:p>
      </dgm:t>
    </dgm:pt>
    <dgm:pt modelId="{D60DB141-4927-47F5-943B-7D09AF42C8CA}">
      <dgm:prSet custT="1"/>
      <dgm:spPr/>
      <dgm:t>
        <a:bodyPr/>
        <a:lstStyle/>
        <a:p>
          <a:pPr algn="l"/>
          <a:r>
            <a:rPr lang="en-IN" sz="1800" dirty="0"/>
            <a:t>2. Set the input &amp; imagine the output.</a:t>
          </a:r>
        </a:p>
      </dgm:t>
    </dgm:pt>
    <dgm:pt modelId="{BF2A8FBE-C88D-4E61-83CA-F6A0DB1426FD}" type="parTrans" cxnId="{99EC3091-824E-45A4-96C0-7FFC7B3F974E}">
      <dgm:prSet/>
      <dgm:spPr/>
      <dgm:t>
        <a:bodyPr/>
        <a:lstStyle/>
        <a:p>
          <a:pPr algn="l"/>
          <a:endParaRPr lang="en-IN" sz="1800"/>
        </a:p>
      </dgm:t>
    </dgm:pt>
    <dgm:pt modelId="{2EB9CC60-F2CC-4322-837A-36C08CC19E47}" type="sibTrans" cxnId="{99EC3091-824E-45A4-96C0-7FFC7B3F974E}">
      <dgm:prSet custT="1"/>
      <dgm:spPr/>
      <dgm:t>
        <a:bodyPr/>
        <a:lstStyle/>
        <a:p>
          <a:pPr algn="l"/>
          <a:endParaRPr lang="en-IN" sz="1800"/>
        </a:p>
      </dgm:t>
    </dgm:pt>
    <dgm:pt modelId="{0276A761-61D0-4A4B-A9B8-069D1E0943BD}">
      <dgm:prSet custT="1"/>
      <dgm:spPr/>
      <dgm:t>
        <a:bodyPr/>
        <a:lstStyle/>
        <a:p>
          <a:pPr algn="l"/>
          <a:r>
            <a:rPr lang="en-IN" sz="1800" dirty="0"/>
            <a:t>3. Define variable to receive the output from a function.</a:t>
          </a:r>
        </a:p>
      </dgm:t>
    </dgm:pt>
    <dgm:pt modelId="{394F2B1E-15EC-493B-B8D9-C3D980C4F6B7}" type="parTrans" cxnId="{BBDC24F8-8802-45EF-A5A8-538CB952382D}">
      <dgm:prSet/>
      <dgm:spPr/>
      <dgm:t>
        <a:bodyPr/>
        <a:lstStyle/>
        <a:p>
          <a:endParaRPr lang="en-IN" sz="1800"/>
        </a:p>
      </dgm:t>
    </dgm:pt>
    <dgm:pt modelId="{A36C5FF9-1283-4016-8EC7-B6B70583CC5D}" type="sibTrans" cxnId="{BBDC24F8-8802-45EF-A5A8-538CB952382D}">
      <dgm:prSet/>
      <dgm:spPr/>
      <dgm:t>
        <a:bodyPr/>
        <a:lstStyle/>
        <a:p>
          <a:endParaRPr lang="en-IN" sz="1800"/>
        </a:p>
      </dgm:t>
    </dgm:pt>
    <dgm:pt modelId="{131F984C-763C-4513-887F-051AE107DBCF}">
      <dgm:prSet custT="1"/>
      <dgm:spPr/>
      <dgm:t>
        <a:bodyPr/>
        <a:lstStyle/>
        <a:p>
          <a:pPr algn="l"/>
          <a:r>
            <a:rPr lang="en-US" sz="1800" dirty="0"/>
            <a:t>4. Print the output.</a:t>
          </a:r>
          <a:endParaRPr lang="en-IN" sz="1800" dirty="0"/>
        </a:p>
      </dgm:t>
    </dgm:pt>
    <dgm:pt modelId="{F0DC1015-C703-4732-8A2F-85C176A4ED41}" type="parTrans" cxnId="{D0FAFAA9-4B72-4F80-9C6A-05B302E534B1}">
      <dgm:prSet/>
      <dgm:spPr/>
      <dgm:t>
        <a:bodyPr/>
        <a:lstStyle/>
        <a:p>
          <a:endParaRPr lang="en-IN" sz="1800"/>
        </a:p>
      </dgm:t>
    </dgm:pt>
    <dgm:pt modelId="{13B74D3B-2444-4406-99FF-2040B6B604D2}" type="sibTrans" cxnId="{D0FAFAA9-4B72-4F80-9C6A-05B302E534B1}">
      <dgm:prSet/>
      <dgm:spPr/>
      <dgm:t>
        <a:bodyPr/>
        <a:lstStyle/>
        <a:p>
          <a:endParaRPr lang="en-IN" sz="1800"/>
        </a:p>
      </dgm:t>
    </dgm:pt>
    <dgm:pt modelId="{5DFD6EED-13A1-49D7-BDC5-EF87F701ADAD}">
      <dgm:prSet custT="1"/>
      <dgm:spPr/>
      <dgm:t>
        <a:bodyPr/>
        <a:lstStyle/>
        <a:p>
          <a:pPr algn="l"/>
          <a:r>
            <a:rPr lang="en-US" sz="1800" dirty="0"/>
            <a:t>5. Write function logic and return       (First comments and then code).</a:t>
          </a:r>
          <a:endParaRPr lang="en-IN" sz="1800" dirty="0"/>
        </a:p>
      </dgm:t>
    </dgm:pt>
    <dgm:pt modelId="{EE0A2FD3-5070-4D17-B5CB-2DA8E8325D16}" type="parTrans" cxnId="{24C1A5BD-8FFD-42EA-936E-85639B86A931}">
      <dgm:prSet/>
      <dgm:spPr/>
      <dgm:t>
        <a:bodyPr/>
        <a:lstStyle/>
        <a:p>
          <a:endParaRPr lang="en-IN" sz="1800"/>
        </a:p>
      </dgm:t>
    </dgm:pt>
    <dgm:pt modelId="{FD710EE4-06DE-42CA-8B9E-F02B5D0D13CF}" type="sibTrans" cxnId="{24C1A5BD-8FFD-42EA-936E-85639B86A931}">
      <dgm:prSet/>
      <dgm:spPr/>
      <dgm:t>
        <a:bodyPr/>
        <a:lstStyle/>
        <a:p>
          <a:endParaRPr lang="en-IN" sz="1800"/>
        </a:p>
      </dgm:t>
    </dgm:pt>
    <dgm:pt modelId="{AF0C0218-CC33-423A-8623-F2FD2F2AC873}">
      <dgm:prSet phldrT="[Text]" custT="1"/>
      <dgm:spPr/>
      <dgm:t>
        <a:bodyPr/>
        <a:lstStyle/>
        <a:p>
          <a:pPr algn="l"/>
          <a:r>
            <a:rPr lang="en-IN" sz="1800" dirty="0"/>
            <a:t>6. Test the code for success result.</a:t>
          </a:r>
        </a:p>
      </dgm:t>
    </dgm:pt>
    <dgm:pt modelId="{4EE6F2CA-0726-46D1-AB5A-5805840ACC67}" type="parTrans" cxnId="{E7BFF081-BA8C-4193-9A03-494CD7C630E5}">
      <dgm:prSet/>
      <dgm:spPr/>
      <dgm:t>
        <a:bodyPr/>
        <a:lstStyle/>
        <a:p>
          <a:endParaRPr lang="en-IN" sz="1800"/>
        </a:p>
      </dgm:t>
    </dgm:pt>
    <dgm:pt modelId="{C607F2B2-95CA-45E8-A10F-44D53028AB81}" type="sibTrans" cxnId="{E7BFF081-BA8C-4193-9A03-494CD7C630E5}">
      <dgm:prSet/>
      <dgm:spPr/>
      <dgm:t>
        <a:bodyPr/>
        <a:lstStyle/>
        <a:p>
          <a:endParaRPr lang="en-IN" sz="1800"/>
        </a:p>
      </dgm:t>
    </dgm:pt>
    <dgm:pt modelId="{5239FDB6-9DF9-4DBD-A6B9-C45A53C8FE45}">
      <dgm:prSet phldrT="[Text]" custT="1"/>
      <dgm:spPr/>
      <dgm:t>
        <a:bodyPr/>
        <a:lstStyle/>
        <a:p>
          <a:pPr algn="l"/>
          <a:r>
            <a:rPr lang="en-US" sz="1800" dirty="0"/>
            <a:t>7. Check edge cases and constraints.</a:t>
          </a:r>
          <a:endParaRPr lang="en-IN" sz="1800" dirty="0"/>
        </a:p>
      </dgm:t>
    </dgm:pt>
    <dgm:pt modelId="{955E7D8A-E659-4539-92A9-ED0F9782BA4A}" type="parTrans" cxnId="{E0B5754A-49A1-4771-8B71-8AB492D2DB1A}">
      <dgm:prSet/>
      <dgm:spPr/>
      <dgm:t>
        <a:bodyPr/>
        <a:lstStyle/>
        <a:p>
          <a:endParaRPr lang="en-IN" sz="1800"/>
        </a:p>
      </dgm:t>
    </dgm:pt>
    <dgm:pt modelId="{026F7F3D-B87D-4290-B5C6-7F1C7B68D35C}" type="sibTrans" cxnId="{E0B5754A-49A1-4771-8B71-8AB492D2DB1A}">
      <dgm:prSet/>
      <dgm:spPr/>
      <dgm:t>
        <a:bodyPr/>
        <a:lstStyle/>
        <a:p>
          <a:endParaRPr lang="en-IN" sz="1800"/>
        </a:p>
      </dgm:t>
    </dgm:pt>
    <dgm:pt modelId="{9E860E98-C895-4416-BCD4-DA329AAACEF9}" type="pres">
      <dgm:prSet presAssocID="{CD0730A4-CCE3-49F6-91AA-4E2E0ADA009F}" presName="Name0" presStyleCnt="0">
        <dgm:presLayoutVars>
          <dgm:dir/>
          <dgm:animLvl val="lvl"/>
          <dgm:resizeHandles val="exact"/>
        </dgm:presLayoutVars>
      </dgm:prSet>
      <dgm:spPr/>
    </dgm:pt>
    <dgm:pt modelId="{1CCAA985-41F4-464E-8A19-912AF8AB15E1}" type="pres">
      <dgm:prSet presAssocID="{5239FDB6-9DF9-4DBD-A6B9-C45A53C8FE45}" presName="boxAndChildren" presStyleCnt="0"/>
      <dgm:spPr/>
    </dgm:pt>
    <dgm:pt modelId="{04386C60-597F-4ECA-81AD-0ACD761F34C8}" type="pres">
      <dgm:prSet presAssocID="{5239FDB6-9DF9-4DBD-A6B9-C45A53C8FE45}" presName="parentTextBox" presStyleLbl="node1" presStyleIdx="0" presStyleCnt="7"/>
      <dgm:spPr/>
    </dgm:pt>
    <dgm:pt modelId="{956C4FBF-1522-4B9C-AC6B-252F5855EADC}" type="pres">
      <dgm:prSet presAssocID="{C607F2B2-95CA-45E8-A10F-44D53028AB81}" presName="sp" presStyleCnt="0"/>
      <dgm:spPr/>
    </dgm:pt>
    <dgm:pt modelId="{70501C9C-E847-48CF-902F-C7D8EA008120}" type="pres">
      <dgm:prSet presAssocID="{AF0C0218-CC33-423A-8623-F2FD2F2AC873}" presName="arrowAndChildren" presStyleCnt="0"/>
      <dgm:spPr/>
    </dgm:pt>
    <dgm:pt modelId="{E7B9AB25-3866-4D0B-BEFF-B07565C16236}" type="pres">
      <dgm:prSet presAssocID="{AF0C0218-CC33-423A-8623-F2FD2F2AC873}" presName="parentTextArrow" presStyleLbl="node1" presStyleIdx="1" presStyleCnt="7"/>
      <dgm:spPr/>
    </dgm:pt>
    <dgm:pt modelId="{3B76BD10-E713-43F3-9874-628979C08DAB}" type="pres">
      <dgm:prSet presAssocID="{FD710EE4-06DE-42CA-8B9E-F02B5D0D13CF}" presName="sp" presStyleCnt="0"/>
      <dgm:spPr/>
    </dgm:pt>
    <dgm:pt modelId="{5776D508-5CF9-43BB-BA60-9D995425E52E}" type="pres">
      <dgm:prSet presAssocID="{5DFD6EED-13A1-49D7-BDC5-EF87F701ADAD}" presName="arrowAndChildren" presStyleCnt="0"/>
      <dgm:spPr/>
    </dgm:pt>
    <dgm:pt modelId="{0FD75064-7975-4743-AC3B-387A2F5AE4D1}" type="pres">
      <dgm:prSet presAssocID="{5DFD6EED-13A1-49D7-BDC5-EF87F701ADAD}" presName="parentTextArrow" presStyleLbl="node1" presStyleIdx="2" presStyleCnt="7" custScaleY="143718"/>
      <dgm:spPr/>
    </dgm:pt>
    <dgm:pt modelId="{F900D1E0-B163-41FF-8840-6E4FD241409E}" type="pres">
      <dgm:prSet presAssocID="{13B74D3B-2444-4406-99FF-2040B6B604D2}" presName="sp" presStyleCnt="0"/>
      <dgm:spPr/>
    </dgm:pt>
    <dgm:pt modelId="{A0BEDA86-1DAB-47C5-A392-E49808312020}" type="pres">
      <dgm:prSet presAssocID="{131F984C-763C-4513-887F-051AE107DBCF}" presName="arrowAndChildren" presStyleCnt="0"/>
      <dgm:spPr/>
    </dgm:pt>
    <dgm:pt modelId="{36990201-60B3-44B7-B073-376E7E6A8B9B}" type="pres">
      <dgm:prSet presAssocID="{131F984C-763C-4513-887F-051AE107DBCF}" presName="parentTextArrow" presStyleLbl="node1" presStyleIdx="3" presStyleCnt="7"/>
      <dgm:spPr/>
    </dgm:pt>
    <dgm:pt modelId="{953B8398-E07B-4594-A871-DC5A538D3434}" type="pres">
      <dgm:prSet presAssocID="{A36C5FF9-1283-4016-8EC7-B6B70583CC5D}" presName="sp" presStyleCnt="0"/>
      <dgm:spPr/>
    </dgm:pt>
    <dgm:pt modelId="{A5E52A4E-1EFD-4C6F-98EC-A81C55D2F900}" type="pres">
      <dgm:prSet presAssocID="{0276A761-61D0-4A4B-A9B8-069D1E0943BD}" presName="arrowAndChildren" presStyleCnt="0"/>
      <dgm:spPr/>
    </dgm:pt>
    <dgm:pt modelId="{D1F64EBD-2C25-44AC-9A54-68DD339798C9}" type="pres">
      <dgm:prSet presAssocID="{0276A761-61D0-4A4B-A9B8-069D1E0943BD}" presName="parentTextArrow" presStyleLbl="node1" presStyleIdx="4" presStyleCnt="7" custScaleY="140556"/>
      <dgm:spPr/>
    </dgm:pt>
    <dgm:pt modelId="{B336C9C4-327D-4E4F-8033-34E3432BF30E}" type="pres">
      <dgm:prSet presAssocID="{2EB9CC60-F2CC-4322-837A-36C08CC19E47}" presName="sp" presStyleCnt="0"/>
      <dgm:spPr/>
    </dgm:pt>
    <dgm:pt modelId="{8FB548C1-3BF7-4C85-AF2D-2DED85D0E665}" type="pres">
      <dgm:prSet presAssocID="{D60DB141-4927-47F5-943B-7D09AF42C8CA}" presName="arrowAndChildren" presStyleCnt="0"/>
      <dgm:spPr/>
    </dgm:pt>
    <dgm:pt modelId="{D1F26277-7E37-4E60-A65B-21B61EA5C155}" type="pres">
      <dgm:prSet presAssocID="{D60DB141-4927-47F5-943B-7D09AF42C8CA}" presName="parentTextArrow" presStyleLbl="node1" presStyleIdx="5" presStyleCnt="7"/>
      <dgm:spPr/>
    </dgm:pt>
    <dgm:pt modelId="{09D01607-C557-45D1-95F1-0AE4774EA007}" type="pres">
      <dgm:prSet presAssocID="{14677B8F-049F-4308-A28B-31BC68C630C7}" presName="sp" presStyleCnt="0"/>
      <dgm:spPr/>
    </dgm:pt>
    <dgm:pt modelId="{4190B213-4892-448D-946A-B05290C76214}" type="pres">
      <dgm:prSet presAssocID="{9EE66AD5-69D5-4500-ADE3-18C076DC3639}" presName="arrowAndChildren" presStyleCnt="0"/>
      <dgm:spPr/>
    </dgm:pt>
    <dgm:pt modelId="{6640EE6F-BB9B-4F9A-B03C-6823411D7233}" type="pres">
      <dgm:prSet presAssocID="{9EE66AD5-69D5-4500-ADE3-18C076DC3639}" presName="parentTextArrow" presStyleLbl="node1" presStyleIdx="6" presStyleCnt="7"/>
      <dgm:spPr/>
    </dgm:pt>
  </dgm:ptLst>
  <dgm:cxnLst>
    <dgm:cxn modelId="{8EB63367-48A4-48C3-9026-3CD6C27CEB95}" type="presOf" srcId="{131F984C-763C-4513-887F-051AE107DBCF}" destId="{36990201-60B3-44B7-B073-376E7E6A8B9B}" srcOrd="0" destOrd="0" presId="urn:microsoft.com/office/officeart/2005/8/layout/process4"/>
    <dgm:cxn modelId="{E0B5754A-49A1-4771-8B71-8AB492D2DB1A}" srcId="{CD0730A4-CCE3-49F6-91AA-4E2E0ADA009F}" destId="{5239FDB6-9DF9-4DBD-A6B9-C45A53C8FE45}" srcOrd="6" destOrd="0" parTransId="{955E7D8A-E659-4539-92A9-ED0F9782BA4A}" sibTransId="{026F7F3D-B87D-4290-B5C6-7F1C7B68D35C}"/>
    <dgm:cxn modelId="{7C5F966F-5109-4A43-A467-F186BBD59B5D}" type="presOf" srcId="{AF0C0218-CC33-423A-8623-F2FD2F2AC873}" destId="{E7B9AB25-3866-4D0B-BEFF-B07565C16236}" srcOrd="0" destOrd="0" presId="urn:microsoft.com/office/officeart/2005/8/layout/process4"/>
    <dgm:cxn modelId="{E7BFF081-BA8C-4193-9A03-494CD7C630E5}" srcId="{CD0730A4-CCE3-49F6-91AA-4E2E0ADA009F}" destId="{AF0C0218-CC33-423A-8623-F2FD2F2AC873}" srcOrd="5" destOrd="0" parTransId="{4EE6F2CA-0726-46D1-AB5A-5805840ACC67}" sibTransId="{C607F2B2-95CA-45E8-A10F-44D53028AB81}"/>
    <dgm:cxn modelId="{99EC3091-824E-45A4-96C0-7FFC7B3F974E}" srcId="{CD0730A4-CCE3-49F6-91AA-4E2E0ADA009F}" destId="{D60DB141-4927-47F5-943B-7D09AF42C8CA}" srcOrd="1" destOrd="0" parTransId="{BF2A8FBE-C88D-4E61-83CA-F6A0DB1426FD}" sibTransId="{2EB9CC60-F2CC-4322-837A-36C08CC19E47}"/>
    <dgm:cxn modelId="{3EEA84A4-19C4-463A-9A2C-B8750EF8B186}" srcId="{CD0730A4-CCE3-49F6-91AA-4E2E0ADA009F}" destId="{9EE66AD5-69D5-4500-ADE3-18C076DC3639}" srcOrd="0" destOrd="0" parTransId="{E956C178-37DF-43F9-9976-670FE9D85707}" sibTransId="{14677B8F-049F-4308-A28B-31BC68C630C7}"/>
    <dgm:cxn modelId="{AF2DA8A6-E1A2-4674-8DAE-663C11AE84B9}" type="presOf" srcId="{D60DB141-4927-47F5-943B-7D09AF42C8CA}" destId="{D1F26277-7E37-4E60-A65B-21B61EA5C155}" srcOrd="0" destOrd="0" presId="urn:microsoft.com/office/officeart/2005/8/layout/process4"/>
    <dgm:cxn modelId="{D0FAFAA9-4B72-4F80-9C6A-05B302E534B1}" srcId="{CD0730A4-CCE3-49F6-91AA-4E2E0ADA009F}" destId="{131F984C-763C-4513-887F-051AE107DBCF}" srcOrd="3" destOrd="0" parTransId="{F0DC1015-C703-4732-8A2F-85C176A4ED41}" sibTransId="{13B74D3B-2444-4406-99FF-2040B6B604D2}"/>
    <dgm:cxn modelId="{DA314DB4-F404-4DBB-92F8-161883137E04}" type="presOf" srcId="{5DFD6EED-13A1-49D7-BDC5-EF87F701ADAD}" destId="{0FD75064-7975-4743-AC3B-387A2F5AE4D1}" srcOrd="0" destOrd="0" presId="urn:microsoft.com/office/officeart/2005/8/layout/process4"/>
    <dgm:cxn modelId="{F3CEEAB4-0F67-452A-9617-6B7129382FEB}" type="presOf" srcId="{9EE66AD5-69D5-4500-ADE3-18C076DC3639}" destId="{6640EE6F-BB9B-4F9A-B03C-6823411D7233}" srcOrd="0" destOrd="0" presId="urn:microsoft.com/office/officeart/2005/8/layout/process4"/>
    <dgm:cxn modelId="{24C1A5BD-8FFD-42EA-936E-85639B86A931}" srcId="{CD0730A4-CCE3-49F6-91AA-4E2E0ADA009F}" destId="{5DFD6EED-13A1-49D7-BDC5-EF87F701ADAD}" srcOrd="4" destOrd="0" parTransId="{EE0A2FD3-5070-4D17-B5CB-2DA8E8325D16}" sibTransId="{FD710EE4-06DE-42CA-8B9E-F02B5D0D13CF}"/>
    <dgm:cxn modelId="{54621CDA-CE5B-4153-B7AA-5FBF51A804FF}" type="presOf" srcId="{0276A761-61D0-4A4B-A9B8-069D1E0943BD}" destId="{D1F64EBD-2C25-44AC-9A54-68DD339798C9}" srcOrd="0" destOrd="0" presId="urn:microsoft.com/office/officeart/2005/8/layout/process4"/>
    <dgm:cxn modelId="{FB68A3EF-832A-49EA-8B6E-6CD6C3C324A0}" type="presOf" srcId="{5239FDB6-9DF9-4DBD-A6B9-C45A53C8FE45}" destId="{04386C60-597F-4ECA-81AD-0ACD761F34C8}" srcOrd="0" destOrd="0" presId="urn:microsoft.com/office/officeart/2005/8/layout/process4"/>
    <dgm:cxn modelId="{E50343F3-E350-4A19-AF34-7D3C0D37685F}" type="presOf" srcId="{CD0730A4-CCE3-49F6-91AA-4E2E0ADA009F}" destId="{9E860E98-C895-4416-BCD4-DA329AAACEF9}" srcOrd="0" destOrd="0" presId="urn:microsoft.com/office/officeart/2005/8/layout/process4"/>
    <dgm:cxn modelId="{BBDC24F8-8802-45EF-A5A8-538CB952382D}" srcId="{CD0730A4-CCE3-49F6-91AA-4E2E0ADA009F}" destId="{0276A761-61D0-4A4B-A9B8-069D1E0943BD}" srcOrd="2" destOrd="0" parTransId="{394F2B1E-15EC-493B-B8D9-C3D980C4F6B7}" sibTransId="{A36C5FF9-1283-4016-8EC7-B6B70583CC5D}"/>
    <dgm:cxn modelId="{E6A343C5-7374-446E-B35D-6B51DCC5C28E}" type="presParOf" srcId="{9E860E98-C895-4416-BCD4-DA329AAACEF9}" destId="{1CCAA985-41F4-464E-8A19-912AF8AB15E1}" srcOrd="0" destOrd="0" presId="urn:microsoft.com/office/officeart/2005/8/layout/process4"/>
    <dgm:cxn modelId="{798323D3-D686-4089-A656-4EE50D469EFD}" type="presParOf" srcId="{1CCAA985-41F4-464E-8A19-912AF8AB15E1}" destId="{04386C60-597F-4ECA-81AD-0ACD761F34C8}" srcOrd="0" destOrd="0" presId="urn:microsoft.com/office/officeart/2005/8/layout/process4"/>
    <dgm:cxn modelId="{E4A02DB6-91B2-4245-B5E5-B499F1A0A88A}" type="presParOf" srcId="{9E860E98-C895-4416-BCD4-DA329AAACEF9}" destId="{956C4FBF-1522-4B9C-AC6B-252F5855EADC}" srcOrd="1" destOrd="0" presId="urn:microsoft.com/office/officeart/2005/8/layout/process4"/>
    <dgm:cxn modelId="{0ACE37E2-0204-4C75-B8B3-C6290D40D8D4}" type="presParOf" srcId="{9E860E98-C895-4416-BCD4-DA329AAACEF9}" destId="{70501C9C-E847-48CF-902F-C7D8EA008120}" srcOrd="2" destOrd="0" presId="urn:microsoft.com/office/officeart/2005/8/layout/process4"/>
    <dgm:cxn modelId="{A6ACC178-BEE6-4E02-9C85-27EB995AF8FE}" type="presParOf" srcId="{70501C9C-E847-48CF-902F-C7D8EA008120}" destId="{E7B9AB25-3866-4D0B-BEFF-B07565C16236}" srcOrd="0" destOrd="0" presId="urn:microsoft.com/office/officeart/2005/8/layout/process4"/>
    <dgm:cxn modelId="{51960E62-E3CE-469D-930A-B49A7DEDF2BA}" type="presParOf" srcId="{9E860E98-C895-4416-BCD4-DA329AAACEF9}" destId="{3B76BD10-E713-43F3-9874-628979C08DAB}" srcOrd="3" destOrd="0" presId="urn:microsoft.com/office/officeart/2005/8/layout/process4"/>
    <dgm:cxn modelId="{702FA240-7429-4C2A-892E-7EC111784C9E}" type="presParOf" srcId="{9E860E98-C895-4416-BCD4-DA329AAACEF9}" destId="{5776D508-5CF9-43BB-BA60-9D995425E52E}" srcOrd="4" destOrd="0" presId="urn:microsoft.com/office/officeart/2005/8/layout/process4"/>
    <dgm:cxn modelId="{2DBBAFFA-AB50-46FA-B16C-F86CEFDE40C7}" type="presParOf" srcId="{5776D508-5CF9-43BB-BA60-9D995425E52E}" destId="{0FD75064-7975-4743-AC3B-387A2F5AE4D1}" srcOrd="0" destOrd="0" presId="urn:microsoft.com/office/officeart/2005/8/layout/process4"/>
    <dgm:cxn modelId="{5C04A347-6F3B-434A-9001-C5E587C232AE}" type="presParOf" srcId="{9E860E98-C895-4416-BCD4-DA329AAACEF9}" destId="{F900D1E0-B163-41FF-8840-6E4FD241409E}" srcOrd="5" destOrd="0" presId="urn:microsoft.com/office/officeart/2005/8/layout/process4"/>
    <dgm:cxn modelId="{7519AE0F-5F6B-410C-B1D2-99DEB1FB930F}" type="presParOf" srcId="{9E860E98-C895-4416-BCD4-DA329AAACEF9}" destId="{A0BEDA86-1DAB-47C5-A392-E49808312020}" srcOrd="6" destOrd="0" presId="urn:microsoft.com/office/officeart/2005/8/layout/process4"/>
    <dgm:cxn modelId="{0E428BC8-C5E0-4FDC-9EB2-757D11EECA14}" type="presParOf" srcId="{A0BEDA86-1DAB-47C5-A392-E49808312020}" destId="{36990201-60B3-44B7-B073-376E7E6A8B9B}" srcOrd="0" destOrd="0" presId="urn:microsoft.com/office/officeart/2005/8/layout/process4"/>
    <dgm:cxn modelId="{B52FF643-BB61-48BA-B883-8DB49FF0DFD1}" type="presParOf" srcId="{9E860E98-C895-4416-BCD4-DA329AAACEF9}" destId="{953B8398-E07B-4594-A871-DC5A538D3434}" srcOrd="7" destOrd="0" presId="urn:microsoft.com/office/officeart/2005/8/layout/process4"/>
    <dgm:cxn modelId="{66773FA8-C03F-40BC-B507-C6B91804DB17}" type="presParOf" srcId="{9E860E98-C895-4416-BCD4-DA329AAACEF9}" destId="{A5E52A4E-1EFD-4C6F-98EC-A81C55D2F900}" srcOrd="8" destOrd="0" presId="urn:microsoft.com/office/officeart/2005/8/layout/process4"/>
    <dgm:cxn modelId="{6A4A9185-E92B-4A83-ABA0-B20D4C5BC2DB}" type="presParOf" srcId="{A5E52A4E-1EFD-4C6F-98EC-A81C55D2F900}" destId="{D1F64EBD-2C25-44AC-9A54-68DD339798C9}" srcOrd="0" destOrd="0" presId="urn:microsoft.com/office/officeart/2005/8/layout/process4"/>
    <dgm:cxn modelId="{2929357B-3CF2-4505-A6CF-CA4BFC33E7F4}" type="presParOf" srcId="{9E860E98-C895-4416-BCD4-DA329AAACEF9}" destId="{B336C9C4-327D-4E4F-8033-34E3432BF30E}" srcOrd="9" destOrd="0" presId="urn:microsoft.com/office/officeart/2005/8/layout/process4"/>
    <dgm:cxn modelId="{0C1183EF-0277-4A8D-9A2B-4EBAD8FAA205}" type="presParOf" srcId="{9E860E98-C895-4416-BCD4-DA329AAACEF9}" destId="{8FB548C1-3BF7-4C85-AF2D-2DED85D0E665}" srcOrd="10" destOrd="0" presId="urn:microsoft.com/office/officeart/2005/8/layout/process4"/>
    <dgm:cxn modelId="{0E8F2A5D-EC83-4423-BE70-63B5A11F6BE5}" type="presParOf" srcId="{8FB548C1-3BF7-4C85-AF2D-2DED85D0E665}" destId="{D1F26277-7E37-4E60-A65B-21B61EA5C155}" srcOrd="0" destOrd="0" presId="urn:microsoft.com/office/officeart/2005/8/layout/process4"/>
    <dgm:cxn modelId="{489A00F8-FC4B-4D95-ACD9-3F8223059FCE}" type="presParOf" srcId="{9E860E98-C895-4416-BCD4-DA329AAACEF9}" destId="{09D01607-C557-45D1-95F1-0AE4774EA007}" srcOrd="11" destOrd="0" presId="urn:microsoft.com/office/officeart/2005/8/layout/process4"/>
    <dgm:cxn modelId="{B9B41BAA-D530-4866-8384-B88B64783C23}" type="presParOf" srcId="{9E860E98-C895-4416-BCD4-DA329AAACEF9}" destId="{4190B213-4892-448D-946A-B05290C76214}" srcOrd="12" destOrd="0" presId="urn:microsoft.com/office/officeart/2005/8/layout/process4"/>
    <dgm:cxn modelId="{91A8CFB2-6B6D-475D-8566-01BC5C636681}" type="presParOf" srcId="{4190B213-4892-448D-946A-B05290C76214}" destId="{6640EE6F-BB9B-4F9A-B03C-6823411D723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42EA54F-199E-463A-A8BF-14408FACBC40}" type="doc">
      <dgm:prSet loTypeId="urn:microsoft.com/office/officeart/2005/8/layout/chevron2" loCatId="process" qsTypeId="urn:microsoft.com/office/officeart/2005/8/quickstyle/simple3" qsCatId="simple" csTypeId="urn:microsoft.com/office/officeart/2005/8/colors/colorful1" csCatId="colorful" phldr="1"/>
      <dgm:spPr/>
      <dgm:t>
        <a:bodyPr/>
        <a:lstStyle/>
        <a:p>
          <a:endParaRPr lang="en-IN"/>
        </a:p>
      </dgm:t>
    </dgm:pt>
    <dgm:pt modelId="{E100F19A-C21C-4108-BB69-99C5A3F33B9D}">
      <dgm:prSet custT="1"/>
      <dgm:spPr/>
      <dgm:t>
        <a:bodyPr/>
        <a:lstStyle/>
        <a:p>
          <a:r>
            <a:rPr lang="en-US" sz="1800" dirty="0"/>
            <a:t>1.</a:t>
          </a:r>
          <a:endParaRPr lang="en-IN" sz="1800" dirty="0"/>
        </a:p>
      </dgm:t>
    </dgm:pt>
    <dgm:pt modelId="{98B6D793-5AC4-45D5-ACC4-22A04A924202}" type="parTrans" cxnId="{BA8B976F-C96D-47A1-AC6A-50EE74C97313}">
      <dgm:prSet/>
      <dgm:spPr/>
      <dgm:t>
        <a:bodyPr/>
        <a:lstStyle/>
        <a:p>
          <a:endParaRPr lang="en-IN" sz="1800"/>
        </a:p>
      </dgm:t>
    </dgm:pt>
    <dgm:pt modelId="{2B0E0D3A-10DD-4B8F-A1F7-546022D483D5}" type="sibTrans" cxnId="{BA8B976F-C96D-47A1-AC6A-50EE74C97313}">
      <dgm:prSet custT="1"/>
      <dgm:spPr/>
      <dgm:t>
        <a:bodyPr/>
        <a:lstStyle/>
        <a:p>
          <a:endParaRPr lang="en-IN" sz="1800"/>
        </a:p>
      </dgm:t>
    </dgm:pt>
    <dgm:pt modelId="{BB13543E-2310-48FE-BC06-5DF3D48C0AC5}">
      <dgm:prSet custT="1"/>
      <dgm:spPr/>
      <dgm:t>
        <a:bodyPr/>
        <a:lstStyle/>
        <a:p>
          <a:r>
            <a:rPr lang="en-US" sz="1800" dirty="0"/>
            <a:t>2.</a:t>
          </a:r>
          <a:endParaRPr lang="en-IN" sz="1800" dirty="0"/>
        </a:p>
      </dgm:t>
    </dgm:pt>
    <dgm:pt modelId="{23E778E9-1020-4E21-A8F5-FEA7DBD01F36}" type="parTrans" cxnId="{BE55AD6B-E59E-4ED7-9418-F212D417346A}">
      <dgm:prSet/>
      <dgm:spPr/>
      <dgm:t>
        <a:bodyPr/>
        <a:lstStyle/>
        <a:p>
          <a:endParaRPr lang="en-IN" sz="1800"/>
        </a:p>
      </dgm:t>
    </dgm:pt>
    <dgm:pt modelId="{80FF96A4-E10E-4E83-A52D-58F68A4F758A}" type="sibTrans" cxnId="{BE55AD6B-E59E-4ED7-9418-F212D417346A}">
      <dgm:prSet custT="1"/>
      <dgm:spPr/>
      <dgm:t>
        <a:bodyPr/>
        <a:lstStyle/>
        <a:p>
          <a:endParaRPr lang="en-IN" sz="1800"/>
        </a:p>
      </dgm:t>
    </dgm:pt>
    <dgm:pt modelId="{DC436C4B-1251-4019-9348-3B4D22E450F5}">
      <dgm:prSet custT="1"/>
      <dgm:spPr/>
      <dgm:t>
        <a:bodyPr/>
        <a:lstStyle/>
        <a:p>
          <a:r>
            <a:rPr lang="en-US" sz="1800" dirty="0"/>
            <a:t>3.</a:t>
          </a:r>
          <a:endParaRPr lang="en-IN" sz="1800" dirty="0"/>
        </a:p>
      </dgm:t>
    </dgm:pt>
    <dgm:pt modelId="{DFACF44A-FBAF-4641-8431-85EB0308191D}" type="parTrans" cxnId="{0EED78F3-E30D-4539-AED0-DE53BCF34ACC}">
      <dgm:prSet/>
      <dgm:spPr/>
      <dgm:t>
        <a:bodyPr/>
        <a:lstStyle/>
        <a:p>
          <a:endParaRPr lang="en-IN" sz="1800"/>
        </a:p>
      </dgm:t>
    </dgm:pt>
    <dgm:pt modelId="{63FCA730-6BC8-44B9-A2AD-C688F9FCBD35}" type="sibTrans" cxnId="{0EED78F3-E30D-4539-AED0-DE53BCF34ACC}">
      <dgm:prSet/>
      <dgm:spPr/>
      <dgm:t>
        <a:bodyPr/>
        <a:lstStyle/>
        <a:p>
          <a:endParaRPr lang="en-IN" sz="1800"/>
        </a:p>
      </dgm:t>
    </dgm:pt>
    <dgm:pt modelId="{7338C47B-6DFE-497E-BC3C-040D4E3E4136}">
      <dgm:prSet custT="1"/>
      <dgm:spPr/>
      <dgm:t>
        <a:bodyPr/>
        <a:lstStyle/>
        <a:p>
          <a:r>
            <a:rPr lang="en-US" sz="1800" dirty="0"/>
            <a:t>Repeatedly divide the sorted array in half.</a:t>
          </a:r>
          <a:endParaRPr lang="en-IN" sz="1800" dirty="0"/>
        </a:p>
      </dgm:t>
    </dgm:pt>
    <dgm:pt modelId="{E3FE83CA-3064-4CF9-88D4-93A1C91B1A1F}" type="parTrans" cxnId="{982BCA25-1CF2-494F-878B-C32CAFBEFB34}">
      <dgm:prSet/>
      <dgm:spPr/>
      <dgm:t>
        <a:bodyPr/>
        <a:lstStyle/>
        <a:p>
          <a:endParaRPr lang="en-IN"/>
        </a:p>
      </dgm:t>
    </dgm:pt>
    <dgm:pt modelId="{DC4A4A8B-2DE7-466B-98AB-DE6BF9B57046}" type="sibTrans" cxnId="{982BCA25-1CF2-494F-878B-C32CAFBEFB34}">
      <dgm:prSet/>
      <dgm:spPr/>
      <dgm:t>
        <a:bodyPr/>
        <a:lstStyle/>
        <a:p>
          <a:endParaRPr lang="en-IN"/>
        </a:p>
      </dgm:t>
    </dgm:pt>
    <dgm:pt modelId="{EE5CB0A9-9875-49AF-A0B7-27EB8748506E}">
      <dgm:prSet custT="1"/>
      <dgm:spPr/>
      <dgm:t>
        <a:bodyPr/>
        <a:lstStyle/>
        <a:p>
          <a:r>
            <a:rPr lang="en-US" sz="1800" dirty="0"/>
            <a:t>Compare the target to the middle element.</a:t>
          </a:r>
          <a:endParaRPr lang="en-IN" sz="1800" dirty="0"/>
        </a:p>
      </dgm:t>
    </dgm:pt>
    <dgm:pt modelId="{FD6A5B77-2BA2-4689-A809-274281074803}" type="parTrans" cxnId="{9C732CB1-57AB-4E4A-861E-2BBF85FC2E55}">
      <dgm:prSet/>
      <dgm:spPr/>
      <dgm:t>
        <a:bodyPr/>
        <a:lstStyle/>
        <a:p>
          <a:endParaRPr lang="en-IN"/>
        </a:p>
      </dgm:t>
    </dgm:pt>
    <dgm:pt modelId="{38E90AF4-B6C7-47EA-BF2A-E7BB281690A0}" type="sibTrans" cxnId="{9C732CB1-57AB-4E4A-861E-2BBF85FC2E55}">
      <dgm:prSet/>
      <dgm:spPr/>
      <dgm:t>
        <a:bodyPr/>
        <a:lstStyle/>
        <a:p>
          <a:endParaRPr lang="en-IN"/>
        </a:p>
      </dgm:t>
    </dgm:pt>
    <dgm:pt modelId="{23F53EFC-DB53-4380-BED3-D10A92016343}">
      <dgm:prSet custT="1"/>
      <dgm:spPr/>
      <dgm:t>
        <a:bodyPr/>
        <a:lstStyle/>
        <a:p>
          <a:r>
            <a:rPr lang="en-US" sz="1800"/>
            <a:t>Narrow </a:t>
          </a:r>
          <a:r>
            <a:rPr lang="en-US" sz="1800" dirty="0"/>
            <a:t>the search until the target element is found.</a:t>
          </a:r>
          <a:endParaRPr lang="en-IN" sz="1800" dirty="0"/>
        </a:p>
      </dgm:t>
    </dgm:pt>
    <dgm:pt modelId="{1606CAA2-3DD5-47C3-9629-779B90239296}" type="parTrans" cxnId="{FBB9198A-C95F-468A-AC06-1A8B8F934469}">
      <dgm:prSet/>
      <dgm:spPr/>
      <dgm:t>
        <a:bodyPr/>
        <a:lstStyle/>
        <a:p>
          <a:endParaRPr lang="en-IN"/>
        </a:p>
      </dgm:t>
    </dgm:pt>
    <dgm:pt modelId="{DB7D89C1-010A-44CF-B5FB-645282F76DAE}" type="sibTrans" cxnId="{FBB9198A-C95F-468A-AC06-1A8B8F934469}">
      <dgm:prSet/>
      <dgm:spPr/>
      <dgm:t>
        <a:bodyPr/>
        <a:lstStyle/>
        <a:p>
          <a:endParaRPr lang="en-IN"/>
        </a:p>
      </dgm:t>
    </dgm:pt>
    <dgm:pt modelId="{F05B16E1-9526-4569-B3F1-A35D2D95C7C8}" type="pres">
      <dgm:prSet presAssocID="{842EA54F-199E-463A-A8BF-14408FACBC40}" presName="linearFlow" presStyleCnt="0">
        <dgm:presLayoutVars>
          <dgm:dir/>
          <dgm:animLvl val="lvl"/>
          <dgm:resizeHandles val="exact"/>
        </dgm:presLayoutVars>
      </dgm:prSet>
      <dgm:spPr/>
    </dgm:pt>
    <dgm:pt modelId="{5988CEBC-8F97-4A08-9B83-212CC64BB812}" type="pres">
      <dgm:prSet presAssocID="{E100F19A-C21C-4108-BB69-99C5A3F33B9D}" presName="composite" presStyleCnt="0"/>
      <dgm:spPr/>
    </dgm:pt>
    <dgm:pt modelId="{59F415F8-54A0-4906-93CB-FBDA89683E49}" type="pres">
      <dgm:prSet presAssocID="{E100F19A-C21C-4108-BB69-99C5A3F33B9D}" presName="parentText" presStyleLbl="alignNode1" presStyleIdx="0" presStyleCnt="3">
        <dgm:presLayoutVars>
          <dgm:chMax val="1"/>
          <dgm:bulletEnabled val="1"/>
        </dgm:presLayoutVars>
      </dgm:prSet>
      <dgm:spPr/>
    </dgm:pt>
    <dgm:pt modelId="{3D6B6055-FC23-4561-B90E-B581667E6C7A}" type="pres">
      <dgm:prSet presAssocID="{E100F19A-C21C-4108-BB69-99C5A3F33B9D}" presName="descendantText" presStyleLbl="alignAcc1" presStyleIdx="0" presStyleCnt="3">
        <dgm:presLayoutVars>
          <dgm:bulletEnabled val="1"/>
        </dgm:presLayoutVars>
      </dgm:prSet>
      <dgm:spPr/>
    </dgm:pt>
    <dgm:pt modelId="{CF7BC674-D6ED-4703-8AAF-CEFDBE0D41A7}" type="pres">
      <dgm:prSet presAssocID="{2B0E0D3A-10DD-4B8F-A1F7-546022D483D5}" presName="sp" presStyleCnt="0"/>
      <dgm:spPr/>
    </dgm:pt>
    <dgm:pt modelId="{461AE65B-340E-4705-A1B2-DB31AB18A332}" type="pres">
      <dgm:prSet presAssocID="{BB13543E-2310-48FE-BC06-5DF3D48C0AC5}" presName="composite" presStyleCnt="0"/>
      <dgm:spPr/>
    </dgm:pt>
    <dgm:pt modelId="{A8078BC5-AF9C-43F8-BBD4-6814CC81791B}" type="pres">
      <dgm:prSet presAssocID="{BB13543E-2310-48FE-BC06-5DF3D48C0AC5}" presName="parentText" presStyleLbl="alignNode1" presStyleIdx="1" presStyleCnt="3">
        <dgm:presLayoutVars>
          <dgm:chMax val="1"/>
          <dgm:bulletEnabled val="1"/>
        </dgm:presLayoutVars>
      </dgm:prSet>
      <dgm:spPr/>
    </dgm:pt>
    <dgm:pt modelId="{73E9A525-E76A-47CA-97F7-5C8519E7B492}" type="pres">
      <dgm:prSet presAssocID="{BB13543E-2310-48FE-BC06-5DF3D48C0AC5}" presName="descendantText" presStyleLbl="alignAcc1" presStyleIdx="1" presStyleCnt="3">
        <dgm:presLayoutVars>
          <dgm:bulletEnabled val="1"/>
        </dgm:presLayoutVars>
      </dgm:prSet>
      <dgm:spPr/>
    </dgm:pt>
    <dgm:pt modelId="{E6BB8377-CC89-45C7-80EA-E1E190E73B5C}" type="pres">
      <dgm:prSet presAssocID="{80FF96A4-E10E-4E83-A52D-58F68A4F758A}" presName="sp" presStyleCnt="0"/>
      <dgm:spPr/>
    </dgm:pt>
    <dgm:pt modelId="{6A8AC9D4-CA0E-4CFF-9FE5-E03853AB780C}" type="pres">
      <dgm:prSet presAssocID="{DC436C4B-1251-4019-9348-3B4D22E450F5}" presName="composite" presStyleCnt="0"/>
      <dgm:spPr/>
    </dgm:pt>
    <dgm:pt modelId="{4512DA8D-8D1D-43B6-8296-E2B84C739CE4}" type="pres">
      <dgm:prSet presAssocID="{DC436C4B-1251-4019-9348-3B4D22E450F5}" presName="parentText" presStyleLbl="alignNode1" presStyleIdx="2" presStyleCnt="3">
        <dgm:presLayoutVars>
          <dgm:chMax val="1"/>
          <dgm:bulletEnabled val="1"/>
        </dgm:presLayoutVars>
      </dgm:prSet>
      <dgm:spPr/>
    </dgm:pt>
    <dgm:pt modelId="{8A6D1D42-18F7-40BC-9F40-AE8EC22B7CC5}" type="pres">
      <dgm:prSet presAssocID="{DC436C4B-1251-4019-9348-3B4D22E450F5}" presName="descendantText" presStyleLbl="alignAcc1" presStyleIdx="2" presStyleCnt="3">
        <dgm:presLayoutVars>
          <dgm:bulletEnabled val="1"/>
        </dgm:presLayoutVars>
      </dgm:prSet>
      <dgm:spPr/>
    </dgm:pt>
  </dgm:ptLst>
  <dgm:cxnLst>
    <dgm:cxn modelId="{982BCA25-1CF2-494F-878B-C32CAFBEFB34}" srcId="{E100F19A-C21C-4108-BB69-99C5A3F33B9D}" destId="{7338C47B-6DFE-497E-BC3C-040D4E3E4136}" srcOrd="0" destOrd="0" parTransId="{E3FE83CA-3064-4CF9-88D4-93A1C91B1A1F}" sibTransId="{DC4A4A8B-2DE7-466B-98AB-DE6BF9B57046}"/>
    <dgm:cxn modelId="{160E3942-FB62-4F42-8EFE-C36559FA1B3A}" type="presOf" srcId="{23F53EFC-DB53-4380-BED3-D10A92016343}" destId="{8A6D1D42-18F7-40BC-9F40-AE8EC22B7CC5}" srcOrd="0" destOrd="0" presId="urn:microsoft.com/office/officeart/2005/8/layout/chevron2"/>
    <dgm:cxn modelId="{3C8CE243-F1E0-495A-AEB7-7AF7F3584E26}" type="presOf" srcId="{DC436C4B-1251-4019-9348-3B4D22E450F5}" destId="{4512DA8D-8D1D-43B6-8296-E2B84C739CE4}" srcOrd="0" destOrd="0" presId="urn:microsoft.com/office/officeart/2005/8/layout/chevron2"/>
    <dgm:cxn modelId="{BE55AD6B-E59E-4ED7-9418-F212D417346A}" srcId="{842EA54F-199E-463A-A8BF-14408FACBC40}" destId="{BB13543E-2310-48FE-BC06-5DF3D48C0AC5}" srcOrd="1" destOrd="0" parTransId="{23E778E9-1020-4E21-A8F5-FEA7DBD01F36}" sibTransId="{80FF96A4-E10E-4E83-A52D-58F68A4F758A}"/>
    <dgm:cxn modelId="{533B7B4C-703A-4522-86C5-FD870B6C8D43}" type="presOf" srcId="{BB13543E-2310-48FE-BC06-5DF3D48C0AC5}" destId="{A8078BC5-AF9C-43F8-BBD4-6814CC81791B}" srcOrd="0" destOrd="0" presId="urn:microsoft.com/office/officeart/2005/8/layout/chevron2"/>
    <dgm:cxn modelId="{BA8B976F-C96D-47A1-AC6A-50EE74C97313}" srcId="{842EA54F-199E-463A-A8BF-14408FACBC40}" destId="{E100F19A-C21C-4108-BB69-99C5A3F33B9D}" srcOrd="0" destOrd="0" parTransId="{98B6D793-5AC4-45D5-ACC4-22A04A924202}" sibTransId="{2B0E0D3A-10DD-4B8F-A1F7-546022D483D5}"/>
    <dgm:cxn modelId="{DA8A9059-86EA-4C2D-A9A6-BCDAEE47B5B4}" type="presOf" srcId="{7338C47B-6DFE-497E-BC3C-040D4E3E4136}" destId="{3D6B6055-FC23-4561-B90E-B581667E6C7A}" srcOrd="0" destOrd="0" presId="urn:microsoft.com/office/officeart/2005/8/layout/chevron2"/>
    <dgm:cxn modelId="{FBB9198A-C95F-468A-AC06-1A8B8F934469}" srcId="{DC436C4B-1251-4019-9348-3B4D22E450F5}" destId="{23F53EFC-DB53-4380-BED3-D10A92016343}" srcOrd="0" destOrd="0" parTransId="{1606CAA2-3DD5-47C3-9629-779B90239296}" sibTransId="{DB7D89C1-010A-44CF-B5FB-645282F76DAE}"/>
    <dgm:cxn modelId="{29EF0D9A-55E7-41A4-9969-9AC2200971B1}" type="presOf" srcId="{EE5CB0A9-9875-49AF-A0B7-27EB8748506E}" destId="{73E9A525-E76A-47CA-97F7-5C8519E7B492}" srcOrd="0" destOrd="0" presId="urn:microsoft.com/office/officeart/2005/8/layout/chevron2"/>
    <dgm:cxn modelId="{B77E52A6-4AFA-4830-8F16-9BE4C86B3A92}" type="presOf" srcId="{842EA54F-199E-463A-A8BF-14408FACBC40}" destId="{F05B16E1-9526-4569-B3F1-A35D2D95C7C8}" srcOrd="0" destOrd="0" presId="urn:microsoft.com/office/officeart/2005/8/layout/chevron2"/>
    <dgm:cxn modelId="{9C732CB1-57AB-4E4A-861E-2BBF85FC2E55}" srcId="{BB13543E-2310-48FE-BC06-5DF3D48C0AC5}" destId="{EE5CB0A9-9875-49AF-A0B7-27EB8748506E}" srcOrd="0" destOrd="0" parTransId="{FD6A5B77-2BA2-4689-A809-274281074803}" sibTransId="{38E90AF4-B6C7-47EA-BF2A-E7BB281690A0}"/>
    <dgm:cxn modelId="{0EED78F3-E30D-4539-AED0-DE53BCF34ACC}" srcId="{842EA54F-199E-463A-A8BF-14408FACBC40}" destId="{DC436C4B-1251-4019-9348-3B4D22E450F5}" srcOrd="2" destOrd="0" parTransId="{DFACF44A-FBAF-4641-8431-85EB0308191D}" sibTransId="{63FCA730-6BC8-44B9-A2AD-C688F9FCBD35}"/>
    <dgm:cxn modelId="{A383E8FE-7D04-440C-848B-AE0823675182}" type="presOf" srcId="{E100F19A-C21C-4108-BB69-99C5A3F33B9D}" destId="{59F415F8-54A0-4906-93CB-FBDA89683E49}" srcOrd="0" destOrd="0" presId="urn:microsoft.com/office/officeart/2005/8/layout/chevron2"/>
    <dgm:cxn modelId="{40E169E0-1DB4-47B3-8BE7-071C8C2CBD27}" type="presParOf" srcId="{F05B16E1-9526-4569-B3F1-A35D2D95C7C8}" destId="{5988CEBC-8F97-4A08-9B83-212CC64BB812}" srcOrd="0" destOrd="0" presId="urn:microsoft.com/office/officeart/2005/8/layout/chevron2"/>
    <dgm:cxn modelId="{331E29C6-209D-43FE-A815-3401918A3F39}" type="presParOf" srcId="{5988CEBC-8F97-4A08-9B83-212CC64BB812}" destId="{59F415F8-54A0-4906-93CB-FBDA89683E49}" srcOrd="0" destOrd="0" presId="urn:microsoft.com/office/officeart/2005/8/layout/chevron2"/>
    <dgm:cxn modelId="{C297E334-1C78-4179-A5BD-BE718C4146C2}" type="presParOf" srcId="{5988CEBC-8F97-4A08-9B83-212CC64BB812}" destId="{3D6B6055-FC23-4561-B90E-B581667E6C7A}" srcOrd="1" destOrd="0" presId="urn:microsoft.com/office/officeart/2005/8/layout/chevron2"/>
    <dgm:cxn modelId="{F4D5A601-9977-49BF-AC66-381DBCDE088C}" type="presParOf" srcId="{F05B16E1-9526-4569-B3F1-A35D2D95C7C8}" destId="{CF7BC674-D6ED-4703-8AAF-CEFDBE0D41A7}" srcOrd="1" destOrd="0" presId="urn:microsoft.com/office/officeart/2005/8/layout/chevron2"/>
    <dgm:cxn modelId="{8AE04FFC-8DA1-4202-A0C2-5E960C7B6374}" type="presParOf" srcId="{F05B16E1-9526-4569-B3F1-A35D2D95C7C8}" destId="{461AE65B-340E-4705-A1B2-DB31AB18A332}" srcOrd="2" destOrd="0" presId="urn:microsoft.com/office/officeart/2005/8/layout/chevron2"/>
    <dgm:cxn modelId="{B54BA02E-AEDF-4F6C-8C36-6209BDDDC7AF}" type="presParOf" srcId="{461AE65B-340E-4705-A1B2-DB31AB18A332}" destId="{A8078BC5-AF9C-43F8-BBD4-6814CC81791B}" srcOrd="0" destOrd="0" presId="urn:microsoft.com/office/officeart/2005/8/layout/chevron2"/>
    <dgm:cxn modelId="{58986B86-3BE5-4F1F-8601-86369A507F05}" type="presParOf" srcId="{461AE65B-340E-4705-A1B2-DB31AB18A332}" destId="{73E9A525-E76A-47CA-97F7-5C8519E7B492}" srcOrd="1" destOrd="0" presId="urn:microsoft.com/office/officeart/2005/8/layout/chevron2"/>
    <dgm:cxn modelId="{98BC3890-2304-4C57-9794-02FEBA2B6998}" type="presParOf" srcId="{F05B16E1-9526-4569-B3F1-A35D2D95C7C8}" destId="{E6BB8377-CC89-45C7-80EA-E1E190E73B5C}" srcOrd="3" destOrd="0" presId="urn:microsoft.com/office/officeart/2005/8/layout/chevron2"/>
    <dgm:cxn modelId="{ECC863B2-D2BA-4A5D-8047-6A2EB925B7C1}" type="presParOf" srcId="{F05B16E1-9526-4569-B3F1-A35D2D95C7C8}" destId="{6A8AC9D4-CA0E-4CFF-9FE5-E03853AB780C}" srcOrd="4" destOrd="0" presId="urn:microsoft.com/office/officeart/2005/8/layout/chevron2"/>
    <dgm:cxn modelId="{2A94DE7A-FFAC-493E-AB7B-4D4F6AD4B1A6}" type="presParOf" srcId="{6A8AC9D4-CA0E-4CFF-9FE5-E03853AB780C}" destId="{4512DA8D-8D1D-43B6-8296-E2B84C739CE4}" srcOrd="0" destOrd="0" presId="urn:microsoft.com/office/officeart/2005/8/layout/chevron2"/>
    <dgm:cxn modelId="{D1887431-DD49-4E6D-99C7-8F29A2A6555A}" type="presParOf" srcId="{6A8AC9D4-CA0E-4CFF-9FE5-E03853AB780C}" destId="{8A6D1D42-18F7-40BC-9F40-AE8EC22B7CC5}"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1EB5C4-49C3-44B6-ABDB-4F42ACC46E65}" type="doc">
      <dgm:prSet loTypeId="urn:microsoft.com/office/officeart/2008/layout/HorizontalMultiLevelHierarchy" loCatId="hierarchy" qsTypeId="urn:microsoft.com/office/officeart/2005/8/quickstyle/3d1" qsCatId="3D" csTypeId="urn:microsoft.com/office/officeart/2005/8/colors/colorful5" csCatId="colorful" phldr="1"/>
      <dgm:spPr/>
      <dgm:t>
        <a:bodyPr/>
        <a:lstStyle/>
        <a:p>
          <a:endParaRPr lang="en-IN"/>
        </a:p>
      </dgm:t>
    </dgm:pt>
    <dgm:pt modelId="{8FA66E0D-CBA1-4534-8DCB-121DF36C0107}">
      <dgm:prSet phldrT="[Text]" custT="1"/>
      <dgm:spPr/>
      <dgm:t>
        <a:bodyPr/>
        <a:lstStyle/>
        <a:p>
          <a:r>
            <a:rPr lang="en-IN" sz="1600" dirty="0"/>
            <a:t>Types of Constructors</a:t>
          </a:r>
        </a:p>
      </dgm:t>
    </dgm:pt>
    <dgm:pt modelId="{9F148E5D-10AD-480C-9D89-9FE57F321429}" type="parTrans" cxnId="{FF0AD1AF-2C59-42ED-8AFB-2F24D25F952A}">
      <dgm:prSet/>
      <dgm:spPr/>
      <dgm:t>
        <a:bodyPr/>
        <a:lstStyle/>
        <a:p>
          <a:endParaRPr lang="en-IN" sz="1600"/>
        </a:p>
      </dgm:t>
    </dgm:pt>
    <dgm:pt modelId="{66BA2B2E-DA6E-4A9E-A1DC-8FABCA48CCBD}" type="sibTrans" cxnId="{FF0AD1AF-2C59-42ED-8AFB-2F24D25F952A}">
      <dgm:prSet/>
      <dgm:spPr/>
      <dgm:t>
        <a:bodyPr/>
        <a:lstStyle/>
        <a:p>
          <a:endParaRPr lang="en-IN" sz="1600"/>
        </a:p>
      </dgm:t>
    </dgm:pt>
    <dgm:pt modelId="{CEFD8821-7625-40D4-B393-CB87BA87DEEC}">
      <dgm:prSet phldrT="[Text]" custT="1"/>
      <dgm:spPr/>
      <dgm:t>
        <a:bodyPr lIns="36000"/>
        <a:lstStyle/>
        <a:p>
          <a:pPr>
            <a:buFont typeface="+mj-lt"/>
            <a:buAutoNum type="arabicPeriod"/>
          </a:pPr>
          <a:r>
            <a:rPr lang="en-IN" sz="1600" b="0" i="0" dirty="0"/>
            <a:t>Default Constructor</a:t>
          </a:r>
          <a:endParaRPr lang="en-IN" sz="1600" dirty="0"/>
        </a:p>
      </dgm:t>
    </dgm:pt>
    <dgm:pt modelId="{F43D5C50-A8D3-4A18-9BB4-09A4DB1FAF1B}" type="parTrans" cxnId="{FF799EFB-F5B7-4C52-917C-B8F389BCD91A}">
      <dgm:prSet/>
      <dgm:spPr/>
      <dgm:t>
        <a:bodyPr/>
        <a:lstStyle/>
        <a:p>
          <a:endParaRPr lang="en-IN" sz="1600"/>
        </a:p>
      </dgm:t>
    </dgm:pt>
    <dgm:pt modelId="{7283C2EA-6180-4BE8-9D50-F6ECC23E378B}" type="sibTrans" cxnId="{FF799EFB-F5B7-4C52-917C-B8F389BCD91A}">
      <dgm:prSet/>
      <dgm:spPr/>
      <dgm:t>
        <a:bodyPr/>
        <a:lstStyle/>
        <a:p>
          <a:endParaRPr lang="en-IN" sz="1600"/>
        </a:p>
      </dgm:t>
    </dgm:pt>
    <dgm:pt modelId="{8E84906A-D071-4F5A-B76B-CEF0DEDB5648}">
      <dgm:prSet phldrT="[Text]" custT="1"/>
      <dgm:spPr/>
      <dgm:t>
        <a:bodyPr lIns="36000"/>
        <a:lstStyle/>
        <a:p>
          <a:pPr>
            <a:buFont typeface="+mj-lt"/>
            <a:buAutoNum type="arabicPeriod"/>
          </a:pPr>
          <a:r>
            <a:rPr lang="en-IN" sz="1600" b="0" i="0" dirty="0"/>
            <a:t>Parameterized Constructor</a:t>
          </a:r>
          <a:endParaRPr lang="en-IN" sz="1600" dirty="0"/>
        </a:p>
      </dgm:t>
    </dgm:pt>
    <dgm:pt modelId="{36E5309F-6024-4CEC-B600-18C9CF77FDDD}" type="parTrans" cxnId="{21E9BCFD-FCDB-46E7-B38E-DCA7A170D6DE}">
      <dgm:prSet/>
      <dgm:spPr/>
      <dgm:t>
        <a:bodyPr/>
        <a:lstStyle/>
        <a:p>
          <a:endParaRPr lang="en-IN" sz="1600"/>
        </a:p>
      </dgm:t>
    </dgm:pt>
    <dgm:pt modelId="{25FDDB9E-BA06-4D33-AD16-056EC8BE3037}" type="sibTrans" cxnId="{21E9BCFD-FCDB-46E7-B38E-DCA7A170D6DE}">
      <dgm:prSet/>
      <dgm:spPr/>
      <dgm:t>
        <a:bodyPr/>
        <a:lstStyle/>
        <a:p>
          <a:endParaRPr lang="en-IN" sz="1600"/>
        </a:p>
      </dgm:t>
    </dgm:pt>
    <dgm:pt modelId="{5035B317-D3EB-48DC-B475-205838D64736}">
      <dgm:prSet phldrT="[Text]" custT="1"/>
      <dgm:spPr/>
      <dgm:t>
        <a:bodyPr lIns="36000"/>
        <a:lstStyle/>
        <a:p>
          <a:pPr>
            <a:buFont typeface="+mj-lt"/>
            <a:buAutoNum type="arabicPeriod"/>
          </a:pPr>
          <a:r>
            <a:rPr lang="en-IN" sz="1600" b="0" i="0" dirty="0"/>
            <a:t>Copy Constructor</a:t>
          </a:r>
          <a:endParaRPr lang="en-IN" sz="1600" dirty="0"/>
        </a:p>
      </dgm:t>
    </dgm:pt>
    <dgm:pt modelId="{F57B4408-4827-42C3-AA4A-9E313D8D3E1B}" type="parTrans" cxnId="{C3592CCC-F3A0-4A40-B927-292FAA597B8D}">
      <dgm:prSet/>
      <dgm:spPr/>
      <dgm:t>
        <a:bodyPr/>
        <a:lstStyle/>
        <a:p>
          <a:endParaRPr lang="en-IN" sz="1600"/>
        </a:p>
      </dgm:t>
    </dgm:pt>
    <dgm:pt modelId="{BCAB8278-1F43-4B4E-807E-DDBCDE1B7F05}" type="sibTrans" cxnId="{C3592CCC-F3A0-4A40-B927-292FAA597B8D}">
      <dgm:prSet/>
      <dgm:spPr/>
      <dgm:t>
        <a:bodyPr/>
        <a:lstStyle/>
        <a:p>
          <a:endParaRPr lang="en-IN" sz="1600"/>
        </a:p>
      </dgm:t>
    </dgm:pt>
    <dgm:pt modelId="{3B972536-0A32-4C2A-8F6A-2D8FB5717244}">
      <dgm:prSet custT="1"/>
      <dgm:spPr/>
      <dgm:t>
        <a:bodyPr lIns="36000"/>
        <a:lstStyle/>
        <a:p>
          <a:pPr>
            <a:buFont typeface="+mj-lt"/>
            <a:buAutoNum type="arabicPeriod"/>
          </a:pPr>
          <a:r>
            <a:rPr lang="en-IN" sz="1600" b="0" i="0" dirty="0"/>
            <a:t>Private Constructor </a:t>
          </a:r>
        </a:p>
      </dgm:t>
    </dgm:pt>
    <dgm:pt modelId="{A1AC034D-EE0C-4736-9230-C249870B0243}" type="parTrans" cxnId="{BCA48D8F-0113-4960-97A9-6EF0D49CF5D6}">
      <dgm:prSet/>
      <dgm:spPr/>
      <dgm:t>
        <a:bodyPr/>
        <a:lstStyle/>
        <a:p>
          <a:endParaRPr lang="en-IN" sz="1600"/>
        </a:p>
      </dgm:t>
    </dgm:pt>
    <dgm:pt modelId="{68946E08-8393-40A5-A5F4-42FF76F07D34}" type="sibTrans" cxnId="{BCA48D8F-0113-4960-97A9-6EF0D49CF5D6}">
      <dgm:prSet/>
      <dgm:spPr/>
      <dgm:t>
        <a:bodyPr/>
        <a:lstStyle/>
        <a:p>
          <a:endParaRPr lang="en-IN" sz="1600"/>
        </a:p>
      </dgm:t>
    </dgm:pt>
    <dgm:pt modelId="{604227FB-0226-4C8E-8DAF-87DC67AFFB26}">
      <dgm:prSet custT="1"/>
      <dgm:spPr/>
      <dgm:t>
        <a:bodyPr lIns="36000"/>
        <a:lstStyle/>
        <a:p>
          <a:pPr>
            <a:buFont typeface="+mj-lt"/>
            <a:buAutoNum type="arabicPeriod"/>
          </a:pPr>
          <a:r>
            <a:rPr lang="en-IN" sz="1600" b="0" i="0" dirty="0"/>
            <a:t>Static Constructor</a:t>
          </a:r>
        </a:p>
      </dgm:t>
    </dgm:pt>
    <dgm:pt modelId="{82C211C9-B285-4A1A-9BEF-C33A6F877321}" type="parTrans" cxnId="{165C6316-C9BD-4563-AFF6-55334A2D2731}">
      <dgm:prSet/>
      <dgm:spPr/>
      <dgm:t>
        <a:bodyPr/>
        <a:lstStyle/>
        <a:p>
          <a:endParaRPr lang="en-IN" sz="1600"/>
        </a:p>
      </dgm:t>
    </dgm:pt>
    <dgm:pt modelId="{2A0E3152-3E57-4E3B-8418-145282694A03}" type="sibTrans" cxnId="{165C6316-C9BD-4563-AFF6-55334A2D2731}">
      <dgm:prSet/>
      <dgm:spPr/>
      <dgm:t>
        <a:bodyPr/>
        <a:lstStyle/>
        <a:p>
          <a:endParaRPr lang="en-IN" sz="1600"/>
        </a:p>
      </dgm:t>
    </dgm:pt>
    <dgm:pt modelId="{463EA29E-9B8B-4D9C-94C4-1705FABA907D}" type="pres">
      <dgm:prSet presAssocID="{B31EB5C4-49C3-44B6-ABDB-4F42ACC46E65}" presName="Name0" presStyleCnt="0">
        <dgm:presLayoutVars>
          <dgm:chPref val="1"/>
          <dgm:dir/>
          <dgm:animOne val="branch"/>
          <dgm:animLvl val="lvl"/>
          <dgm:resizeHandles val="exact"/>
        </dgm:presLayoutVars>
      </dgm:prSet>
      <dgm:spPr/>
    </dgm:pt>
    <dgm:pt modelId="{D4ABF94F-B4A6-4E51-8842-0AD42FA40F68}" type="pres">
      <dgm:prSet presAssocID="{8FA66E0D-CBA1-4534-8DCB-121DF36C0107}" presName="root1" presStyleCnt="0"/>
      <dgm:spPr/>
    </dgm:pt>
    <dgm:pt modelId="{5F9A71F0-E7F0-4E50-914E-D1536995B4A5}" type="pres">
      <dgm:prSet presAssocID="{8FA66E0D-CBA1-4534-8DCB-121DF36C0107}" presName="LevelOneTextNode" presStyleLbl="node0" presStyleIdx="0" presStyleCnt="1">
        <dgm:presLayoutVars>
          <dgm:chPref val="3"/>
        </dgm:presLayoutVars>
      </dgm:prSet>
      <dgm:spPr/>
    </dgm:pt>
    <dgm:pt modelId="{14E1B924-E01B-4B7B-8E99-C628345C2DF5}" type="pres">
      <dgm:prSet presAssocID="{8FA66E0D-CBA1-4534-8DCB-121DF36C0107}" presName="level2hierChild" presStyleCnt="0"/>
      <dgm:spPr/>
    </dgm:pt>
    <dgm:pt modelId="{73A7A69D-DCDB-4C63-8C42-46B048168F97}" type="pres">
      <dgm:prSet presAssocID="{F43D5C50-A8D3-4A18-9BB4-09A4DB1FAF1B}" presName="conn2-1" presStyleLbl="parChTrans1D2" presStyleIdx="0" presStyleCnt="5"/>
      <dgm:spPr/>
    </dgm:pt>
    <dgm:pt modelId="{018C06B9-5847-47C6-9D21-2B5445EE102D}" type="pres">
      <dgm:prSet presAssocID="{F43D5C50-A8D3-4A18-9BB4-09A4DB1FAF1B}" presName="connTx" presStyleLbl="parChTrans1D2" presStyleIdx="0" presStyleCnt="5"/>
      <dgm:spPr/>
    </dgm:pt>
    <dgm:pt modelId="{448E421C-B715-4BE6-A8D9-7C6E94972C87}" type="pres">
      <dgm:prSet presAssocID="{CEFD8821-7625-40D4-B393-CB87BA87DEEC}" presName="root2" presStyleCnt="0"/>
      <dgm:spPr/>
    </dgm:pt>
    <dgm:pt modelId="{1CF286B1-C591-4281-824B-606FBB7BDB67}" type="pres">
      <dgm:prSet presAssocID="{CEFD8821-7625-40D4-B393-CB87BA87DEEC}" presName="LevelTwoTextNode" presStyleLbl="node2" presStyleIdx="0" presStyleCnt="5">
        <dgm:presLayoutVars>
          <dgm:chPref val="3"/>
        </dgm:presLayoutVars>
      </dgm:prSet>
      <dgm:spPr/>
    </dgm:pt>
    <dgm:pt modelId="{6F205608-0073-455A-B84F-FBE530659A99}" type="pres">
      <dgm:prSet presAssocID="{CEFD8821-7625-40D4-B393-CB87BA87DEEC}" presName="level3hierChild" presStyleCnt="0"/>
      <dgm:spPr/>
    </dgm:pt>
    <dgm:pt modelId="{625375A8-4240-4D59-B0A0-1D7A11456B9A}" type="pres">
      <dgm:prSet presAssocID="{36E5309F-6024-4CEC-B600-18C9CF77FDDD}" presName="conn2-1" presStyleLbl="parChTrans1D2" presStyleIdx="1" presStyleCnt="5"/>
      <dgm:spPr/>
    </dgm:pt>
    <dgm:pt modelId="{94C8479D-9CA8-480D-8CFA-2B317FA7E5F1}" type="pres">
      <dgm:prSet presAssocID="{36E5309F-6024-4CEC-B600-18C9CF77FDDD}" presName="connTx" presStyleLbl="parChTrans1D2" presStyleIdx="1" presStyleCnt="5"/>
      <dgm:spPr/>
    </dgm:pt>
    <dgm:pt modelId="{419E7E6A-1DEE-41F9-AED5-2D04AF5250C4}" type="pres">
      <dgm:prSet presAssocID="{8E84906A-D071-4F5A-B76B-CEF0DEDB5648}" presName="root2" presStyleCnt="0"/>
      <dgm:spPr/>
    </dgm:pt>
    <dgm:pt modelId="{3630F99F-F6BA-4604-9284-1A3CC0E54D4D}" type="pres">
      <dgm:prSet presAssocID="{8E84906A-D071-4F5A-B76B-CEF0DEDB5648}" presName="LevelTwoTextNode" presStyleLbl="node2" presStyleIdx="1" presStyleCnt="5">
        <dgm:presLayoutVars>
          <dgm:chPref val="3"/>
        </dgm:presLayoutVars>
      </dgm:prSet>
      <dgm:spPr/>
    </dgm:pt>
    <dgm:pt modelId="{D6A2396E-55E3-4D26-A048-D77C20C8CEBF}" type="pres">
      <dgm:prSet presAssocID="{8E84906A-D071-4F5A-B76B-CEF0DEDB5648}" presName="level3hierChild" presStyleCnt="0"/>
      <dgm:spPr/>
    </dgm:pt>
    <dgm:pt modelId="{9471670E-0420-4C26-983A-1A2D5046115E}" type="pres">
      <dgm:prSet presAssocID="{F57B4408-4827-42C3-AA4A-9E313D8D3E1B}" presName="conn2-1" presStyleLbl="parChTrans1D2" presStyleIdx="2" presStyleCnt="5"/>
      <dgm:spPr/>
    </dgm:pt>
    <dgm:pt modelId="{7E7397D6-4BB6-4D1D-B718-F8791B132C17}" type="pres">
      <dgm:prSet presAssocID="{F57B4408-4827-42C3-AA4A-9E313D8D3E1B}" presName="connTx" presStyleLbl="parChTrans1D2" presStyleIdx="2" presStyleCnt="5"/>
      <dgm:spPr/>
    </dgm:pt>
    <dgm:pt modelId="{281B7B23-C54F-4A24-929F-A4A38E5299B7}" type="pres">
      <dgm:prSet presAssocID="{5035B317-D3EB-48DC-B475-205838D64736}" presName="root2" presStyleCnt="0"/>
      <dgm:spPr/>
    </dgm:pt>
    <dgm:pt modelId="{2D78926F-1258-4355-8D5A-4D44490669F4}" type="pres">
      <dgm:prSet presAssocID="{5035B317-D3EB-48DC-B475-205838D64736}" presName="LevelTwoTextNode" presStyleLbl="node2" presStyleIdx="2" presStyleCnt="5">
        <dgm:presLayoutVars>
          <dgm:chPref val="3"/>
        </dgm:presLayoutVars>
      </dgm:prSet>
      <dgm:spPr/>
    </dgm:pt>
    <dgm:pt modelId="{DAA7C56F-3884-4789-A6FF-0C3D66852652}" type="pres">
      <dgm:prSet presAssocID="{5035B317-D3EB-48DC-B475-205838D64736}" presName="level3hierChild" presStyleCnt="0"/>
      <dgm:spPr/>
    </dgm:pt>
    <dgm:pt modelId="{6F93FB19-C3AC-41B9-BAE7-AA9C662CAB8F}" type="pres">
      <dgm:prSet presAssocID="{82C211C9-B285-4A1A-9BEF-C33A6F877321}" presName="conn2-1" presStyleLbl="parChTrans1D2" presStyleIdx="3" presStyleCnt="5"/>
      <dgm:spPr/>
    </dgm:pt>
    <dgm:pt modelId="{EDF4DD51-68DC-4CC2-A01D-460A5097FF3C}" type="pres">
      <dgm:prSet presAssocID="{82C211C9-B285-4A1A-9BEF-C33A6F877321}" presName="connTx" presStyleLbl="parChTrans1D2" presStyleIdx="3" presStyleCnt="5"/>
      <dgm:spPr/>
    </dgm:pt>
    <dgm:pt modelId="{45866771-B514-4CB4-8473-4358E751D29D}" type="pres">
      <dgm:prSet presAssocID="{604227FB-0226-4C8E-8DAF-87DC67AFFB26}" presName="root2" presStyleCnt="0"/>
      <dgm:spPr/>
    </dgm:pt>
    <dgm:pt modelId="{27DA10AB-C303-426C-8A60-C4A4E1D9F772}" type="pres">
      <dgm:prSet presAssocID="{604227FB-0226-4C8E-8DAF-87DC67AFFB26}" presName="LevelTwoTextNode" presStyleLbl="node2" presStyleIdx="3" presStyleCnt="5">
        <dgm:presLayoutVars>
          <dgm:chPref val="3"/>
        </dgm:presLayoutVars>
      </dgm:prSet>
      <dgm:spPr/>
    </dgm:pt>
    <dgm:pt modelId="{527B5CC9-A277-4C18-A2D4-B5A3C1CE3BD0}" type="pres">
      <dgm:prSet presAssocID="{604227FB-0226-4C8E-8DAF-87DC67AFFB26}" presName="level3hierChild" presStyleCnt="0"/>
      <dgm:spPr/>
    </dgm:pt>
    <dgm:pt modelId="{B61C8492-1054-4A28-86E8-7D0D55E08FAD}" type="pres">
      <dgm:prSet presAssocID="{A1AC034D-EE0C-4736-9230-C249870B0243}" presName="conn2-1" presStyleLbl="parChTrans1D2" presStyleIdx="4" presStyleCnt="5"/>
      <dgm:spPr/>
    </dgm:pt>
    <dgm:pt modelId="{A4CF83A1-2B21-4BAF-A993-5ADFD8DF2744}" type="pres">
      <dgm:prSet presAssocID="{A1AC034D-EE0C-4736-9230-C249870B0243}" presName="connTx" presStyleLbl="parChTrans1D2" presStyleIdx="4" presStyleCnt="5"/>
      <dgm:spPr/>
    </dgm:pt>
    <dgm:pt modelId="{E0A0EBF9-6D2D-4653-9612-D3E6C6457EFD}" type="pres">
      <dgm:prSet presAssocID="{3B972536-0A32-4C2A-8F6A-2D8FB5717244}" presName="root2" presStyleCnt="0"/>
      <dgm:spPr/>
    </dgm:pt>
    <dgm:pt modelId="{CCEE8D88-749E-47B4-95C1-DD3EA07CD57E}" type="pres">
      <dgm:prSet presAssocID="{3B972536-0A32-4C2A-8F6A-2D8FB5717244}" presName="LevelTwoTextNode" presStyleLbl="node2" presStyleIdx="4" presStyleCnt="5">
        <dgm:presLayoutVars>
          <dgm:chPref val="3"/>
        </dgm:presLayoutVars>
      </dgm:prSet>
      <dgm:spPr/>
    </dgm:pt>
    <dgm:pt modelId="{25731F8B-B891-4E2A-A4CE-4968B2145E9B}" type="pres">
      <dgm:prSet presAssocID="{3B972536-0A32-4C2A-8F6A-2D8FB5717244}" presName="level3hierChild" presStyleCnt="0"/>
      <dgm:spPr/>
    </dgm:pt>
  </dgm:ptLst>
  <dgm:cxnLst>
    <dgm:cxn modelId="{09D29509-AFD2-450D-828C-4B9A8DB92A1C}" type="presOf" srcId="{F43D5C50-A8D3-4A18-9BB4-09A4DB1FAF1B}" destId="{73A7A69D-DCDB-4C63-8C42-46B048168F97}" srcOrd="0" destOrd="0" presId="urn:microsoft.com/office/officeart/2008/layout/HorizontalMultiLevelHierarchy"/>
    <dgm:cxn modelId="{165C6316-C9BD-4563-AFF6-55334A2D2731}" srcId="{8FA66E0D-CBA1-4534-8DCB-121DF36C0107}" destId="{604227FB-0226-4C8E-8DAF-87DC67AFFB26}" srcOrd="3" destOrd="0" parTransId="{82C211C9-B285-4A1A-9BEF-C33A6F877321}" sibTransId="{2A0E3152-3E57-4E3B-8418-145282694A03}"/>
    <dgm:cxn modelId="{827AFD31-7CA5-4E44-BD1D-8884180D5785}" type="presOf" srcId="{604227FB-0226-4C8E-8DAF-87DC67AFFB26}" destId="{27DA10AB-C303-426C-8A60-C4A4E1D9F772}" srcOrd="0" destOrd="0" presId="urn:microsoft.com/office/officeart/2008/layout/HorizontalMultiLevelHierarchy"/>
    <dgm:cxn modelId="{E600CA3F-8A26-4FCE-B2CB-894378DDB889}" type="presOf" srcId="{5035B317-D3EB-48DC-B475-205838D64736}" destId="{2D78926F-1258-4355-8D5A-4D44490669F4}" srcOrd="0" destOrd="0" presId="urn:microsoft.com/office/officeart/2008/layout/HorizontalMultiLevelHierarchy"/>
    <dgm:cxn modelId="{F62CBE40-62E2-4FAA-B3C8-00C813B7B0D0}" type="presOf" srcId="{F43D5C50-A8D3-4A18-9BB4-09A4DB1FAF1B}" destId="{018C06B9-5847-47C6-9D21-2B5445EE102D}" srcOrd="1" destOrd="0" presId="urn:microsoft.com/office/officeart/2008/layout/HorizontalMultiLevelHierarchy"/>
    <dgm:cxn modelId="{65A14445-D960-4F04-9176-390781965F02}" type="presOf" srcId="{36E5309F-6024-4CEC-B600-18C9CF77FDDD}" destId="{94C8479D-9CA8-480D-8CFA-2B317FA7E5F1}" srcOrd="1" destOrd="0" presId="urn:microsoft.com/office/officeart/2008/layout/HorizontalMultiLevelHierarchy"/>
    <dgm:cxn modelId="{B9D9F44B-F6AF-4A35-BCFA-8F266B0917F0}" type="presOf" srcId="{A1AC034D-EE0C-4736-9230-C249870B0243}" destId="{A4CF83A1-2B21-4BAF-A993-5ADFD8DF2744}" srcOrd="1" destOrd="0" presId="urn:microsoft.com/office/officeart/2008/layout/HorizontalMultiLevelHierarchy"/>
    <dgm:cxn modelId="{A797424F-AED6-4C91-B18E-7639F408FA71}" type="presOf" srcId="{36E5309F-6024-4CEC-B600-18C9CF77FDDD}" destId="{625375A8-4240-4D59-B0A0-1D7A11456B9A}" srcOrd="0" destOrd="0" presId="urn:microsoft.com/office/officeart/2008/layout/HorizontalMultiLevelHierarchy"/>
    <dgm:cxn modelId="{FCEF5581-CBA1-43EA-88B7-1BB0E54821A5}" type="presOf" srcId="{F57B4408-4827-42C3-AA4A-9E313D8D3E1B}" destId="{9471670E-0420-4C26-983A-1A2D5046115E}" srcOrd="0" destOrd="0" presId="urn:microsoft.com/office/officeart/2008/layout/HorizontalMultiLevelHierarchy"/>
    <dgm:cxn modelId="{43882689-37F9-42E2-8E4D-3E20594D06A2}" type="presOf" srcId="{82C211C9-B285-4A1A-9BEF-C33A6F877321}" destId="{EDF4DD51-68DC-4CC2-A01D-460A5097FF3C}" srcOrd="1" destOrd="0" presId="urn:microsoft.com/office/officeart/2008/layout/HorizontalMultiLevelHierarchy"/>
    <dgm:cxn modelId="{BCA48D8F-0113-4960-97A9-6EF0D49CF5D6}" srcId="{8FA66E0D-CBA1-4534-8DCB-121DF36C0107}" destId="{3B972536-0A32-4C2A-8F6A-2D8FB5717244}" srcOrd="4" destOrd="0" parTransId="{A1AC034D-EE0C-4736-9230-C249870B0243}" sibTransId="{68946E08-8393-40A5-A5F4-42FF76F07D34}"/>
    <dgm:cxn modelId="{E8B46B95-534C-4A42-A35F-6755C38DEB52}" type="presOf" srcId="{F57B4408-4827-42C3-AA4A-9E313D8D3E1B}" destId="{7E7397D6-4BB6-4D1D-B718-F8791B132C17}" srcOrd="1" destOrd="0" presId="urn:microsoft.com/office/officeart/2008/layout/HorizontalMultiLevelHierarchy"/>
    <dgm:cxn modelId="{B0C9A4A5-03A3-4EB2-9FB4-F5EE1E3B69FC}" type="presOf" srcId="{8FA66E0D-CBA1-4534-8DCB-121DF36C0107}" destId="{5F9A71F0-E7F0-4E50-914E-D1536995B4A5}" srcOrd="0" destOrd="0" presId="urn:microsoft.com/office/officeart/2008/layout/HorizontalMultiLevelHierarchy"/>
    <dgm:cxn modelId="{8D9E75AF-03BE-4B4E-88CB-266C1C25EEF3}" type="presOf" srcId="{82C211C9-B285-4A1A-9BEF-C33A6F877321}" destId="{6F93FB19-C3AC-41B9-BAE7-AA9C662CAB8F}" srcOrd="0" destOrd="0" presId="urn:microsoft.com/office/officeart/2008/layout/HorizontalMultiLevelHierarchy"/>
    <dgm:cxn modelId="{214E77AF-411D-4E04-AD48-62A71F55B57A}" type="presOf" srcId="{CEFD8821-7625-40D4-B393-CB87BA87DEEC}" destId="{1CF286B1-C591-4281-824B-606FBB7BDB67}" srcOrd="0" destOrd="0" presId="urn:microsoft.com/office/officeart/2008/layout/HorizontalMultiLevelHierarchy"/>
    <dgm:cxn modelId="{FF0AD1AF-2C59-42ED-8AFB-2F24D25F952A}" srcId="{B31EB5C4-49C3-44B6-ABDB-4F42ACC46E65}" destId="{8FA66E0D-CBA1-4534-8DCB-121DF36C0107}" srcOrd="0" destOrd="0" parTransId="{9F148E5D-10AD-480C-9D89-9FE57F321429}" sibTransId="{66BA2B2E-DA6E-4A9E-A1DC-8FABCA48CCBD}"/>
    <dgm:cxn modelId="{2D014BBE-A6FF-4A25-B58A-28F5F5212B4B}" type="presOf" srcId="{8E84906A-D071-4F5A-B76B-CEF0DEDB5648}" destId="{3630F99F-F6BA-4604-9284-1A3CC0E54D4D}" srcOrd="0" destOrd="0" presId="urn:microsoft.com/office/officeart/2008/layout/HorizontalMultiLevelHierarchy"/>
    <dgm:cxn modelId="{C3592CCC-F3A0-4A40-B927-292FAA597B8D}" srcId="{8FA66E0D-CBA1-4534-8DCB-121DF36C0107}" destId="{5035B317-D3EB-48DC-B475-205838D64736}" srcOrd="2" destOrd="0" parTransId="{F57B4408-4827-42C3-AA4A-9E313D8D3E1B}" sibTransId="{BCAB8278-1F43-4B4E-807E-DDBCDE1B7F05}"/>
    <dgm:cxn modelId="{D16D2AD7-99FF-4E43-8D42-D4D09E53F2C9}" type="presOf" srcId="{A1AC034D-EE0C-4736-9230-C249870B0243}" destId="{B61C8492-1054-4A28-86E8-7D0D55E08FAD}" srcOrd="0" destOrd="0" presId="urn:microsoft.com/office/officeart/2008/layout/HorizontalMultiLevelHierarchy"/>
    <dgm:cxn modelId="{9E2E84DB-5028-4CA4-9397-58C90C904944}" type="presOf" srcId="{3B972536-0A32-4C2A-8F6A-2D8FB5717244}" destId="{CCEE8D88-749E-47B4-95C1-DD3EA07CD57E}" srcOrd="0" destOrd="0" presId="urn:microsoft.com/office/officeart/2008/layout/HorizontalMultiLevelHierarchy"/>
    <dgm:cxn modelId="{DBE427F9-EF88-4C3C-803B-BDF691632489}" type="presOf" srcId="{B31EB5C4-49C3-44B6-ABDB-4F42ACC46E65}" destId="{463EA29E-9B8B-4D9C-94C4-1705FABA907D}" srcOrd="0" destOrd="0" presId="urn:microsoft.com/office/officeart/2008/layout/HorizontalMultiLevelHierarchy"/>
    <dgm:cxn modelId="{FF799EFB-F5B7-4C52-917C-B8F389BCD91A}" srcId="{8FA66E0D-CBA1-4534-8DCB-121DF36C0107}" destId="{CEFD8821-7625-40D4-B393-CB87BA87DEEC}" srcOrd="0" destOrd="0" parTransId="{F43D5C50-A8D3-4A18-9BB4-09A4DB1FAF1B}" sibTransId="{7283C2EA-6180-4BE8-9D50-F6ECC23E378B}"/>
    <dgm:cxn modelId="{21E9BCFD-FCDB-46E7-B38E-DCA7A170D6DE}" srcId="{8FA66E0D-CBA1-4534-8DCB-121DF36C0107}" destId="{8E84906A-D071-4F5A-B76B-CEF0DEDB5648}" srcOrd="1" destOrd="0" parTransId="{36E5309F-6024-4CEC-B600-18C9CF77FDDD}" sibTransId="{25FDDB9E-BA06-4D33-AD16-056EC8BE3037}"/>
    <dgm:cxn modelId="{44D14DF8-9E95-4C29-BB7E-14F4762A89EC}" type="presParOf" srcId="{463EA29E-9B8B-4D9C-94C4-1705FABA907D}" destId="{D4ABF94F-B4A6-4E51-8842-0AD42FA40F68}" srcOrd="0" destOrd="0" presId="urn:microsoft.com/office/officeart/2008/layout/HorizontalMultiLevelHierarchy"/>
    <dgm:cxn modelId="{DD6CA10E-56F4-4492-A515-FD961C5B83CF}" type="presParOf" srcId="{D4ABF94F-B4A6-4E51-8842-0AD42FA40F68}" destId="{5F9A71F0-E7F0-4E50-914E-D1536995B4A5}" srcOrd="0" destOrd="0" presId="urn:microsoft.com/office/officeart/2008/layout/HorizontalMultiLevelHierarchy"/>
    <dgm:cxn modelId="{95AE52EA-4535-429D-A182-69B382A79B83}" type="presParOf" srcId="{D4ABF94F-B4A6-4E51-8842-0AD42FA40F68}" destId="{14E1B924-E01B-4B7B-8E99-C628345C2DF5}" srcOrd="1" destOrd="0" presId="urn:microsoft.com/office/officeart/2008/layout/HorizontalMultiLevelHierarchy"/>
    <dgm:cxn modelId="{2104EBFE-E402-49DA-8C4B-C21745D9DF09}" type="presParOf" srcId="{14E1B924-E01B-4B7B-8E99-C628345C2DF5}" destId="{73A7A69D-DCDB-4C63-8C42-46B048168F97}" srcOrd="0" destOrd="0" presId="urn:microsoft.com/office/officeart/2008/layout/HorizontalMultiLevelHierarchy"/>
    <dgm:cxn modelId="{30D39A51-682B-43BA-B45D-D7C71E7471C8}" type="presParOf" srcId="{73A7A69D-DCDB-4C63-8C42-46B048168F97}" destId="{018C06B9-5847-47C6-9D21-2B5445EE102D}" srcOrd="0" destOrd="0" presId="urn:microsoft.com/office/officeart/2008/layout/HorizontalMultiLevelHierarchy"/>
    <dgm:cxn modelId="{B3FD67EA-FBB7-4071-AB8F-0A49EB3F7EB1}" type="presParOf" srcId="{14E1B924-E01B-4B7B-8E99-C628345C2DF5}" destId="{448E421C-B715-4BE6-A8D9-7C6E94972C87}" srcOrd="1" destOrd="0" presId="urn:microsoft.com/office/officeart/2008/layout/HorizontalMultiLevelHierarchy"/>
    <dgm:cxn modelId="{FDA9283F-2E7A-4DFD-B10A-A2E1D6388E6B}" type="presParOf" srcId="{448E421C-B715-4BE6-A8D9-7C6E94972C87}" destId="{1CF286B1-C591-4281-824B-606FBB7BDB67}" srcOrd="0" destOrd="0" presId="urn:microsoft.com/office/officeart/2008/layout/HorizontalMultiLevelHierarchy"/>
    <dgm:cxn modelId="{41851087-2F9E-40AA-A318-C5990CDAD50F}" type="presParOf" srcId="{448E421C-B715-4BE6-A8D9-7C6E94972C87}" destId="{6F205608-0073-455A-B84F-FBE530659A99}" srcOrd="1" destOrd="0" presId="urn:microsoft.com/office/officeart/2008/layout/HorizontalMultiLevelHierarchy"/>
    <dgm:cxn modelId="{F66FF234-49CC-409C-A26C-18C3A0D85EF4}" type="presParOf" srcId="{14E1B924-E01B-4B7B-8E99-C628345C2DF5}" destId="{625375A8-4240-4D59-B0A0-1D7A11456B9A}" srcOrd="2" destOrd="0" presId="urn:microsoft.com/office/officeart/2008/layout/HorizontalMultiLevelHierarchy"/>
    <dgm:cxn modelId="{85157963-22A1-496B-9FCA-0C0ED90E4CEA}" type="presParOf" srcId="{625375A8-4240-4D59-B0A0-1D7A11456B9A}" destId="{94C8479D-9CA8-480D-8CFA-2B317FA7E5F1}" srcOrd="0" destOrd="0" presId="urn:microsoft.com/office/officeart/2008/layout/HorizontalMultiLevelHierarchy"/>
    <dgm:cxn modelId="{760492FC-1C2F-41B8-AB24-FBBA92F11DBB}" type="presParOf" srcId="{14E1B924-E01B-4B7B-8E99-C628345C2DF5}" destId="{419E7E6A-1DEE-41F9-AED5-2D04AF5250C4}" srcOrd="3" destOrd="0" presId="urn:microsoft.com/office/officeart/2008/layout/HorizontalMultiLevelHierarchy"/>
    <dgm:cxn modelId="{6B35FDF6-CA77-4F3B-B97D-7E2A7B51369E}" type="presParOf" srcId="{419E7E6A-1DEE-41F9-AED5-2D04AF5250C4}" destId="{3630F99F-F6BA-4604-9284-1A3CC0E54D4D}" srcOrd="0" destOrd="0" presId="urn:microsoft.com/office/officeart/2008/layout/HorizontalMultiLevelHierarchy"/>
    <dgm:cxn modelId="{433D3860-B8D8-4261-B74C-195E5D09EB8D}" type="presParOf" srcId="{419E7E6A-1DEE-41F9-AED5-2D04AF5250C4}" destId="{D6A2396E-55E3-4D26-A048-D77C20C8CEBF}" srcOrd="1" destOrd="0" presId="urn:microsoft.com/office/officeart/2008/layout/HorizontalMultiLevelHierarchy"/>
    <dgm:cxn modelId="{2F94778E-2CAC-4AC3-A431-501CEED13C67}" type="presParOf" srcId="{14E1B924-E01B-4B7B-8E99-C628345C2DF5}" destId="{9471670E-0420-4C26-983A-1A2D5046115E}" srcOrd="4" destOrd="0" presId="urn:microsoft.com/office/officeart/2008/layout/HorizontalMultiLevelHierarchy"/>
    <dgm:cxn modelId="{AC725C2F-5B49-4479-8ED2-AEA500D3108C}" type="presParOf" srcId="{9471670E-0420-4C26-983A-1A2D5046115E}" destId="{7E7397D6-4BB6-4D1D-B718-F8791B132C17}" srcOrd="0" destOrd="0" presId="urn:microsoft.com/office/officeart/2008/layout/HorizontalMultiLevelHierarchy"/>
    <dgm:cxn modelId="{604E9905-0F3C-41D4-9923-473F14C28040}" type="presParOf" srcId="{14E1B924-E01B-4B7B-8E99-C628345C2DF5}" destId="{281B7B23-C54F-4A24-929F-A4A38E5299B7}" srcOrd="5" destOrd="0" presId="urn:microsoft.com/office/officeart/2008/layout/HorizontalMultiLevelHierarchy"/>
    <dgm:cxn modelId="{30207F3C-6D0D-4669-9BED-C3F76BFA2560}" type="presParOf" srcId="{281B7B23-C54F-4A24-929F-A4A38E5299B7}" destId="{2D78926F-1258-4355-8D5A-4D44490669F4}" srcOrd="0" destOrd="0" presId="urn:microsoft.com/office/officeart/2008/layout/HorizontalMultiLevelHierarchy"/>
    <dgm:cxn modelId="{3C16A0D8-997A-426A-8DD9-1E9321FEEBC0}" type="presParOf" srcId="{281B7B23-C54F-4A24-929F-A4A38E5299B7}" destId="{DAA7C56F-3884-4789-A6FF-0C3D66852652}" srcOrd="1" destOrd="0" presId="urn:microsoft.com/office/officeart/2008/layout/HorizontalMultiLevelHierarchy"/>
    <dgm:cxn modelId="{5DE05860-9280-450A-9466-3925C80B20D9}" type="presParOf" srcId="{14E1B924-E01B-4B7B-8E99-C628345C2DF5}" destId="{6F93FB19-C3AC-41B9-BAE7-AA9C662CAB8F}" srcOrd="6" destOrd="0" presId="urn:microsoft.com/office/officeart/2008/layout/HorizontalMultiLevelHierarchy"/>
    <dgm:cxn modelId="{B3AAFF03-115E-42C7-863F-677BD98B3EC7}" type="presParOf" srcId="{6F93FB19-C3AC-41B9-BAE7-AA9C662CAB8F}" destId="{EDF4DD51-68DC-4CC2-A01D-460A5097FF3C}" srcOrd="0" destOrd="0" presId="urn:microsoft.com/office/officeart/2008/layout/HorizontalMultiLevelHierarchy"/>
    <dgm:cxn modelId="{BC653011-2D6A-4338-B896-299B6C9D0143}" type="presParOf" srcId="{14E1B924-E01B-4B7B-8E99-C628345C2DF5}" destId="{45866771-B514-4CB4-8473-4358E751D29D}" srcOrd="7" destOrd="0" presId="urn:microsoft.com/office/officeart/2008/layout/HorizontalMultiLevelHierarchy"/>
    <dgm:cxn modelId="{A67F484E-C361-4A60-97A6-541B208BDDB2}" type="presParOf" srcId="{45866771-B514-4CB4-8473-4358E751D29D}" destId="{27DA10AB-C303-426C-8A60-C4A4E1D9F772}" srcOrd="0" destOrd="0" presId="urn:microsoft.com/office/officeart/2008/layout/HorizontalMultiLevelHierarchy"/>
    <dgm:cxn modelId="{228854EA-492B-447B-A7E8-8F22EC86AFB7}" type="presParOf" srcId="{45866771-B514-4CB4-8473-4358E751D29D}" destId="{527B5CC9-A277-4C18-A2D4-B5A3C1CE3BD0}" srcOrd="1" destOrd="0" presId="urn:microsoft.com/office/officeart/2008/layout/HorizontalMultiLevelHierarchy"/>
    <dgm:cxn modelId="{4E09616F-2E92-4C2E-9DE8-3FC4FBCDC51F}" type="presParOf" srcId="{14E1B924-E01B-4B7B-8E99-C628345C2DF5}" destId="{B61C8492-1054-4A28-86E8-7D0D55E08FAD}" srcOrd="8" destOrd="0" presId="urn:microsoft.com/office/officeart/2008/layout/HorizontalMultiLevelHierarchy"/>
    <dgm:cxn modelId="{52A18FA0-0CC1-4D39-8FFB-36557573D653}" type="presParOf" srcId="{B61C8492-1054-4A28-86E8-7D0D55E08FAD}" destId="{A4CF83A1-2B21-4BAF-A993-5ADFD8DF2744}" srcOrd="0" destOrd="0" presId="urn:microsoft.com/office/officeart/2008/layout/HorizontalMultiLevelHierarchy"/>
    <dgm:cxn modelId="{A2EFC5B5-11BE-4383-94C6-85C27D79EB40}" type="presParOf" srcId="{14E1B924-E01B-4B7B-8E99-C628345C2DF5}" destId="{E0A0EBF9-6D2D-4653-9612-D3E6C6457EFD}" srcOrd="9" destOrd="0" presId="urn:microsoft.com/office/officeart/2008/layout/HorizontalMultiLevelHierarchy"/>
    <dgm:cxn modelId="{B5A77FFC-CCCD-493F-AF37-E790915B91E0}" type="presParOf" srcId="{E0A0EBF9-6D2D-4653-9612-D3E6C6457EFD}" destId="{CCEE8D88-749E-47B4-95C1-DD3EA07CD57E}" srcOrd="0" destOrd="0" presId="urn:microsoft.com/office/officeart/2008/layout/HorizontalMultiLevelHierarchy"/>
    <dgm:cxn modelId="{9EE85BBC-80C2-48F0-AE0D-FDD99488A9F5}" type="presParOf" srcId="{E0A0EBF9-6D2D-4653-9612-D3E6C6457EFD}" destId="{25731F8B-B891-4E2A-A4CE-4968B2145E9B}" srcOrd="1" destOrd="0" presId="urn:microsoft.com/office/officeart/2008/layout/HorizontalMultiLevelHierarchy"/>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31EB5C4-49C3-44B6-ABDB-4F42ACC46E65}" type="doc">
      <dgm:prSet loTypeId="urn:microsoft.com/office/officeart/2005/8/layout/orgChart1" loCatId="hierarchy" qsTypeId="urn:microsoft.com/office/officeart/2005/8/quickstyle/3d1" qsCatId="3D" csTypeId="urn:microsoft.com/office/officeart/2005/8/colors/colorful5" csCatId="colorful" phldr="1"/>
      <dgm:spPr/>
      <dgm:t>
        <a:bodyPr/>
        <a:lstStyle/>
        <a:p>
          <a:endParaRPr lang="en-IN"/>
        </a:p>
      </dgm:t>
    </dgm:pt>
    <dgm:pt modelId="{8FA66E0D-CBA1-4534-8DCB-121DF36C0107}">
      <dgm:prSet phldrT="[Text]" custT="1"/>
      <dgm:spPr/>
      <dgm:t>
        <a:bodyPr/>
        <a:lstStyle/>
        <a:p>
          <a:r>
            <a:rPr lang="en-IN" sz="1800" dirty="0"/>
            <a:t>Types of Constructors</a:t>
          </a:r>
        </a:p>
      </dgm:t>
    </dgm:pt>
    <dgm:pt modelId="{9F148E5D-10AD-480C-9D89-9FE57F321429}" type="parTrans" cxnId="{FF0AD1AF-2C59-42ED-8AFB-2F24D25F952A}">
      <dgm:prSet/>
      <dgm:spPr/>
      <dgm:t>
        <a:bodyPr/>
        <a:lstStyle/>
        <a:p>
          <a:endParaRPr lang="en-IN"/>
        </a:p>
      </dgm:t>
    </dgm:pt>
    <dgm:pt modelId="{66BA2B2E-DA6E-4A9E-A1DC-8FABCA48CCBD}" type="sibTrans" cxnId="{FF0AD1AF-2C59-42ED-8AFB-2F24D25F952A}">
      <dgm:prSet/>
      <dgm:spPr/>
      <dgm:t>
        <a:bodyPr/>
        <a:lstStyle/>
        <a:p>
          <a:endParaRPr lang="en-IN"/>
        </a:p>
      </dgm:t>
    </dgm:pt>
    <dgm:pt modelId="{CEFD8821-7625-40D4-B393-CB87BA87DEEC}">
      <dgm:prSet phldrT="[Text]" custT="1"/>
      <dgm:spPr/>
      <dgm:t>
        <a:bodyPr lIns="36000"/>
        <a:lstStyle/>
        <a:p>
          <a:pPr>
            <a:buFont typeface="+mj-lt"/>
            <a:buAutoNum type="arabicPeriod"/>
          </a:pPr>
          <a:r>
            <a:rPr lang="en-IN" sz="1800" b="0" i="0" dirty="0"/>
            <a:t>Default Constructor</a:t>
          </a:r>
          <a:endParaRPr lang="en-IN" sz="1800" dirty="0"/>
        </a:p>
      </dgm:t>
    </dgm:pt>
    <dgm:pt modelId="{F43D5C50-A8D3-4A18-9BB4-09A4DB1FAF1B}" type="parTrans" cxnId="{FF799EFB-F5B7-4C52-917C-B8F389BCD91A}">
      <dgm:prSet/>
      <dgm:spPr/>
      <dgm:t>
        <a:bodyPr/>
        <a:lstStyle/>
        <a:p>
          <a:endParaRPr lang="en-IN" sz="1800"/>
        </a:p>
      </dgm:t>
    </dgm:pt>
    <dgm:pt modelId="{7283C2EA-6180-4BE8-9D50-F6ECC23E378B}" type="sibTrans" cxnId="{FF799EFB-F5B7-4C52-917C-B8F389BCD91A}">
      <dgm:prSet/>
      <dgm:spPr/>
      <dgm:t>
        <a:bodyPr/>
        <a:lstStyle/>
        <a:p>
          <a:endParaRPr lang="en-IN"/>
        </a:p>
      </dgm:t>
    </dgm:pt>
    <dgm:pt modelId="{8E84906A-D071-4F5A-B76B-CEF0DEDB5648}">
      <dgm:prSet phldrT="[Text]" custT="1"/>
      <dgm:spPr/>
      <dgm:t>
        <a:bodyPr lIns="36000"/>
        <a:lstStyle/>
        <a:p>
          <a:pPr>
            <a:buFont typeface="+mj-lt"/>
            <a:buAutoNum type="arabicPeriod"/>
          </a:pPr>
          <a:r>
            <a:rPr lang="en-IN" sz="1800" b="0" i="0" dirty="0"/>
            <a:t>Parameterized Constructor</a:t>
          </a:r>
          <a:endParaRPr lang="en-IN" sz="1800" dirty="0"/>
        </a:p>
      </dgm:t>
    </dgm:pt>
    <dgm:pt modelId="{36E5309F-6024-4CEC-B600-18C9CF77FDDD}" type="parTrans" cxnId="{21E9BCFD-FCDB-46E7-B38E-DCA7A170D6DE}">
      <dgm:prSet/>
      <dgm:spPr/>
      <dgm:t>
        <a:bodyPr/>
        <a:lstStyle/>
        <a:p>
          <a:endParaRPr lang="en-IN" sz="1800"/>
        </a:p>
      </dgm:t>
    </dgm:pt>
    <dgm:pt modelId="{25FDDB9E-BA06-4D33-AD16-056EC8BE3037}" type="sibTrans" cxnId="{21E9BCFD-FCDB-46E7-B38E-DCA7A170D6DE}">
      <dgm:prSet/>
      <dgm:spPr/>
      <dgm:t>
        <a:bodyPr/>
        <a:lstStyle/>
        <a:p>
          <a:endParaRPr lang="en-IN"/>
        </a:p>
      </dgm:t>
    </dgm:pt>
    <dgm:pt modelId="{5035B317-D3EB-48DC-B475-205838D64736}">
      <dgm:prSet phldrT="[Text]" custT="1"/>
      <dgm:spPr/>
      <dgm:t>
        <a:bodyPr lIns="36000"/>
        <a:lstStyle/>
        <a:p>
          <a:pPr>
            <a:buFont typeface="+mj-lt"/>
            <a:buAutoNum type="arabicPeriod"/>
          </a:pPr>
          <a:r>
            <a:rPr lang="en-IN" sz="1800" b="0" i="0" dirty="0"/>
            <a:t>Copy Constructor</a:t>
          </a:r>
          <a:endParaRPr lang="en-IN" sz="1800" dirty="0"/>
        </a:p>
      </dgm:t>
    </dgm:pt>
    <dgm:pt modelId="{F57B4408-4827-42C3-AA4A-9E313D8D3E1B}" type="parTrans" cxnId="{C3592CCC-F3A0-4A40-B927-292FAA597B8D}">
      <dgm:prSet/>
      <dgm:spPr/>
      <dgm:t>
        <a:bodyPr/>
        <a:lstStyle/>
        <a:p>
          <a:endParaRPr lang="en-IN" sz="1800"/>
        </a:p>
      </dgm:t>
    </dgm:pt>
    <dgm:pt modelId="{BCAB8278-1F43-4B4E-807E-DDBCDE1B7F05}" type="sibTrans" cxnId="{C3592CCC-F3A0-4A40-B927-292FAA597B8D}">
      <dgm:prSet/>
      <dgm:spPr/>
      <dgm:t>
        <a:bodyPr/>
        <a:lstStyle/>
        <a:p>
          <a:endParaRPr lang="en-IN"/>
        </a:p>
      </dgm:t>
    </dgm:pt>
    <dgm:pt modelId="{3B972536-0A32-4C2A-8F6A-2D8FB5717244}">
      <dgm:prSet custT="1"/>
      <dgm:spPr/>
      <dgm:t>
        <a:bodyPr lIns="36000"/>
        <a:lstStyle/>
        <a:p>
          <a:pPr>
            <a:buFont typeface="+mj-lt"/>
            <a:buAutoNum type="arabicPeriod"/>
          </a:pPr>
          <a:r>
            <a:rPr lang="en-IN" sz="1800" b="0" i="0" dirty="0"/>
            <a:t>Private Constructor </a:t>
          </a:r>
        </a:p>
      </dgm:t>
    </dgm:pt>
    <dgm:pt modelId="{A1AC034D-EE0C-4736-9230-C249870B0243}" type="parTrans" cxnId="{BCA48D8F-0113-4960-97A9-6EF0D49CF5D6}">
      <dgm:prSet/>
      <dgm:spPr/>
      <dgm:t>
        <a:bodyPr/>
        <a:lstStyle/>
        <a:p>
          <a:endParaRPr lang="en-IN" sz="1800"/>
        </a:p>
      </dgm:t>
    </dgm:pt>
    <dgm:pt modelId="{68946E08-8393-40A5-A5F4-42FF76F07D34}" type="sibTrans" cxnId="{BCA48D8F-0113-4960-97A9-6EF0D49CF5D6}">
      <dgm:prSet/>
      <dgm:spPr/>
      <dgm:t>
        <a:bodyPr/>
        <a:lstStyle/>
        <a:p>
          <a:endParaRPr lang="en-IN"/>
        </a:p>
      </dgm:t>
    </dgm:pt>
    <dgm:pt modelId="{604227FB-0226-4C8E-8DAF-87DC67AFFB26}">
      <dgm:prSet custT="1"/>
      <dgm:spPr/>
      <dgm:t>
        <a:bodyPr lIns="36000"/>
        <a:lstStyle/>
        <a:p>
          <a:pPr>
            <a:buFont typeface="+mj-lt"/>
            <a:buAutoNum type="arabicPeriod"/>
          </a:pPr>
          <a:r>
            <a:rPr lang="en-IN" sz="1800" b="0" i="0" dirty="0"/>
            <a:t>Static Constructor</a:t>
          </a:r>
        </a:p>
      </dgm:t>
    </dgm:pt>
    <dgm:pt modelId="{82C211C9-B285-4A1A-9BEF-C33A6F877321}" type="parTrans" cxnId="{165C6316-C9BD-4563-AFF6-55334A2D2731}">
      <dgm:prSet/>
      <dgm:spPr/>
      <dgm:t>
        <a:bodyPr/>
        <a:lstStyle/>
        <a:p>
          <a:endParaRPr lang="en-IN" sz="1800"/>
        </a:p>
      </dgm:t>
    </dgm:pt>
    <dgm:pt modelId="{2A0E3152-3E57-4E3B-8418-145282694A03}" type="sibTrans" cxnId="{165C6316-C9BD-4563-AFF6-55334A2D2731}">
      <dgm:prSet/>
      <dgm:spPr/>
      <dgm:t>
        <a:bodyPr/>
        <a:lstStyle/>
        <a:p>
          <a:endParaRPr lang="en-IN"/>
        </a:p>
      </dgm:t>
    </dgm:pt>
    <dgm:pt modelId="{89785553-062B-4BF2-9699-265C6F406729}" type="pres">
      <dgm:prSet presAssocID="{B31EB5C4-49C3-44B6-ABDB-4F42ACC46E65}" presName="hierChild1" presStyleCnt="0">
        <dgm:presLayoutVars>
          <dgm:orgChart val="1"/>
          <dgm:chPref val="1"/>
          <dgm:dir/>
          <dgm:animOne val="branch"/>
          <dgm:animLvl val="lvl"/>
          <dgm:resizeHandles/>
        </dgm:presLayoutVars>
      </dgm:prSet>
      <dgm:spPr/>
    </dgm:pt>
    <dgm:pt modelId="{82E087D5-6C7D-4DA5-83CC-6EA4B83B79E4}" type="pres">
      <dgm:prSet presAssocID="{8FA66E0D-CBA1-4534-8DCB-121DF36C0107}" presName="hierRoot1" presStyleCnt="0">
        <dgm:presLayoutVars>
          <dgm:hierBranch val="init"/>
        </dgm:presLayoutVars>
      </dgm:prSet>
      <dgm:spPr/>
    </dgm:pt>
    <dgm:pt modelId="{A45DC58B-365E-4BD7-9AB8-17AD32DF97DE}" type="pres">
      <dgm:prSet presAssocID="{8FA66E0D-CBA1-4534-8DCB-121DF36C0107}" presName="rootComposite1" presStyleCnt="0"/>
      <dgm:spPr/>
    </dgm:pt>
    <dgm:pt modelId="{52831A43-69DA-463E-B6B2-3EA74AC50447}" type="pres">
      <dgm:prSet presAssocID="{8FA66E0D-CBA1-4534-8DCB-121DF36C0107}" presName="rootText1" presStyleLbl="node0" presStyleIdx="0" presStyleCnt="1" custScaleX="289333" custLinFactNeighborX="-760" custLinFactNeighborY="-94280">
        <dgm:presLayoutVars>
          <dgm:chPref val="3"/>
        </dgm:presLayoutVars>
      </dgm:prSet>
      <dgm:spPr/>
    </dgm:pt>
    <dgm:pt modelId="{7409DB32-9F30-440D-AC7F-DFCE24250AF9}" type="pres">
      <dgm:prSet presAssocID="{8FA66E0D-CBA1-4534-8DCB-121DF36C0107}" presName="rootConnector1" presStyleLbl="node1" presStyleIdx="0" presStyleCnt="0"/>
      <dgm:spPr/>
    </dgm:pt>
    <dgm:pt modelId="{94A7CC9C-5AD3-4B47-8DD0-295683ECE502}" type="pres">
      <dgm:prSet presAssocID="{8FA66E0D-CBA1-4534-8DCB-121DF36C0107}" presName="hierChild2" presStyleCnt="0"/>
      <dgm:spPr/>
    </dgm:pt>
    <dgm:pt modelId="{31F09EED-F5CE-4D89-86EC-6E34C926B2A3}" type="pres">
      <dgm:prSet presAssocID="{F43D5C50-A8D3-4A18-9BB4-09A4DB1FAF1B}" presName="Name37" presStyleLbl="parChTrans1D2" presStyleIdx="0" presStyleCnt="5"/>
      <dgm:spPr/>
    </dgm:pt>
    <dgm:pt modelId="{C4221D7B-2BE0-4F4D-B57F-4189FF368BAE}" type="pres">
      <dgm:prSet presAssocID="{CEFD8821-7625-40D4-B393-CB87BA87DEEC}" presName="hierRoot2" presStyleCnt="0">
        <dgm:presLayoutVars>
          <dgm:hierBranch val="init"/>
        </dgm:presLayoutVars>
      </dgm:prSet>
      <dgm:spPr/>
    </dgm:pt>
    <dgm:pt modelId="{EB365DC6-E7FF-463C-92DD-F1D6CD4990C3}" type="pres">
      <dgm:prSet presAssocID="{CEFD8821-7625-40D4-B393-CB87BA87DEEC}" presName="rootComposite" presStyleCnt="0"/>
      <dgm:spPr/>
    </dgm:pt>
    <dgm:pt modelId="{E89881F0-95CB-42F5-86A5-C15B5F257D62}" type="pres">
      <dgm:prSet presAssocID="{CEFD8821-7625-40D4-B393-CB87BA87DEEC}" presName="rootText" presStyleLbl="node2" presStyleIdx="0" presStyleCnt="5" custScaleX="143293" custScaleY="138610">
        <dgm:presLayoutVars>
          <dgm:chPref val="3"/>
        </dgm:presLayoutVars>
      </dgm:prSet>
      <dgm:spPr/>
    </dgm:pt>
    <dgm:pt modelId="{B0BA58D9-B407-46A5-A5E3-F36F69CF9113}" type="pres">
      <dgm:prSet presAssocID="{CEFD8821-7625-40D4-B393-CB87BA87DEEC}" presName="rootConnector" presStyleLbl="node2" presStyleIdx="0" presStyleCnt="5"/>
      <dgm:spPr/>
    </dgm:pt>
    <dgm:pt modelId="{E45A3CC2-8A16-47D0-AA86-1E715902AC76}" type="pres">
      <dgm:prSet presAssocID="{CEFD8821-7625-40D4-B393-CB87BA87DEEC}" presName="hierChild4" presStyleCnt="0"/>
      <dgm:spPr/>
    </dgm:pt>
    <dgm:pt modelId="{988B8CD8-3C55-4420-8748-FF4E1B375587}" type="pres">
      <dgm:prSet presAssocID="{CEFD8821-7625-40D4-B393-CB87BA87DEEC}" presName="hierChild5" presStyleCnt="0"/>
      <dgm:spPr/>
    </dgm:pt>
    <dgm:pt modelId="{2EC227D9-98AA-4375-8EDA-807BD6164132}" type="pres">
      <dgm:prSet presAssocID="{36E5309F-6024-4CEC-B600-18C9CF77FDDD}" presName="Name37" presStyleLbl="parChTrans1D2" presStyleIdx="1" presStyleCnt="5"/>
      <dgm:spPr/>
    </dgm:pt>
    <dgm:pt modelId="{8AD672B2-4D76-4529-93D4-020D173B7357}" type="pres">
      <dgm:prSet presAssocID="{8E84906A-D071-4F5A-B76B-CEF0DEDB5648}" presName="hierRoot2" presStyleCnt="0">
        <dgm:presLayoutVars>
          <dgm:hierBranch val="init"/>
        </dgm:presLayoutVars>
      </dgm:prSet>
      <dgm:spPr/>
    </dgm:pt>
    <dgm:pt modelId="{CBC64EBE-F631-4AAF-BB2C-CC8261876578}" type="pres">
      <dgm:prSet presAssocID="{8E84906A-D071-4F5A-B76B-CEF0DEDB5648}" presName="rootComposite" presStyleCnt="0"/>
      <dgm:spPr/>
    </dgm:pt>
    <dgm:pt modelId="{6E1ED293-321D-4888-B939-3ACDF8327540}" type="pres">
      <dgm:prSet presAssocID="{8E84906A-D071-4F5A-B76B-CEF0DEDB5648}" presName="rootText" presStyleLbl="node2" presStyleIdx="1" presStyleCnt="5" custScaleX="143293" custScaleY="138610">
        <dgm:presLayoutVars>
          <dgm:chPref val="3"/>
        </dgm:presLayoutVars>
      </dgm:prSet>
      <dgm:spPr/>
    </dgm:pt>
    <dgm:pt modelId="{E2F42CA0-602B-46BB-B8D8-81DC7E98A00F}" type="pres">
      <dgm:prSet presAssocID="{8E84906A-D071-4F5A-B76B-CEF0DEDB5648}" presName="rootConnector" presStyleLbl="node2" presStyleIdx="1" presStyleCnt="5"/>
      <dgm:spPr/>
    </dgm:pt>
    <dgm:pt modelId="{245AD1EF-CBD0-4514-AB75-82C5DC83E119}" type="pres">
      <dgm:prSet presAssocID="{8E84906A-D071-4F5A-B76B-CEF0DEDB5648}" presName="hierChild4" presStyleCnt="0"/>
      <dgm:spPr/>
    </dgm:pt>
    <dgm:pt modelId="{96930ABB-1E19-461D-A427-906145BDAD1A}" type="pres">
      <dgm:prSet presAssocID="{8E84906A-D071-4F5A-B76B-CEF0DEDB5648}" presName="hierChild5" presStyleCnt="0"/>
      <dgm:spPr/>
    </dgm:pt>
    <dgm:pt modelId="{566A5EEC-6502-4DA8-92F1-76686C1A6ED0}" type="pres">
      <dgm:prSet presAssocID="{F57B4408-4827-42C3-AA4A-9E313D8D3E1B}" presName="Name37" presStyleLbl="parChTrans1D2" presStyleIdx="2" presStyleCnt="5"/>
      <dgm:spPr/>
    </dgm:pt>
    <dgm:pt modelId="{22009181-4717-44CE-9FC5-0B483B1105C7}" type="pres">
      <dgm:prSet presAssocID="{5035B317-D3EB-48DC-B475-205838D64736}" presName="hierRoot2" presStyleCnt="0">
        <dgm:presLayoutVars>
          <dgm:hierBranch val="init"/>
        </dgm:presLayoutVars>
      </dgm:prSet>
      <dgm:spPr/>
    </dgm:pt>
    <dgm:pt modelId="{CC1D1705-547B-49D0-A023-B3593B2027E7}" type="pres">
      <dgm:prSet presAssocID="{5035B317-D3EB-48DC-B475-205838D64736}" presName="rootComposite" presStyleCnt="0"/>
      <dgm:spPr/>
    </dgm:pt>
    <dgm:pt modelId="{4808A283-647C-46CC-AE3C-FE06BFFC8844}" type="pres">
      <dgm:prSet presAssocID="{5035B317-D3EB-48DC-B475-205838D64736}" presName="rootText" presStyleLbl="node2" presStyleIdx="2" presStyleCnt="5" custScaleX="143293" custScaleY="138610">
        <dgm:presLayoutVars>
          <dgm:chPref val="3"/>
        </dgm:presLayoutVars>
      </dgm:prSet>
      <dgm:spPr/>
    </dgm:pt>
    <dgm:pt modelId="{CC69D4BA-69BA-4C7B-AC1A-77A5B027DDD8}" type="pres">
      <dgm:prSet presAssocID="{5035B317-D3EB-48DC-B475-205838D64736}" presName="rootConnector" presStyleLbl="node2" presStyleIdx="2" presStyleCnt="5"/>
      <dgm:spPr/>
    </dgm:pt>
    <dgm:pt modelId="{328FA941-C3D3-495D-B344-D4ECA6E52960}" type="pres">
      <dgm:prSet presAssocID="{5035B317-D3EB-48DC-B475-205838D64736}" presName="hierChild4" presStyleCnt="0"/>
      <dgm:spPr/>
    </dgm:pt>
    <dgm:pt modelId="{A0BEE8BA-7012-4C26-86E7-E1BA229CD4B8}" type="pres">
      <dgm:prSet presAssocID="{5035B317-D3EB-48DC-B475-205838D64736}" presName="hierChild5" presStyleCnt="0"/>
      <dgm:spPr/>
    </dgm:pt>
    <dgm:pt modelId="{1A6729F6-38E0-4EB3-B041-2351E46F3123}" type="pres">
      <dgm:prSet presAssocID="{82C211C9-B285-4A1A-9BEF-C33A6F877321}" presName="Name37" presStyleLbl="parChTrans1D2" presStyleIdx="3" presStyleCnt="5"/>
      <dgm:spPr/>
    </dgm:pt>
    <dgm:pt modelId="{6DC9DF87-CB5A-4FC3-81ED-412E6BD3647E}" type="pres">
      <dgm:prSet presAssocID="{604227FB-0226-4C8E-8DAF-87DC67AFFB26}" presName="hierRoot2" presStyleCnt="0">
        <dgm:presLayoutVars>
          <dgm:hierBranch val="init"/>
        </dgm:presLayoutVars>
      </dgm:prSet>
      <dgm:spPr/>
    </dgm:pt>
    <dgm:pt modelId="{3C6675D0-A972-44E2-A928-B6261D1CAF4D}" type="pres">
      <dgm:prSet presAssocID="{604227FB-0226-4C8E-8DAF-87DC67AFFB26}" presName="rootComposite" presStyleCnt="0"/>
      <dgm:spPr/>
    </dgm:pt>
    <dgm:pt modelId="{2E44ABB2-423C-4F60-B60A-C2F2527841F0}" type="pres">
      <dgm:prSet presAssocID="{604227FB-0226-4C8E-8DAF-87DC67AFFB26}" presName="rootText" presStyleLbl="node2" presStyleIdx="3" presStyleCnt="5" custScaleX="143293" custScaleY="138610">
        <dgm:presLayoutVars>
          <dgm:chPref val="3"/>
        </dgm:presLayoutVars>
      </dgm:prSet>
      <dgm:spPr/>
    </dgm:pt>
    <dgm:pt modelId="{80FE728A-BCCD-4071-8F62-A9F375F3541C}" type="pres">
      <dgm:prSet presAssocID="{604227FB-0226-4C8E-8DAF-87DC67AFFB26}" presName="rootConnector" presStyleLbl="node2" presStyleIdx="3" presStyleCnt="5"/>
      <dgm:spPr/>
    </dgm:pt>
    <dgm:pt modelId="{AF6325FA-A19B-4D57-9F39-0B1D5547571B}" type="pres">
      <dgm:prSet presAssocID="{604227FB-0226-4C8E-8DAF-87DC67AFFB26}" presName="hierChild4" presStyleCnt="0"/>
      <dgm:spPr/>
    </dgm:pt>
    <dgm:pt modelId="{BC169C8A-028E-4675-AD2B-3AB4FD9C5D0C}" type="pres">
      <dgm:prSet presAssocID="{604227FB-0226-4C8E-8DAF-87DC67AFFB26}" presName="hierChild5" presStyleCnt="0"/>
      <dgm:spPr/>
    </dgm:pt>
    <dgm:pt modelId="{2BC1FC89-17CB-4022-A272-01A432F841AE}" type="pres">
      <dgm:prSet presAssocID="{A1AC034D-EE0C-4736-9230-C249870B0243}" presName="Name37" presStyleLbl="parChTrans1D2" presStyleIdx="4" presStyleCnt="5"/>
      <dgm:spPr/>
    </dgm:pt>
    <dgm:pt modelId="{F212E56A-9403-4A58-90A4-E5B0E45DBAE1}" type="pres">
      <dgm:prSet presAssocID="{3B972536-0A32-4C2A-8F6A-2D8FB5717244}" presName="hierRoot2" presStyleCnt="0">
        <dgm:presLayoutVars>
          <dgm:hierBranch val="init"/>
        </dgm:presLayoutVars>
      </dgm:prSet>
      <dgm:spPr/>
    </dgm:pt>
    <dgm:pt modelId="{76CD453D-1D52-44D0-8D3C-A38C6AD93FBA}" type="pres">
      <dgm:prSet presAssocID="{3B972536-0A32-4C2A-8F6A-2D8FB5717244}" presName="rootComposite" presStyleCnt="0"/>
      <dgm:spPr/>
    </dgm:pt>
    <dgm:pt modelId="{8EFE550F-D990-4A5E-AC1E-D332FF2B2521}" type="pres">
      <dgm:prSet presAssocID="{3B972536-0A32-4C2A-8F6A-2D8FB5717244}" presName="rootText" presStyleLbl="node2" presStyleIdx="4" presStyleCnt="5" custScaleX="143293" custScaleY="138610">
        <dgm:presLayoutVars>
          <dgm:chPref val="3"/>
        </dgm:presLayoutVars>
      </dgm:prSet>
      <dgm:spPr/>
    </dgm:pt>
    <dgm:pt modelId="{5C88BD60-BD1C-4FC6-AFF1-BC9DB411CEC6}" type="pres">
      <dgm:prSet presAssocID="{3B972536-0A32-4C2A-8F6A-2D8FB5717244}" presName="rootConnector" presStyleLbl="node2" presStyleIdx="4" presStyleCnt="5"/>
      <dgm:spPr/>
    </dgm:pt>
    <dgm:pt modelId="{756470B3-5B6F-4252-AD37-FA9FA0D501F2}" type="pres">
      <dgm:prSet presAssocID="{3B972536-0A32-4C2A-8F6A-2D8FB5717244}" presName="hierChild4" presStyleCnt="0"/>
      <dgm:spPr/>
    </dgm:pt>
    <dgm:pt modelId="{FB8EC5C0-091C-4994-B688-0F3FB49BABBF}" type="pres">
      <dgm:prSet presAssocID="{3B972536-0A32-4C2A-8F6A-2D8FB5717244}" presName="hierChild5" presStyleCnt="0"/>
      <dgm:spPr/>
    </dgm:pt>
    <dgm:pt modelId="{E7AC7654-0762-446D-8145-37445F3764FF}" type="pres">
      <dgm:prSet presAssocID="{8FA66E0D-CBA1-4534-8DCB-121DF36C0107}" presName="hierChild3" presStyleCnt="0"/>
      <dgm:spPr/>
    </dgm:pt>
  </dgm:ptLst>
  <dgm:cxnLst>
    <dgm:cxn modelId="{165C6316-C9BD-4563-AFF6-55334A2D2731}" srcId="{8FA66E0D-CBA1-4534-8DCB-121DF36C0107}" destId="{604227FB-0226-4C8E-8DAF-87DC67AFFB26}" srcOrd="3" destOrd="0" parTransId="{82C211C9-B285-4A1A-9BEF-C33A6F877321}" sibTransId="{2A0E3152-3E57-4E3B-8418-145282694A03}"/>
    <dgm:cxn modelId="{1F97BC16-4686-4976-8992-65A9EA97C802}" type="presOf" srcId="{F57B4408-4827-42C3-AA4A-9E313D8D3E1B}" destId="{566A5EEC-6502-4DA8-92F1-76686C1A6ED0}" srcOrd="0" destOrd="0" presId="urn:microsoft.com/office/officeart/2005/8/layout/orgChart1"/>
    <dgm:cxn modelId="{B48CFD2C-B11D-4235-9775-5DB92F5CF0B5}" type="presOf" srcId="{CEFD8821-7625-40D4-B393-CB87BA87DEEC}" destId="{B0BA58D9-B407-46A5-A5E3-F36F69CF9113}" srcOrd="1" destOrd="0" presId="urn:microsoft.com/office/officeart/2005/8/layout/orgChart1"/>
    <dgm:cxn modelId="{782B453E-7C5B-4863-8E57-5810212CEF51}" type="presOf" srcId="{8E84906A-D071-4F5A-B76B-CEF0DEDB5648}" destId="{6E1ED293-321D-4888-B939-3ACDF8327540}" srcOrd="0" destOrd="0" presId="urn:microsoft.com/office/officeart/2005/8/layout/orgChart1"/>
    <dgm:cxn modelId="{30A48365-916F-479A-A6DE-571D15FBFA6B}" type="presOf" srcId="{82C211C9-B285-4A1A-9BEF-C33A6F877321}" destId="{1A6729F6-38E0-4EB3-B041-2351E46F3123}" srcOrd="0" destOrd="0" presId="urn:microsoft.com/office/officeart/2005/8/layout/orgChart1"/>
    <dgm:cxn modelId="{C7EE366F-875F-41FA-B2CC-50F8EC2FB2DC}" type="presOf" srcId="{3B972536-0A32-4C2A-8F6A-2D8FB5717244}" destId="{5C88BD60-BD1C-4FC6-AFF1-BC9DB411CEC6}" srcOrd="1" destOrd="0" presId="urn:microsoft.com/office/officeart/2005/8/layout/orgChart1"/>
    <dgm:cxn modelId="{C8407951-A272-4276-8E8A-8087DC4477E3}" type="presOf" srcId="{3B972536-0A32-4C2A-8F6A-2D8FB5717244}" destId="{8EFE550F-D990-4A5E-AC1E-D332FF2B2521}" srcOrd="0" destOrd="0" presId="urn:microsoft.com/office/officeart/2005/8/layout/orgChart1"/>
    <dgm:cxn modelId="{9B41A676-52EE-40F3-A310-89A7D3C456AE}" type="presOf" srcId="{604227FB-0226-4C8E-8DAF-87DC67AFFB26}" destId="{2E44ABB2-423C-4F60-B60A-C2F2527841F0}" srcOrd="0" destOrd="0" presId="urn:microsoft.com/office/officeart/2005/8/layout/orgChart1"/>
    <dgm:cxn modelId="{3A5BC877-F394-41EC-9904-5E3CA6925FFC}" type="presOf" srcId="{5035B317-D3EB-48DC-B475-205838D64736}" destId="{4808A283-647C-46CC-AE3C-FE06BFFC8844}" srcOrd="0" destOrd="0" presId="urn:microsoft.com/office/officeart/2005/8/layout/orgChart1"/>
    <dgm:cxn modelId="{E52D347D-8D6F-42A7-A0AF-2DC0B2A732AF}" type="presOf" srcId="{F43D5C50-A8D3-4A18-9BB4-09A4DB1FAF1B}" destId="{31F09EED-F5CE-4D89-86EC-6E34C926B2A3}" srcOrd="0" destOrd="0" presId="urn:microsoft.com/office/officeart/2005/8/layout/orgChart1"/>
    <dgm:cxn modelId="{BCA48D8F-0113-4960-97A9-6EF0D49CF5D6}" srcId="{8FA66E0D-CBA1-4534-8DCB-121DF36C0107}" destId="{3B972536-0A32-4C2A-8F6A-2D8FB5717244}" srcOrd="4" destOrd="0" parTransId="{A1AC034D-EE0C-4736-9230-C249870B0243}" sibTransId="{68946E08-8393-40A5-A5F4-42FF76F07D34}"/>
    <dgm:cxn modelId="{C611ABA6-A301-4C41-9696-173F6D232EE6}" type="presOf" srcId="{36E5309F-6024-4CEC-B600-18C9CF77FDDD}" destId="{2EC227D9-98AA-4375-8EDA-807BD6164132}" srcOrd="0" destOrd="0" presId="urn:microsoft.com/office/officeart/2005/8/layout/orgChart1"/>
    <dgm:cxn modelId="{F8EEA3AB-3BE2-40A7-9668-BBA75EFEBAE1}" type="presOf" srcId="{5035B317-D3EB-48DC-B475-205838D64736}" destId="{CC69D4BA-69BA-4C7B-AC1A-77A5B027DDD8}" srcOrd="1" destOrd="0" presId="urn:microsoft.com/office/officeart/2005/8/layout/orgChart1"/>
    <dgm:cxn modelId="{E19887AC-5BB7-47EB-82A0-F58152FA5916}" type="presOf" srcId="{8FA66E0D-CBA1-4534-8DCB-121DF36C0107}" destId="{52831A43-69DA-463E-B6B2-3EA74AC50447}" srcOrd="0" destOrd="0" presId="urn:microsoft.com/office/officeart/2005/8/layout/orgChart1"/>
    <dgm:cxn modelId="{FF0AD1AF-2C59-42ED-8AFB-2F24D25F952A}" srcId="{B31EB5C4-49C3-44B6-ABDB-4F42ACC46E65}" destId="{8FA66E0D-CBA1-4534-8DCB-121DF36C0107}" srcOrd="0" destOrd="0" parTransId="{9F148E5D-10AD-480C-9D89-9FE57F321429}" sibTransId="{66BA2B2E-DA6E-4A9E-A1DC-8FABCA48CCBD}"/>
    <dgm:cxn modelId="{D681FCCA-E72A-410B-9991-EB8B8D1E1C36}" type="presOf" srcId="{8FA66E0D-CBA1-4534-8DCB-121DF36C0107}" destId="{7409DB32-9F30-440D-AC7F-DFCE24250AF9}" srcOrd="1" destOrd="0" presId="urn:microsoft.com/office/officeart/2005/8/layout/orgChart1"/>
    <dgm:cxn modelId="{C3592CCC-F3A0-4A40-B927-292FAA597B8D}" srcId="{8FA66E0D-CBA1-4534-8DCB-121DF36C0107}" destId="{5035B317-D3EB-48DC-B475-205838D64736}" srcOrd="2" destOrd="0" parTransId="{F57B4408-4827-42C3-AA4A-9E313D8D3E1B}" sibTransId="{BCAB8278-1F43-4B4E-807E-DDBCDE1B7F05}"/>
    <dgm:cxn modelId="{C0BCF4D3-E6B6-40C3-A83C-A2F9AD8BC284}" type="presOf" srcId="{604227FB-0226-4C8E-8DAF-87DC67AFFB26}" destId="{80FE728A-BCCD-4071-8F62-A9F375F3541C}" srcOrd="1" destOrd="0" presId="urn:microsoft.com/office/officeart/2005/8/layout/orgChart1"/>
    <dgm:cxn modelId="{15DA25DB-AFDF-4AFF-8816-FCB5E060FA41}" type="presOf" srcId="{CEFD8821-7625-40D4-B393-CB87BA87DEEC}" destId="{E89881F0-95CB-42F5-86A5-C15B5F257D62}" srcOrd="0" destOrd="0" presId="urn:microsoft.com/office/officeart/2005/8/layout/orgChart1"/>
    <dgm:cxn modelId="{4710F2E2-9B8F-4F20-9410-FD6A9454745F}" type="presOf" srcId="{B31EB5C4-49C3-44B6-ABDB-4F42ACC46E65}" destId="{89785553-062B-4BF2-9699-265C6F406729}" srcOrd="0" destOrd="0" presId="urn:microsoft.com/office/officeart/2005/8/layout/orgChart1"/>
    <dgm:cxn modelId="{509698EE-8FE2-4A0D-9863-5E55BE64A874}" type="presOf" srcId="{8E84906A-D071-4F5A-B76B-CEF0DEDB5648}" destId="{E2F42CA0-602B-46BB-B8D8-81DC7E98A00F}" srcOrd="1" destOrd="0" presId="urn:microsoft.com/office/officeart/2005/8/layout/orgChart1"/>
    <dgm:cxn modelId="{FF799EFB-F5B7-4C52-917C-B8F389BCD91A}" srcId="{8FA66E0D-CBA1-4534-8DCB-121DF36C0107}" destId="{CEFD8821-7625-40D4-B393-CB87BA87DEEC}" srcOrd="0" destOrd="0" parTransId="{F43D5C50-A8D3-4A18-9BB4-09A4DB1FAF1B}" sibTransId="{7283C2EA-6180-4BE8-9D50-F6ECC23E378B}"/>
    <dgm:cxn modelId="{AD607EFD-5248-49E5-B148-19BBC4E3CE98}" type="presOf" srcId="{A1AC034D-EE0C-4736-9230-C249870B0243}" destId="{2BC1FC89-17CB-4022-A272-01A432F841AE}" srcOrd="0" destOrd="0" presId="urn:microsoft.com/office/officeart/2005/8/layout/orgChart1"/>
    <dgm:cxn modelId="{21E9BCFD-FCDB-46E7-B38E-DCA7A170D6DE}" srcId="{8FA66E0D-CBA1-4534-8DCB-121DF36C0107}" destId="{8E84906A-D071-4F5A-B76B-CEF0DEDB5648}" srcOrd="1" destOrd="0" parTransId="{36E5309F-6024-4CEC-B600-18C9CF77FDDD}" sibTransId="{25FDDB9E-BA06-4D33-AD16-056EC8BE3037}"/>
    <dgm:cxn modelId="{90C6E433-9863-4749-96C8-DBAFB86F9E68}" type="presParOf" srcId="{89785553-062B-4BF2-9699-265C6F406729}" destId="{82E087D5-6C7D-4DA5-83CC-6EA4B83B79E4}" srcOrd="0" destOrd="0" presId="urn:microsoft.com/office/officeart/2005/8/layout/orgChart1"/>
    <dgm:cxn modelId="{F783FEAF-4A2C-4849-BE1B-94130218AC8F}" type="presParOf" srcId="{82E087D5-6C7D-4DA5-83CC-6EA4B83B79E4}" destId="{A45DC58B-365E-4BD7-9AB8-17AD32DF97DE}" srcOrd="0" destOrd="0" presId="urn:microsoft.com/office/officeart/2005/8/layout/orgChart1"/>
    <dgm:cxn modelId="{4FEE6EB9-C5F4-4A8D-B9E6-369C06D3E69C}" type="presParOf" srcId="{A45DC58B-365E-4BD7-9AB8-17AD32DF97DE}" destId="{52831A43-69DA-463E-B6B2-3EA74AC50447}" srcOrd="0" destOrd="0" presId="urn:microsoft.com/office/officeart/2005/8/layout/orgChart1"/>
    <dgm:cxn modelId="{33C33A96-BD51-45FB-B3BC-B1D472A30154}" type="presParOf" srcId="{A45DC58B-365E-4BD7-9AB8-17AD32DF97DE}" destId="{7409DB32-9F30-440D-AC7F-DFCE24250AF9}" srcOrd="1" destOrd="0" presId="urn:microsoft.com/office/officeart/2005/8/layout/orgChart1"/>
    <dgm:cxn modelId="{C4A837AB-C716-40C8-B6C9-80875E40310B}" type="presParOf" srcId="{82E087D5-6C7D-4DA5-83CC-6EA4B83B79E4}" destId="{94A7CC9C-5AD3-4B47-8DD0-295683ECE502}" srcOrd="1" destOrd="0" presId="urn:microsoft.com/office/officeart/2005/8/layout/orgChart1"/>
    <dgm:cxn modelId="{349B009E-3186-4645-8088-F15CBA1DBDF1}" type="presParOf" srcId="{94A7CC9C-5AD3-4B47-8DD0-295683ECE502}" destId="{31F09EED-F5CE-4D89-86EC-6E34C926B2A3}" srcOrd="0" destOrd="0" presId="urn:microsoft.com/office/officeart/2005/8/layout/orgChart1"/>
    <dgm:cxn modelId="{2A21EA4E-5EF7-40BF-A931-4CDF3527EBFE}" type="presParOf" srcId="{94A7CC9C-5AD3-4B47-8DD0-295683ECE502}" destId="{C4221D7B-2BE0-4F4D-B57F-4189FF368BAE}" srcOrd="1" destOrd="0" presId="urn:microsoft.com/office/officeart/2005/8/layout/orgChart1"/>
    <dgm:cxn modelId="{8235C150-D042-4BA1-BF8A-14092903EF86}" type="presParOf" srcId="{C4221D7B-2BE0-4F4D-B57F-4189FF368BAE}" destId="{EB365DC6-E7FF-463C-92DD-F1D6CD4990C3}" srcOrd="0" destOrd="0" presId="urn:microsoft.com/office/officeart/2005/8/layout/orgChart1"/>
    <dgm:cxn modelId="{17E45D08-91F9-4E2F-B8EB-B488435C9808}" type="presParOf" srcId="{EB365DC6-E7FF-463C-92DD-F1D6CD4990C3}" destId="{E89881F0-95CB-42F5-86A5-C15B5F257D62}" srcOrd="0" destOrd="0" presId="urn:microsoft.com/office/officeart/2005/8/layout/orgChart1"/>
    <dgm:cxn modelId="{5BB74FF9-A80A-4ED6-8459-22E482F9F97E}" type="presParOf" srcId="{EB365DC6-E7FF-463C-92DD-F1D6CD4990C3}" destId="{B0BA58D9-B407-46A5-A5E3-F36F69CF9113}" srcOrd="1" destOrd="0" presId="urn:microsoft.com/office/officeart/2005/8/layout/orgChart1"/>
    <dgm:cxn modelId="{C6AD7527-14B4-4B73-9B50-B440B49348AC}" type="presParOf" srcId="{C4221D7B-2BE0-4F4D-B57F-4189FF368BAE}" destId="{E45A3CC2-8A16-47D0-AA86-1E715902AC76}" srcOrd="1" destOrd="0" presId="urn:microsoft.com/office/officeart/2005/8/layout/orgChart1"/>
    <dgm:cxn modelId="{616D0CA4-5234-4700-AEA4-E7F475701F89}" type="presParOf" srcId="{C4221D7B-2BE0-4F4D-B57F-4189FF368BAE}" destId="{988B8CD8-3C55-4420-8748-FF4E1B375587}" srcOrd="2" destOrd="0" presId="urn:microsoft.com/office/officeart/2005/8/layout/orgChart1"/>
    <dgm:cxn modelId="{4295162A-7A30-48D7-824B-EBB82F1AD098}" type="presParOf" srcId="{94A7CC9C-5AD3-4B47-8DD0-295683ECE502}" destId="{2EC227D9-98AA-4375-8EDA-807BD6164132}" srcOrd="2" destOrd="0" presId="urn:microsoft.com/office/officeart/2005/8/layout/orgChart1"/>
    <dgm:cxn modelId="{C26FF03C-C71D-4FA4-ABB2-719821E8C925}" type="presParOf" srcId="{94A7CC9C-5AD3-4B47-8DD0-295683ECE502}" destId="{8AD672B2-4D76-4529-93D4-020D173B7357}" srcOrd="3" destOrd="0" presId="urn:microsoft.com/office/officeart/2005/8/layout/orgChart1"/>
    <dgm:cxn modelId="{C87C3ABB-61A0-4804-BC6D-78AEDA095681}" type="presParOf" srcId="{8AD672B2-4D76-4529-93D4-020D173B7357}" destId="{CBC64EBE-F631-4AAF-BB2C-CC8261876578}" srcOrd="0" destOrd="0" presId="urn:microsoft.com/office/officeart/2005/8/layout/orgChart1"/>
    <dgm:cxn modelId="{7F5552C0-537D-4C24-A2BA-4F6DDD0ECA30}" type="presParOf" srcId="{CBC64EBE-F631-4AAF-BB2C-CC8261876578}" destId="{6E1ED293-321D-4888-B939-3ACDF8327540}" srcOrd="0" destOrd="0" presId="urn:microsoft.com/office/officeart/2005/8/layout/orgChart1"/>
    <dgm:cxn modelId="{603178B7-42D0-4DF0-8FDA-FAE2F7F61C84}" type="presParOf" srcId="{CBC64EBE-F631-4AAF-BB2C-CC8261876578}" destId="{E2F42CA0-602B-46BB-B8D8-81DC7E98A00F}" srcOrd="1" destOrd="0" presId="urn:microsoft.com/office/officeart/2005/8/layout/orgChart1"/>
    <dgm:cxn modelId="{4B4AB126-2CFC-4808-8839-FA9BC4AEB963}" type="presParOf" srcId="{8AD672B2-4D76-4529-93D4-020D173B7357}" destId="{245AD1EF-CBD0-4514-AB75-82C5DC83E119}" srcOrd="1" destOrd="0" presId="urn:microsoft.com/office/officeart/2005/8/layout/orgChart1"/>
    <dgm:cxn modelId="{A249A33B-4E3D-44CE-87C9-69F5B6DE047A}" type="presParOf" srcId="{8AD672B2-4D76-4529-93D4-020D173B7357}" destId="{96930ABB-1E19-461D-A427-906145BDAD1A}" srcOrd="2" destOrd="0" presId="urn:microsoft.com/office/officeart/2005/8/layout/orgChart1"/>
    <dgm:cxn modelId="{BD0D831E-AC3D-4967-92D4-F6154F7B5055}" type="presParOf" srcId="{94A7CC9C-5AD3-4B47-8DD0-295683ECE502}" destId="{566A5EEC-6502-4DA8-92F1-76686C1A6ED0}" srcOrd="4" destOrd="0" presId="urn:microsoft.com/office/officeart/2005/8/layout/orgChart1"/>
    <dgm:cxn modelId="{5B43C81F-97F0-481B-BC78-62AB0DF9E894}" type="presParOf" srcId="{94A7CC9C-5AD3-4B47-8DD0-295683ECE502}" destId="{22009181-4717-44CE-9FC5-0B483B1105C7}" srcOrd="5" destOrd="0" presId="urn:microsoft.com/office/officeart/2005/8/layout/orgChart1"/>
    <dgm:cxn modelId="{CB064715-06C5-4B3D-A3DD-006A7C896D8C}" type="presParOf" srcId="{22009181-4717-44CE-9FC5-0B483B1105C7}" destId="{CC1D1705-547B-49D0-A023-B3593B2027E7}" srcOrd="0" destOrd="0" presId="urn:microsoft.com/office/officeart/2005/8/layout/orgChart1"/>
    <dgm:cxn modelId="{E8EE8AD0-71E3-4592-A4E4-900BD2AB1E48}" type="presParOf" srcId="{CC1D1705-547B-49D0-A023-B3593B2027E7}" destId="{4808A283-647C-46CC-AE3C-FE06BFFC8844}" srcOrd="0" destOrd="0" presId="urn:microsoft.com/office/officeart/2005/8/layout/orgChart1"/>
    <dgm:cxn modelId="{1F439760-DB88-40B5-BC78-24FABD1159BE}" type="presParOf" srcId="{CC1D1705-547B-49D0-A023-B3593B2027E7}" destId="{CC69D4BA-69BA-4C7B-AC1A-77A5B027DDD8}" srcOrd="1" destOrd="0" presId="urn:microsoft.com/office/officeart/2005/8/layout/orgChart1"/>
    <dgm:cxn modelId="{D57BEE7E-6B56-4A27-94C5-2AD3CCC822FA}" type="presParOf" srcId="{22009181-4717-44CE-9FC5-0B483B1105C7}" destId="{328FA941-C3D3-495D-B344-D4ECA6E52960}" srcOrd="1" destOrd="0" presId="urn:microsoft.com/office/officeart/2005/8/layout/orgChart1"/>
    <dgm:cxn modelId="{05AE7547-EA60-4B34-8167-AF93D6C6F562}" type="presParOf" srcId="{22009181-4717-44CE-9FC5-0B483B1105C7}" destId="{A0BEE8BA-7012-4C26-86E7-E1BA229CD4B8}" srcOrd="2" destOrd="0" presId="urn:microsoft.com/office/officeart/2005/8/layout/orgChart1"/>
    <dgm:cxn modelId="{159C521B-3AAB-4E86-8784-624DAC53EFE4}" type="presParOf" srcId="{94A7CC9C-5AD3-4B47-8DD0-295683ECE502}" destId="{1A6729F6-38E0-4EB3-B041-2351E46F3123}" srcOrd="6" destOrd="0" presId="urn:microsoft.com/office/officeart/2005/8/layout/orgChart1"/>
    <dgm:cxn modelId="{05AC1DCB-B2A1-4CF5-950A-7A1ACDA030D1}" type="presParOf" srcId="{94A7CC9C-5AD3-4B47-8DD0-295683ECE502}" destId="{6DC9DF87-CB5A-4FC3-81ED-412E6BD3647E}" srcOrd="7" destOrd="0" presId="urn:microsoft.com/office/officeart/2005/8/layout/orgChart1"/>
    <dgm:cxn modelId="{15A9E1B2-DB92-44A9-A3CA-3F742D058F86}" type="presParOf" srcId="{6DC9DF87-CB5A-4FC3-81ED-412E6BD3647E}" destId="{3C6675D0-A972-44E2-A928-B6261D1CAF4D}" srcOrd="0" destOrd="0" presId="urn:microsoft.com/office/officeart/2005/8/layout/orgChart1"/>
    <dgm:cxn modelId="{CFCA178F-B55D-4661-974B-8113FFBCDD09}" type="presParOf" srcId="{3C6675D0-A972-44E2-A928-B6261D1CAF4D}" destId="{2E44ABB2-423C-4F60-B60A-C2F2527841F0}" srcOrd="0" destOrd="0" presId="urn:microsoft.com/office/officeart/2005/8/layout/orgChart1"/>
    <dgm:cxn modelId="{E56FD3C8-CCB8-4E08-A93A-35A90D11556A}" type="presParOf" srcId="{3C6675D0-A972-44E2-A928-B6261D1CAF4D}" destId="{80FE728A-BCCD-4071-8F62-A9F375F3541C}" srcOrd="1" destOrd="0" presId="urn:microsoft.com/office/officeart/2005/8/layout/orgChart1"/>
    <dgm:cxn modelId="{C2127CC8-BAC9-470F-A15A-30195160B722}" type="presParOf" srcId="{6DC9DF87-CB5A-4FC3-81ED-412E6BD3647E}" destId="{AF6325FA-A19B-4D57-9F39-0B1D5547571B}" srcOrd="1" destOrd="0" presId="urn:microsoft.com/office/officeart/2005/8/layout/orgChart1"/>
    <dgm:cxn modelId="{BD4208A4-506F-46DF-8E29-00337448D99C}" type="presParOf" srcId="{6DC9DF87-CB5A-4FC3-81ED-412E6BD3647E}" destId="{BC169C8A-028E-4675-AD2B-3AB4FD9C5D0C}" srcOrd="2" destOrd="0" presId="urn:microsoft.com/office/officeart/2005/8/layout/orgChart1"/>
    <dgm:cxn modelId="{92B847ED-5D74-42CA-AE81-A82CD6640DBD}" type="presParOf" srcId="{94A7CC9C-5AD3-4B47-8DD0-295683ECE502}" destId="{2BC1FC89-17CB-4022-A272-01A432F841AE}" srcOrd="8" destOrd="0" presId="urn:microsoft.com/office/officeart/2005/8/layout/orgChart1"/>
    <dgm:cxn modelId="{ECD6A5F3-C601-4312-94CD-813D7AF2A73F}" type="presParOf" srcId="{94A7CC9C-5AD3-4B47-8DD0-295683ECE502}" destId="{F212E56A-9403-4A58-90A4-E5B0E45DBAE1}" srcOrd="9" destOrd="0" presId="urn:microsoft.com/office/officeart/2005/8/layout/orgChart1"/>
    <dgm:cxn modelId="{A989B7EE-E6D8-408A-B9CD-AAFA20B8ACC8}" type="presParOf" srcId="{F212E56A-9403-4A58-90A4-E5B0E45DBAE1}" destId="{76CD453D-1D52-44D0-8D3C-A38C6AD93FBA}" srcOrd="0" destOrd="0" presId="urn:microsoft.com/office/officeart/2005/8/layout/orgChart1"/>
    <dgm:cxn modelId="{3434B8BF-F470-47AB-A883-B7A9F7EB2E33}" type="presParOf" srcId="{76CD453D-1D52-44D0-8D3C-A38C6AD93FBA}" destId="{8EFE550F-D990-4A5E-AC1E-D332FF2B2521}" srcOrd="0" destOrd="0" presId="urn:microsoft.com/office/officeart/2005/8/layout/orgChart1"/>
    <dgm:cxn modelId="{866F5768-339E-47BE-A8D4-AF7CE80C1A0C}" type="presParOf" srcId="{76CD453D-1D52-44D0-8D3C-A38C6AD93FBA}" destId="{5C88BD60-BD1C-4FC6-AFF1-BC9DB411CEC6}" srcOrd="1" destOrd="0" presId="urn:microsoft.com/office/officeart/2005/8/layout/orgChart1"/>
    <dgm:cxn modelId="{6F9766D9-BA6F-4E85-A27E-2C8FBE4261AC}" type="presParOf" srcId="{F212E56A-9403-4A58-90A4-E5B0E45DBAE1}" destId="{756470B3-5B6F-4252-AD37-FA9FA0D501F2}" srcOrd="1" destOrd="0" presId="urn:microsoft.com/office/officeart/2005/8/layout/orgChart1"/>
    <dgm:cxn modelId="{4B622812-65F8-49D6-888E-86EB423D86DA}" type="presParOf" srcId="{F212E56A-9403-4A58-90A4-E5B0E45DBAE1}" destId="{FB8EC5C0-091C-4994-B688-0F3FB49BABBF}" srcOrd="2" destOrd="0" presId="urn:microsoft.com/office/officeart/2005/8/layout/orgChart1"/>
    <dgm:cxn modelId="{090B77CB-BAC2-4289-9900-268CD23A0F3D}" type="presParOf" srcId="{82E087D5-6C7D-4DA5-83CC-6EA4B83B79E4}" destId="{E7AC7654-0762-446D-8145-37445F3764FF}"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50BEF4-1662-4060-8AB5-9C62E1F7E2D8}" type="doc">
      <dgm:prSet loTypeId="urn:microsoft.com/office/officeart/2005/8/layout/process1" loCatId="process" qsTypeId="urn:microsoft.com/office/officeart/2005/8/quickstyle/simple1" qsCatId="simple" csTypeId="urn:microsoft.com/office/officeart/2005/8/colors/accent1_2" csCatId="accent1" phldr="1"/>
      <dgm:spPr/>
    </dgm:pt>
    <dgm:pt modelId="{FAB5BE49-F4AF-40F3-8D1A-ED0C27429AE8}">
      <dgm:prSet phldrT="[Text]"/>
      <dgm:spPr/>
      <dgm:t>
        <a:bodyPr/>
        <a:lstStyle/>
        <a:p>
          <a:r>
            <a:rPr lang="en-US" dirty="0"/>
            <a:t>Functions</a:t>
          </a:r>
        </a:p>
      </dgm:t>
    </dgm:pt>
    <dgm:pt modelId="{76F531CB-830D-4B8D-850A-646A7B7D8250}" type="parTrans" cxnId="{B7D047E0-1583-4C6C-B474-116BBA9E330E}">
      <dgm:prSet/>
      <dgm:spPr/>
      <dgm:t>
        <a:bodyPr/>
        <a:lstStyle/>
        <a:p>
          <a:endParaRPr lang="en-US"/>
        </a:p>
      </dgm:t>
    </dgm:pt>
    <dgm:pt modelId="{6D94860D-910D-498B-8D2C-7A869E4F874B}" type="sibTrans" cxnId="{B7D047E0-1583-4C6C-B474-116BBA9E330E}">
      <dgm:prSet/>
      <dgm:spPr/>
      <dgm:t>
        <a:bodyPr/>
        <a:lstStyle/>
        <a:p>
          <a:endParaRPr lang="en-US"/>
        </a:p>
      </dgm:t>
    </dgm:pt>
    <dgm:pt modelId="{5EDF3C1E-2D58-4E6D-B3CA-5C72C2616192}">
      <dgm:prSet phldrT="[Text]"/>
      <dgm:spPr/>
      <dgm:t>
        <a:bodyPr/>
        <a:lstStyle/>
        <a:p>
          <a:r>
            <a:rPr lang="en-US" dirty="0"/>
            <a:t>Delegate</a:t>
          </a:r>
        </a:p>
      </dgm:t>
    </dgm:pt>
    <dgm:pt modelId="{CFD4042F-B796-4C07-AE24-1951CAF37FC4}" type="parTrans" cxnId="{FC0E736C-A010-48C9-9044-910B2E01E471}">
      <dgm:prSet/>
      <dgm:spPr/>
      <dgm:t>
        <a:bodyPr/>
        <a:lstStyle/>
        <a:p>
          <a:endParaRPr lang="en-US"/>
        </a:p>
      </dgm:t>
    </dgm:pt>
    <dgm:pt modelId="{36C55810-31F3-46C7-821A-6F36AF773937}" type="sibTrans" cxnId="{FC0E736C-A010-48C9-9044-910B2E01E471}">
      <dgm:prSet/>
      <dgm:spPr/>
      <dgm:t>
        <a:bodyPr/>
        <a:lstStyle/>
        <a:p>
          <a:endParaRPr lang="en-US"/>
        </a:p>
      </dgm:t>
    </dgm:pt>
    <dgm:pt modelId="{3A463452-1DF5-4951-8AFC-563868D806EC}">
      <dgm:prSet phldrT="[Text]"/>
      <dgm:spPr/>
      <dgm:t>
        <a:bodyPr/>
        <a:lstStyle/>
        <a:p>
          <a:r>
            <a:rPr lang="en-US" dirty="0"/>
            <a:t>Event</a:t>
          </a:r>
        </a:p>
      </dgm:t>
    </dgm:pt>
    <dgm:pt modelId="{02A359D1-BA7B-47FA-A6BF-6D4FF5E74ACC}" type="parTrans" cxnId="{A2E7339B-C998-4600-B670-5F351D94698D}">
      <dgm:prSet/>
      <dgm:spPr/>
      <dgm:t>
        <a:bodyPr/>
        <a:lstStyle/>
        <a:p>
          <a:endParaRPr lang="en-US"/>
        </a:p>
      </dgm:t>
    </dgm:pt>
    <dgm:pt modelId="{FFCB69F8-19E6-4E4E-B912-C6DB764D6EFB}" type="sibTrans" cxnId="{A2E7339B-C998-4600-B670-5F351D94698D}">
      <dgm:prSet/>
      <dgm:spPr/>
      <dgm:t>
        <a:bodyPr/>
        <a:lstStyle/>
        <a:p>
          <a:endParaRPr lang="en-US"/>
        </a:p>
      </dgm:t>
    </dgm:pt>
    <dgm:pt modelId="{9D190487-8C24-45CC-9FDF-B6F692B3CE25}" type="pres">
      <dgm:prSet presAssocID="{1650BEF4-1662-4060-8AB5-9C62E1F7E2D8}" presName="Name0" presStyleCnt="0">
        <dgm:presLayoutVars>
          <dgm:dir/>
          <dgm:resizeHandles val="exact"/>
        </dgm:presLayoutVars>
      </dgm:prSet>
      <dgm:spPr/>
    </dgm:pt>
    <dgm:pt modelId="{C5797B26-C048-49CF-ABA4-DA6B243D78DA}" type="pres">
      <dgm:prSet presAssocID="{FAB5BE49-F4AF-40F3-8D1A-ED0C27429AE8}" presName="node" presStyleLbl="node1" presStyleIdx="0" presStyleCnt="3">
        <dgm:presLayoutVars>
          <dgm:bulletEnabled val="1"/>
        </dgm:presLayoutVars>
      </dgm:prSet>
      <dgm:spPr/>
    </dgm:pt>
    <dgm:pt modelId="{330DBCC3-2754-4445-8000-BEF3611E4B4F}" type="pres">
      <dgm:prSet presAssocID="{6D94860D-910D-498B-8D2C-7A869E4F874B}" presName="sibTrans" presStyleLbl="sibTrans2D1" presStyleIdx="0" presStyleCnt="2"/>
      <dgm:spPr/>
    </dgm:pt>
    <dgm:pt modelId="{49F498E9-52D1-4823-BF7C-47440CBBBE5C}" type="pres">
      <dgm:prSet presAssocID="{6D94860D-910D-498B-8D2C-7A869E4F874B}" presName="connectorText" presStyleLbl="sibTrans2D1" presStyleIdx="0" presStyleCnt="2"/>
      <dgm:spPr/>
    </dgm:pt>
    <dgm:pt modelId="{5ECF2881-8E00-45E5-A314-13EF9F0106CF}" type="pres">
      <dgm:prSet presAssocID="{5EDF3C1E-2D58-4E6D-B3CA-5C72C2616192}" presName="node" presStyleLbl="node1" presStyleIdx="1" presStyleCnt="3">
        <dgm:presLayoutVars>
          <dgm:bulletEnabled val="1"/>
        </dgm:presLayoutVars>
      </dgm:prSet>
      <dgm:spPr/>
    </dgm:pt>
    <dgm:pt modelId="{52101F55-512E-48C6-B92D-3B4976FB4E2A}" type="pres">
      <dgm:prSet presAssocID="{36C55810-31F3-46C7-821A-6F36AF773937}" presName="sibTrans" presStyleLbl="sibTrans2D1" presStyleIdx="1" presStyleCnt="2"/>
      <dgm:spPr/>
    </dgm:pt>
    <dgm:pt modelId="{4B9CABF2-475F-4A86-9079-43349AEF087D}" type="pres">
      <dgm:prSet presAssocID="{36C55810-31F3-46C7-821A-6F36AF773937}" presName="connectorText" presStyleLbl="sibTrans2D1" presStyleIdx="1" presStyleCnt="2"/>
      <dgm:spPr/>
    </dgm:pt>
    <dgm:pt modelId="{8BBE579E-8ED7-40EA-8DE0-6BF56E612387}" type="pres">
      <dgm:prSet presAssocID="{3A463452-1DF5-4951-8AFC-563868D806EC}" presName="node" presStyleLbl="node1" presStyleIdx="2" presStyleCnt="3" custLinFactNeighborX="4654">
        <dgm:presLayoutVars>
          <dgm:bulletEnabled val="1"/>
        </dgm:presLayoutVars>
      </dgm:prSet>
      <dgm:spPr/>
    </dgm:pt>
  </dgm:ptLst>
  <dgm:cxnLst>
    <dgm:cxn modelId="{67D84C44-47C8-44C2-9A69-4ADAE7CC7B20}" type="presOf" srcId="{FAB5BE49-F4AF-40F3-8D1A-ED0C27429AE8}" destId="{C5797B26-C048-49CF-ABA4-DA6B243D78DA}" srcOrd="0" destOrd="0" presId="urn:microsoft.com/office/officeart/2005/8/layout/process1"/>
    <dgm:cxn modelId="{FC0E736C-A010-48C9-9044-910B2E01E471}" srcId="{1650BEF4-1662-4060-8AB5-9C62E1F7E2D8}" destId="{5EDF3C1E-2D58-4E6D-B3CA-5C72C2616192}" srcOrd="1" destOrd="0" parTransId="{CFD4042F-B796-4C07-AE24-1951CAF37FC4}" sibTransId="{36C55810-31F3-46C7-821A-6F36AF773937}"/>
    <dgm:cxn modelId="{06E8B37E-D1B1-467D-9B77-8373741F18C6}" type="presOf" srcId="{6D94860D-910D-498B-8D2C-7A869E4F874B}" destId="{330DBCC3-2754-4445-8000-BEF3611E4B4F}" srcOrd="0" destOrd="0" presId="urn:microsoft.com/office/officeart/2005/8/layout/process1"/>
    <dgm:cxn modelId="{90CA6C82-C1AF-46BA-9976-850D2A0539E5}" type="presOf" srcId="{6D94860D-910D-498B-8D2C-7A869E4F874B}" destId="{49F498E9-52D1-4823-BF7C-47440CBBBE5C}" srcOrd="1" destOrd="0" presId="urn:microsoft.com/office/officeart/2005/8/layout/process1"/>
    <dgm:cxn modelId="{B336AD85-A55B-4281-9CFA-0400102A302B}" type="presOf" srcId="{5EDF3C1E-2D58-4E6D-B3CA-5C72C2616192}" destId="{5ECF2881-8E00-45E5-A314-13EF9F0106CF}" srcOrd="0" destOrd="0" presId="urn:microsoft.com/office/officeart/2005/8/layout/process1"/>
    <dgm:cxn modelId="{9F576691-7F00-4D20-A923-AB0116A0256A}" type="presOf" srcId="{36C55810-31F3-46C7-821A-6F36AF773937}" destId="{52101F55-512E-48C6-B92D-3B4976FB4E2A}" srcOrd="0" destOrd="0" presId="urn:microsoft.com/office/officeart/2005/8/layout/process1"/>
    <dgm:cxn modelId="{AC402A9B-BF17-400F-93B9-5007E3029482}" type="presOf" srcId="{36C55810-31F3-46C7-821A-6F36AF773937}" destId="{4B9CABF2-475F-4A86-9079-43349AEF087D}" srcOrd="1" destOrd="0" presId="urn:microsoft.com/office/officeart/2005/8/layout/process1"/>
    <dgm:cxn modelId="{A2E7339B-C998-4600-B670-5F351D94698D}" srcId="{1650BEF4-1662-4060-8AB5-9C62E1F7E2D8}" destId="{3A463452-1DF5-4951-8AFC-563868D806EC}" srcOrd="2" destOrd="0" parTransId="{02A359D1-BA7B-47FA-A6BF-6D4FF5E74ACC}" sibTransId="{FFCB69F8-19E6-4E4E-B912-C6DB764D6EFB}"/>
    <dgm:cxn modelId="{DE3CEBA9-4760-4966-892F-028AC69364D3}" type="presOf" srcId="{3A463452-1DF5-4951-8AFC-563868D806EC}" destId="{8BBE579E-8ED7-40EA-8DE0-6BF56E612387}" srcOrd="0" destOrd="0" presId="urn:microsoft.com/office/officeart/2005/8/layout/process1"/>
    <dgm:cxn modelId="{C41D4AB7-F755-4CBD-904F-DEA1827A1E79}" type="presOf" srcId="{1650BEF4-1662-4060-8AB5-9C62E1F7E2D8}" destId="{9D190487-8C24-45CC-9FDF-B6F692B3CE25}" srcOrd="0" destOrd="0" presId="urn:microsoft.com/office/officeart/2005/8/layout/process1"/>
    <dgm:cxn modelId="{B7D047E0-1583-4C6C-B474-116BBA9E330E}" srcId="{1650BEF4-1662-4060-8AB5-9C62E1F7E2D8}" destId="{FAB5BE49-F4AF-40F3-8D1A-ED0C27429AE8}" srcOrd="0" destOrd="0" parTransId="{76F531CB-830D-4B8D-850A-646A7B7D8250}" sibTransId="{6D94860D-910D-498B-8D2C-7A869E4F874B}"/>
    <dgm:cxn modelId="{C70FE3AF-D285-47E8-B503-F00DDE549E70}" type="presParOf" srcId="{9D190487-8C24-45CC-9FDF-B6F692B3CE25}" destId="{C5797B26-C048-49CF-ABA4-DA6B243D78DA}" srcOrd="0" destOrd="0" presId="urn:microsoft.com/office/officeart/2005/8/layout/process1"/>
    <dgm:cxn modelId="{2B42C79E-67FD-481D-917E-EF0F6AF90ADB}" type="presParOf" srcId="{9D190487-8C24-45CC-9FDF-B6F692B3CE25}" destId="{330DBCC3-2754-4445-8000-BEF3611E4B4F}" srcOrd="1" destOrd="0" presId="urn:microsoft.com/office/officeart/2005/8/layout/process1"/>
    <dgm:cxn modelId="{C450B3D3-ADCB-4097-BC99-27E122DAA1EA}" type="presParOf" srcId="{330DBCC3-2754-4445-8000-BEF3611E4B4F}" destId="{49F498E9-52D1-4823-BF7C-47440CBBBE5C}" srcOrd="0" destOrd="0" presId="urn:microsoft.com/office/officeart/2005/8/layout/process1"/>
    <dgm:cxn modelId="{18F2F822-B824-47C4-B5D7-B674D05B906B}" type="presParOf" srcId="{9D190487-8C24-45CC-9FDF-B6F692B3CE25}" destId="{5ECF2881-8E00-45E5-A314-13EF9F0106CF}" srcOrd="2" destOrd="0" presId="urn:microsoft.com/office/officeart/2005/8/layout/process1"/>
    <dgm:cxn modelId="{4576AAE6-3772-4D91-B829-797A1E06E045}" type="presParOf" srcId="{9D190487-8C24-45CC-9FDF-B6F692B3CE25}" destId="{52101F55-512E-48C6-B92D-3B4976FB4E2A}" srcOrd="3" destOrd="0" presId="urn:microsoft.com/office/officeart/2005/8/layout/process1"/>
    <dgm:cxn modelId="{1729A72C-00AF-4828-856A-714EFA188BE5}" type="presParOf" srcId="{52101F55-512E-48C6-B92D-3B4976FB4E2A}" destId="{4B9CABF2-475F-4A86-9079-43349AEF087D}" srcOrd="0" destOrd="0" presId="urn:microsoft.com/office/officeart/2005/8/layout/process1"/>
    <dgm:cxn modelId="{29532BB3-A125-4D0D-870B-4A0EC57BD514}" type="presParOf" srcId="{9D190487-8C24-45CC-9FDF-B6F692B3CE25}" destId="{8BBE579E-8ED7-40EA-8DE0-6BF56E612387}" srcOrd="4" destOrd="0" presId="urn:microsoft.com/office/officeart/2005/8/layout/process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650BEF4-1662-4060-8AB5-9C62E1F7E2D8}" type="doc">
      <dgm:prSet loTypeId="urn:microsoft.com/office/officeart/2005/8/layout/process1" loCatId="process" qsTypeId="urn:microsoft.com/office/officeart/2005/8/quickstyle/simple1" qsCatId="simple" csTypeId="urn:microsoft.com/office/officeart/2005/8/colors/accent1_2" csCatId="accent1" phldr="1"/>
      <dgm:spPr/>
    </dgm:pt>
    <dgm:pt modelId="{FAB5BE49-F4AF-40F3-8D1A-ED0C27429AE8}">
      <dgm:prSet phldrT="[Text]"/>
      <dgm:spPr/>
      <dgm:t>
        <a:bodyPr/>
        <a:lstStyle/>
        <a:p>
          <a:r>
            <a:rPr lang="en-US" dirty="0"/>
            <a:t>Functions</a:t>
          </a:r>
        </a:p>
      </dgm:t>
    </dgm:pt>
    <dgm:pt modelId="{76F531CB-830D-4B8D-850A-646A7B7D8250}" type="parTrans" cxnId="{B7D047E0-1583-4C6C-B474-116BBA9E330E}">
      <dgm:prSet/>
      <dgm:spPr/>
      <dgm:t>
        <a:bodyPr/>
        <a:lstStyle/>
        <a:p>
          <a:endParaRPr lang="en-US"/>
        </a:p>
      </dgm:t>
    </dgm:pt>
    <dgm:pt modelId="{6D94860D-910D-498B-8D2C-7A869E4F874B}" type="sibTrans" cxnId="{B7D047E0-1583-4C6C-B474-116BBA9E330E}">
      <dgm:prSet/>
      <dgm:spPr/>
      <dgm:t>
        <a:bodyPr/>
        <a:lstStyle/>
        <a:p>
          <a:endParaRPr lang="en-US"/>
        </a:p>
      </dgm:t>
    </dgm:pt>
    <dgm:pt modelId="{5EDF3C1E-2D58-4E6D-B3CA-5C72C2616192}">
      <dgm:prSet phldrT="[Text]"/>
      <dgm:spPr/>
      <dgm:t>
        <a:bodyPr/>
        <a:lstStyle/>
        <a:p>
          <a:r>
            <a:rPr lang="en-US" dirty="0"/>
            <a:t>Delegate</a:t>
          </a:r>
        </a:p>
      </dgm:t>
    </dgm:pt>
    <dgm:pt modelId="{CFD4042F-B796-4C07-AE24-1951CAF37FC4}" type="parTrans" cxnId="{FC0E736C-A010-48C9-9044-910B2E01E471}">
      <dgm:prSet/>
      <dgm:spPr/>
      <dgm:t>
        <a:bodyPr/>
        <a:lstStyle/>
        <a:p>
          <a:endParaRPr lang="en-US"/>
        </a:p>
      </dgm:t>
    </dgm:pt>
    <dgm:pt modelId="{36C55810-31F3-46C7-821A-6F36AF773937}" type="sibTrans" cxnId="{FC0E736C-A010-48C9-9044-910B2E01E471}">
      <dgm:prSet/>
      <dgm:spPr/>
      <dgm:t>
        <a:bodyPr/>
        <a:lstStyle/>
        <a:p>
          <a:endParaRPr lang="en-US"/>
        </a:p>
      </dgm:t>
    </dgm:pt>
    <dgm:pt modelId="{3A463452-1DF5-4951-8AFC-563868D806EC}">
      <dgm:prSet phldrT="[Text]"/>
      <dgm:spPr/>
      <dgm:t>
        <a:bodyPr/>
        <a:lstStyle/>
        <a:p>
          <a:r>
            <a:rPr lang="en-US" dirty="0"/>
            <a:t>Event</a:t>
          </a:r>
        </a:p>
      </dgm:t>
    </dgm:pt>
    <dgm:pt modelId="{02A359D1-BA7B-47FA-A6BF-6D4FF5E74ACC}" type="parTrans" cxnId="{A2E7339B-C998-4600-B670-5F351D94698D}">
      <dgm:prSet/>
      <dgm:spPr/>
      <dgm:t>
        <a:bodyPr/>
        <a:lstStyle/>
        <a:p>
          <a:endParaRPr lang="en-US"/>
        </a:p>
      </dgm:t>
    </dgm:pt>
    <dgm:pt modelId="{FFCB69F8-19E6-4E4E-B912-C6DB764D6EFB}" type="sibTrans" cxnId="{A2E7339B-C998-4600-B670-5F351D94698D}">
      <dgm:prSet/>
      <dgm:spPr/>
      <dgm:t>
        <a:bodyPr/>
        <a:lstStyle/>
        <a:p>
          <a:endParaRPr lang="en-US"/>
        </a:p>
      </dgm:t>
    </dgm:pt>
    <dgm:pt modelId="{9D190487-8C24-45CC-9FDF-B6F692B3CE25}" type="pres">
      <dgm:prSet presAssocID="{1650BEF4-1662-4060-8AB5-9C62E1F7E2D8}" presName="Name0" presStyleCnt="0">
        <dgm:presLayoutVars>
          <dgm:dir/>
          <dgm:resizeHandles val="exact"/>
        </dgm:presLayoutVars>
      </dgm:prSet>
      <dgm:spPr/>
    </dgm:pt>
    <dgm:pt modelId="{C5797B26-C048-49CF-ABA4-DA6B243D78DA}" type="pres">
      <dgm:prSet presAssocID="{FAB5BE49-F4AF-40F3-8D1A-ED0C27429AE8}" presName="node" presStyleLbl="node1" presStyleIdx="0" presStyleCnt="3">
        <dgm:presLayoutVars>
          <dgm:bulletEnabled val="1"/>
        </dgm:presLayoutVars>
      </dgm:prSet>
      <dgm:spPr/>
    </dgm:pt>
    <dgm:pt modelId="{330DBCC3-2754-4445-8000-BEF3611E4B4F}" type="pres">
      <dgm:prSet presAssocID="{6D94860D-910D-498B-8D2C-7A869E4F874B}" presName="sibTrans" presStyleLbl="sibTrans2D1" presStyleIdx="0" presStyleCnt="2"/>
      <dgm:spPr/>
    </dgm:pt>
    <dgm:pt modelId="{49F498E9-52D1-4823-BF7C-47440CBBBE5C}" type="pres">
      <dgm:prSet presAssocID="{6D94860D-910D-498B-8D2C-7A869E4F874B}" presName="connectorText" presStyleLbl="sibTrans2D1" presStyleIdx="0" presStyleCnt="2"/>
      <dgm:spPr/>
    </dgm:pt>
    <dgm:pt modelId="{5ECF2881-8E00-45E5-A314-13EF9F0106CF}" type="pres">
      <dgm:prSet presAssocID="{5EDF3C1E-2D58-4E6D-B3CA-5C72C2616192}" presName="node" presStyleLbl="node1" presStyleIdx="1" presStyleCnt="3">
        <dgm:presLayoutVars>
          <dgm:bulletEnabled val="1"/>
        </dgm:presLayoutVars>
      </dgm:prSet>
      <dgm:spPr/>
    </dgm:pt>
    <dgm:pt modelId="{52101F55-512E-48C6-B92D-3B4976FB4E2A}" type="pres">
      <dgm:prSet presAssocID="{36C55810-31F3-46C7-821A-6F36AF773937}" presName="sibTrans" presStyleLbl="sibTrans2D1" presStyleIdx="1" presStyleCnt="2"/>
      <dgm:spPr/>
    </dgm:pt>
    <dgm:pt modelId="{4B9CABF2-475F-4A86-9079-43349AEF087D}" type="pres">
      <dgm:prSet presAssocID="{36C55810-31F3-46C7-821A-6F36AF773937}" presName="connectorText" presStyleLbl="sibTrans2D1" presStyleIdx="1" presStyleCnt="2"/>
      <dgm:spPr/>
    </dgm:pt>
    <dgm:pt modelId="{8BBE579E-8ED7-40EA-8DE0-6BF56E612387}" type="pres">
      <dgm:prSet presAssocID="{3A463452-1DF5-4951-8AFC-563868D806EC}" presName="node" presStyleLbl="node1" presStyleIdx="2" presStyleCnt="3" custLinFactNeighborX="4654">
        <dgm:presLayoutVars>
          <dgm:bulletEnabled val="1"/>
        </dgm:presLayoutVars>
      </dgm:prSet>
      <dgm:spPr/>
    </dgm:pt>
  </dgm:ptLst>
  <dgm:cxnLst>
    <dgm:cxn modelId="{67D84C44-47C8-44C2-9A69-4ADAE7CC7B20}" type="presOf" srcId="{FAB5BE49-F4AF-40F3-8D1A-ED0C27429AE8}" destId="{C5797B26-C048-49CF-ABA4-DA6B243D78DA}" srcOrd="0" destOrd="0" presId="urn:microsoft.com/office/officeart/2005/8/layout/process1"/>
    <dgm:cxn modelId="{FC0E736C-A010-48C9-9044-910B2E01E471}" srcId="{1650BEF4-1662-4060-8AB5-9C62E1F7E2D8}" destId="{5EDF3C1E-2D58-4E6D-B3CA-5C72C2616192}" srcOrd="1" destOrd="0" parTransId="{CFD4042F-B796-4C07-AE24-1951CAF37FC4}" sibTransId="{36C55810-31F3-46C7-821A-6F36AF773937}"/>
    <dgm:cxn modelId="{06E8B37E-D1B1-467D-9B77-8373741F18C6}" type="presOf" srcId="{6D94860D-910D-498B-8D2C-7A869E4F874B}" destId="{330DBCC3-2754-4445-8000-BEF3611E4B4F}" srcOrd="0" destOrd="0" presId="urn:microsoft.com/office/officeart/2005/8/layout/process1"/>
    <dgm:cxn modelId="{90CA6C82-C1AF-46BA-9976-850D2A0539E5}" type="presOf" srcId="{6D94860D-910D-498B-8D2C-7A869E4F874B}" destId="{49F498E9-52D1-4823-BF7C-47440CBBBE5C}" srcOrd="1" destOrd="0" presId="urn:microsoft.com/office/officeart/2005/8/layout/process1"/>
    <dgm:cxn modelId="{B336AD85-A55B-4281-9CFA-0400102A302B}" type="presOf" srcId="{5EDF3C1E-2D58-4E6D-B3CA-5C72C2616192}" destId="{5ECF2881-8E00-45E5-A314-13EF9F0106CF}" srcOrd="0" destOrd="0" presId="urn:microsoft.com/office/officeart/2005/8/layout/process1"/>
    <dgm:cxn modelId="{9F576691-7F00-4D20-A923-AB0116A0256A}" type="presOf" srcId="{36C55810-31F3-46C7-821A-6F36AF773937}" destId="{52101F55-512E-48C6-B92D-3B4976FB4E2A}" srcOrd="0" destOrd="0" presId="urn:microsoft.com/office/officeart/2005/8/layout/process1"/>
    <dgm:cxn modelId="{AC402A9B-BF17-400F-93B9-5007E3029482}" type="presOf" srcId="{36C55810-31F3-46C7-821A-6F36AF773937}" destId="{4B9CABF2-475F-4A86-9079-43349AEF087D}" srcOrd="1" destOrd="0" presId="urn:microsoft.com/office/officeart/2005/8/layout/process1"/>
    <dgm:cxn modelId="{A2E7339B-C998-4600-B670-5F351D94698D}" srcId="{1650BEF4-1662-4060-8AB5-9C62E1F7E2D8}" destId="{3A463452-1DF5-4951-8AFC-563868D806EC}" srcOrd="2" destOrd="0" parTransId="{02A359D1-BA7B-47FA-A6BF-6D4FF5E74ACC}" sibTransId="{FFCB69F8-19E6-4E4E-B912-C6DB764D6EFB}"/>
    <dgm:cxn modelId="{DE3CEBA9-4760-4966-892F-028AC69364D3}" type="presOf" srcId="{3A463452-1DF5-4951-8AFC-563868D806EC}" destId="{8BBE579E-8ED7-40EA-8DE0-6BF56E612387}" srcOrd="0" destOrd="0" presId="urn:microsoft.com/office/officeart/2005/8/layout/process1"/>
    <dgm:cxn modelId="{C41D4AB7-F755-4CBD-904F-DEA1827A1E79}" type="presOf" srcId="{1650BEF4-1662-4060-8AB5-9C62E1F7E2D8}" destId="{9D190487-8C24-45CC-9FDF-B6F692B3CE25}" srcOrd="0" destOrd="0" presId="urn:microsoft.com/office/officeart/2005/8/layout/process1"/>
    <dgm:cxn modelId="{B7D047E0-1583-4C6C-B474-116BBA9E330E}" srcId="{1650BEF4-1662-4060-8AB5-9C62E1F7E2D8}" destId="{FAB5BE49-F4AF-40F3-8D1A-ED0C27429AE8}" srcOrd="0" destOrd="0" parTransId="{76F531CB-830D-4B8D-850A-646A7B7D8250}" sibTransId="{6D94860D-910D-498B-8D2C-7A869E4F874B}"/>
    <dgm:cxn modelId="{C70FE3AF-D285-47E8-B503-F00DDE549E70}" type="presParOf" srcId="{9D190487-8C24-45CC-9FDF-B6F692B3CE25}" destId="{C5797B26-C048-49CF-ABA4-DA6B243D78DA}" srcOrd="0" destOrd="0" presId="urn:microsoft.com/office/officeart/2005/8/layout/process1"/>
    <dgm:cxn modelId="{2B42C79E-67FD-481D-917E-EF0F6AF90ADB}" type="presParOf" srcId="{9D190487-8C24-45CC-9FDF-B6F692B3CE25}" destId="{330DBCC3-2754-4445-8000-BEF3611E4B4F}" srcOrd="1" destOrd="0" presId="urn:microsoft.com/office/officeart/2005/8/layout/process1"/>
    <dgm:cxn modelId="{C450B3D3-ADCB-4097-BC99-27E122DAA1EA}" type="presParOf" srcId="{330DBCC3-2754-4445-8000-BEF3611E4B4F}" destId="{49F498E9-52D1-4823-BF7C-47440CBBBE5C}" srcOrd="0" destOrd="0" presId="urn:microsoft.com/office/officeart/2005/8/layout/process1"/>
    <dgm:cxn modelId="{18F2F822-B824-47C4-B5D7-B674D05B906B}" type="presParOf" srcId="{9D190487-8C24-45CC-9FDF-B6F692B3CE25}" destId="{5ECF2881-8E00-45E5-A314-13EF9F0106CF}" srcOrd="2" destOrd="0" presId="urn:microsoft.com/office/officeart/2005/8/layout/process1"/>
    <dgm:cxn modelId="{4576AAE6-3772-4D91-B829-797A1E06E045}" type="presParOf" srcId="{9D190487-8C24-45CC-9FDF-B6F692B3CE25}" destId="{52101F55-512E-48C6-B92D-3B4976FB4E2A}" srcOrd="3" destOrd="0" presId="urn:microsoft.com/office/officeart/2005/8/layout/process1"/>
    <dgm:cxn modelId="{1729A72C-00AF-4828-856A-714EFA188BE5}" type="presParOf" srcId="{52101F55-512E-48C6-B92D-3B4976FB4E2A}" destId="{4B9CABF2-475F-4A86-9079-43349AEF087D}" srcOrd="0" destOrd="0" presId="urn:microsoft.com/office/officeart/2005/8/layout/process1"/>
    <dgm:cxn modelId="{29532BB3-A125-4D0D-870B-4A0EC57BD514}" type="presParOf" srcId="{9D190487-8C24-45CC-9FDF-B6F692B3CE25}" destId="{8BBE579E-8ED7-40EA-8DE0-6BF56E612387}"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6BF8DAC-5E85-4650-83A9-E3EA94D451E8}"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IN"/>
        </a:p>
      </dgm:t>
    </dgm:pt>
    <dgm:pt modelId="{D1C9D1EA-8226-4A1E-9E20-33F19B629617}">
      <dgm:prSet phldrT="[Text]" custT="1"/>
      <dgm:spPr/>
      <dgm:t>
        <a:bodyPr/>
        <a:lstStyle/>
        <a:p>
          <a:r>
            <a:rPr lang="en-IN" sz="1800" dirty="0"/>
            <a:t>Types of Serialization</a:t>
          </a:r>
        </a:p>
      </dgm:t>
    </dgm:pt>
    <dgm:pt modelId="{71F33A9B-17EA-48C8-B78A-2B94108084DE}" type="parTrans" cxnId="{27259443-854F-43A0-B560-5D52ABD2A32F}">
      <dgm:prSet/>
      <dgm:spPr/>
      <dgm:t>
        <a:bodyPr/>
        <a:lstStyle/>
        <a:p>
          <a:endParaRPr lang="en-IN" sz="1800"/>
        </a:p>
      </dgm:t>
    </dgm:pt>
    <dgm:pt modelId="{FE8B6586-EA02-4E05-8DB5-4FB004EA0A7B}" type="sibTrans" cxnId="{27259443-854F-43A0-B560-5D52ABD2A32F}">
      <dgm:prSet/>
      <dgm:spPr/>
      <dgm:t>
        <a:bodyPr/>
        <a:lstStyle/>
        <a:p>
          <a:endParaRPr lang="en-IN" sz="1800"/>
        </a:p>
      </dgm:t>
    </dgm:pt>
    <dgm:pt modelId="{2FC18836-D214-4132-9CF3-4415A8AF2E29}">
      <dgm:prSet phldrT="[Text]" custT="1"/>
      <dgm:spPr/>
      <dgm:t>
        <a:bodyPr/>
        <a:lstStyle/>
        <a:p>
          <a:r>
            <a:rPr lang="en-IN" sz="1800" dirty="0"/>
            <a:t>Binary </a:t>
          </a:r>
        </a:p>
        <a:p>
          <a:r>
            <a:rPr lang="en-IN" sz="1800" dirty="0"/>
            <a:t>Serialization</a:t>
          </a:r>
        </a:p>
      </dgm:t>
    </dgm:pt>
    <dgm:pt modelId="{463F2F82-A504-4908-B1A6-8ACEEC3EA962}" type="parTrans" cxnId="{988A3756-C34F-4EC5-84B0-271877E7C152}">
      <dgm:prSet/>
      <dgm:spPr/>
      <dgm:t>
        <a:bodyPr/>
        <a:lstStyle/>
        <a:p>
          <a:endParaRPr lang="en-IN" sz="1800"/>
        </a:p>
      </dgm:t>
    </dgm:pt>
    <dgm:pt modelId="{42FD7391-4E55-4F4E-B1F0-6248325455F0}" type="sibTrans" cxnId="{988A3756-C34F-4EC5-84B0-271877E7C152}">
      <dgm:prSet/>
      <dgm:spPr/>
      <dgm:t>
        <a:bodyPr/>
        <a:lstStyle/>
        <a:p>
          <a:endParaRPr lang="en-IN" sz="1800"/>
        </a:p>
      </dgm:t>
    </dgm:pt>
    <dgm:pt modelId="{019CD5C8-2DF6-4E4B-A8DA-3B5879D33DAF}">
      <dgm:prSet phldrT="[Text]" custT="1"/>
      <dgm:spPr/>
      <dgm:t>
        <a:bodyPr/>
        <a:lstStyle/>
        <a:p>
          <a:r>
            <a:rPr lang="en-IN" sz="1800" dirty="0"/>
            <a:t>XML </a:t>
          </a:r>
        </a:p>
        <a:p>
          <a:r>
            <a:rPr lang="en-IN" sz="1800" dirty="0"/>
            <a:t>Serialization</a:t>
          </a:r>
        </a:p>
      </dgm:t>
    </dgm:pt>
    <dgm:pt modelId="{567245AC-1943-4196-A97E-C7F9799A492F}" type="parTrans" cxnId="{675F63B4-FD51-4347-AE80-A19F915BBFFC}">
      <dgm:prSet/>
      <dgm:spPr/>
      <dgm:t>
        <a:bodyPr/>
        <a:lstStyle/>
        <a:p>
          <a:endParaRPr lang="en-IN" sz="1800"/>
        </a:p>
      </dgm:t>
    </dgm:pt>
    <dgm:pt modelId="{B27247C2-54BB-4AD6-A930-555FFA62C3EE}" type="sibTrans" cxnId="{675F63B4-FD51-4347-AE80-A19F915BBFFC}">
      <dgm:prSet/>
      <dgm:spPr/>
      <dgm:t>
        <a:bodyPr/>
        <a:lstStyle/>
        <a:p>
          <a:endParaRPr lang="en-IN" sz="1800"/>
        </a:p>
      </dgm:t>
    </dgm:pt>
    <dgm:pt modelId="{44F3CFAA-0BFF-4270-A8A3-0618BDACEA3C}">
      <dgm:prSet phldrT="[Text]" custT="1"/>
      <dgm:spPr/>
      <dgm:t>
        <a:bodyPr/>
        <a:lstStyle/>
        <a:p>
          <a:r>
            <a:rPr lang="en-IN" sz="1800" dirty="0"/>
            <a:t>JSON </a:t>
          </a:r>
        </a:p>
        <a:p>
          <a:r>
            <a:rPr lang="en-IN" sz="1800" dirty="0"/>
            <a:t>Serialization</a:t>
          </a:r>
        </a:p>
      </dgm:t>
    </dgm:pt>
    <dgm:pt modelId="{4D066238-5002-4511-AB94-77AE11948C84}" type="parTrans" cxnId="{43A91306-0315-4509-A9AB-727861AEED91}">
      <dgm:prSet/>
      <dgm:spPr/>
      <dgm:t>
        <a:bodyPr/>
        <a:lstStyle/>
        <a:p>
          <a:endParaRPr lang="en-IN" sz="1800"/>
        </a:p>
      </dgm:t>
    </dgm:pt>
    <dgm:pt modelId="{C95071A0-9A6C-41E0-9700-230803716998}" type="sibTrans" cxnId="{43A91306-0315-4509-A9AB-727861AEED91}">
      <dgm:prSet/>
      <dgm:spPr/>
      <dgm:t>
        <a:bodyPr/>
        <a:lstStyle/>
        <a:p>
          <a:endParaRPr lang="en-IN" sz="1800"/>
        </a:p>
      </dgm:t>
    </dgm:pt>
    <dgm:pt modelId="{1622ACA4-AF7D-42D5-AA4D-ED5D87AAC6F4}" type="pres">
      <dgm:prSet presAssocID="{66BF8DAC-5E85-4650-83A9-E3EA94D451E8}" presName="hierChild1" presStyleCnt="0">
        <dgm:presLayoutVars>
          <dgm:orgChart val="1"/>
          <dgm:chPref val="1"/>
          <dgm:dir/>
          <dgm:animOne val="branch"/>
          <dgm:animLvl val="lvl"/>
          <dgm:resizeHandles/>
        </dgm:presLayoutVars>
      </dgm:prSet>
      <dgm:spPr/>
    </dgm:pt>
    <dgm:pt modelId="{F625D5C6-2581-4B20-9708-58F4A47A0637}" type="pres">
      <dgm:prSet presAssocID="{D1C9D1EA-8226-4A1E-9E20-33F19B629617}" presName="hierRoot1" presStyleCnt="0">
        <dgm:presLayoutVars>
          <dgm:hierBranch val="init"/>
        </dgm:presLayoutVars>
      </dgm:prSet>
      <dgm:spPr/>
    </dgm:pt>
    <dgm:pt modelId="{9EA04921-184D-4DD1-B666-3A4A53A042B2}" type="pres">
      <dgm:prSet presAssocID="{D1C9D1EA-8226-4A1E-9E20-33F19B629617}" presName="rootComposite1" presStyleCnt="0"/>
      <dgm:spPr/>
    </dgm:pt>
    <dgm:pt modelId="{6F77B627-DDD6-476E-A765-FA043F5A1AC5}" type="pres">
      <dgm:prSet presAssocID="{D1C9D1EA-8226-4A1E-9E20-33F19B629617}" presName="rootText1" presStyleLbl="node0" presStyleIdx="0" presStyleCnt="1">
        <dgm:presLayoutVars>
          <dgm:chPref val="3"/>
        </dgm:presLayoutVars>
      </dgm:prSet>
      <dgm:spPr/>
    </dgm:pt>
    <dgm:pt modelId="{92FCAFB1-A1D4-48B6-AF8C-2BD8A7251077}" type="pres">
      <dgm:prSet presAssocID="{D1C9D1EA-8226-4A1E-9E20-33F19B629617}" presName="rootConnector1" presStyleLbl="node1" presStyleIdx="0" presStyleCnt="0"/>
      <dgm:spPr/>
    </dgm:pt>
    <dgm:pt modelId="{B87843F7-FB0D-488D-9BB1-718F5FD07136}" type="pres">
      <dgm:prSet presAssocID="{D1C9D1EA-8226-4A1E-9E20-33F19B629617}" presName="hierChild2" presStyleCnt="0"/>
      <dgm:spPr/>
    </dgm:pt>
    <dgm:pt modelId="{8153BD49-B2F1-4DEA-9D71-73D640327311}" type="pres">
      <dgm:prSet presAssocID="{463F2F82-A504-4908-B1A6-8ACEEC3EA962}" presName="Name37" presStyleLbl="parChTrans1D2" presStyleIdx="0" presStyleCnt="3"/>
      <dgm:spPr/>
    </dgm:pt>
    <dgm:pt modelId="{B3114BDE-3159-424E-B393-EAF7844EA144}" type="pres">
      <dgm:prSet presAssocID="{2FC18836-D214-4132-9CF3-4415A8AF2E29}" presName="hierRoot2" presStyleCnt="0">
        <dgm:presLayoutVars>
          <dgm:hierBranch val="init"/>
        </dgm:presLayoutVars>
      </dgm:prSet>
      <dgm:spPr/>
    </dgm:pt>
    <dgm:pt modelId="{73CB63EC-CBCA-4EC7-BDEF-C7FF09B631AB}" type="pres">
      <dgm:prSet presAssocID="{2FC18836-D214-4132-9CF3-4415A8AF2E29}" presName="rootComposite" presStyleCnt="0"/>
      <dgm:spPr/>
    </dgm:pt>
    <dgm:pt modelId="{2B1BB829-5E79-48DC-8745-C819CE46A451}" type="pres">
      <dgm:prSet presAssocID="{2FC18836-D214-4132-9CF3-4415A8AF2E29}" presName="rootText" presStyleLbl="node2" presStyleIdx="0" presStyleCnt="3">
        <dgm:presLayoutVars>
          <dgm:chPref val="3"/>
        </dgm:presLayoutVars>
      </dgm:prSet>
      <dgm:spPr/>
    </dgm:pt>
    <dgm:pt modelId="{9BB53887-A381-47EB-B681-56BC9F71B876}" type="pres">
      <dgm:prSet presAssocID="{2FC18836-D214-4132-9CF3-4415A8AF2E29}" presName="rootConnector" presStyleLbl="node2" presStyleIdx="0" presStyleCnt="3"/>
      <dgm:spPr/>
    </dgm:pt>
    <dgm:pt modelId="{72DC3646-D61A-4C5B-A4BC-FB21AEF6191A}" type="pres">
      <dgm:prSet presAssocID="{2FC18836-D214-4132-9CF3-4415A8AF2E29}" presName="hierChild4" presStyleCnt="0"/>
      <dgm:spPr/>
    </dgm:pt>
    <dgm:pt modelId="{97952CAF-30B1-4652-95BD-1A864F9E39E0}" type="pres">
      <dgm:prSet presAssocID="{2FC18836-D214-4132-9CF3-4415A8AF2E29}" presName="hierChild5" presStyleCnt="0"/>
      <dgm:spPr/>
    </dgm:pt>
    <dgm:pt modelId="{666991BE-F95C-4B8D-AD32-A9C857C6C6CC}" type="pres">
      <dgm:prSet presAssocID="{567245AC-1943-4196-A97E-C7F9799A492F}" presName="Name37" presStyleLbl="parChTrans1D2" presStyleIdx="1" presStyleCnt="3"/>
      <dgm:spPr/>
    </dgm:pt>
    <dgm:pt modelId="{77CE2DDD-8E9A-4346-862F-CC026508E162}" type="pres">
      <dgm:prSet presAssocID="{019CD5C8-2DF6-4E4B-A8DA-3B5879D33DAF}" presName="hierRoot2" presStyleCnt="0">
        <dgm:presLayoutVars>
          <dgm:hierBranch val="init"/>
        </dgm:presLayoutVars>
      </dgm:prSet>
      <dgm:spPr/>
    </dgm:pt>
    <dgm:pt modelId="{5ED2566B-F1B0-43F3-90FB-8BF172E6F558}" type="pres">
      <dgm:prSet presAssocID="{019CD5C8-2DF6-4E4B-A8DA-3B5879D33DAF}" presName="rootComposite" presStyleCnt="0"/>
      <dgm:spPr/>
    </dgm:pt>
    <dgm:pt modelId="{B4912EDC-D502-4777-9778-003DBDDCB6E8}" type="pres">
      <dgm:prSet presAssocID="{019CD5C8-2DF6-4E4B-A8DA-3B5879D33DAF}" presName="rootText" presStyleLbl="node2" presStyleIdx="1" presStyleCnt="3">
        <dgm:presLayoutVars>
          <dgm:chPref val="3"/>
        </dgm:presLayoutVars>
      </dgm:prSet>
      <dgm:spPr/>
    </dgm:pt>
    <dgm:pt modelId="{551BBBD9-50D7-4E91-B392-F100F0639F63}" type="pres">
      <dgm:prSet presAssocID="{019CD5C8-2DF6-4E4B-A8DA-3B5879D33DAF}" presName="rootConnector" presStyleLbl="node2" presStyleIdx="1" presStyleCnt="3"/>
      <dgm:spPr/>
    </dgm:pt>
    <dgm:pt modelId="{D23A4B08-594D-4FFF-B631-6FA50185B325}" type="pres">
      <dgm:prSet presAssocID="{019CD5C8-2DF6-4E4B-A8DA-3B5879D33DAF}" presName="hierChild4" presStyleCnt="0"/>
      <dgm:spPr/>
    </dgm:pt>
    <dgm:pt modelId="{F79B3300-1560-4C40-B779-8898F9802B05}" type="pres">
      <dgm:prSet presAssocID="{019CD5C8-2DF6-4E4B-A8DA-3B5879D33DAF}" presName="hierChild5" presStyleCnt="0"/>
      <dgm:spPr/>
    </dgm:pt>
    <dgm:pt modelId="{509266DF-5510-468E-8664-1C086436B6DD}" type="pres">
      <dgm:prSet presAssocID="{4D066238-5002-4511-AB94-77AE11948C84}" presName="Name37" presStyleLbl="parChTrans1D2" presStyleIdx="2" presStyleCnt="3"/>
      <dgm:spPr/>
    </dgm:pt>
    <dgm:pt modelId="{71BCF4FA-45C1-45EE-A508-989F88E0926A}" type="pres">
      <dgm:prSet presAssocID="{44F3CFAA-0BFF-4270-A8A3-0618BDACEA3C}" presName="hierRoot2" presStyleCnt="0">
        <dgm:presLayoutVars>
          <dgm:hierBranch val="init"/>
        </dgm:presLayoutVars>
      </dgm:prSet>
      <dgm:spPr/>
    </dgm:pt>
    <dgm:pt modelId="{DC3DD0C3-BCFB-4B06-9FA1-100C86051681}" type="pres">
      <dgm:prSet presAssocID="{44F3CFAA-0BFF-4270-A8A3-0618BDACEA3C}" presName="rootComposite" presStyleCnt="0"/>
      <dgm:spPr/>
    </dgm:pt>
    <dgm:pt modelId="{6ED36880-A61E-4995-BF07-3BA870F18EF2}" type="pres">
      <dgm:prSet presAssocID="{44F3CFAA-0BFF-4270-A8A3-0618BDACEA3C}" presName="rootText" presStyleLbl="node2" presStyleIdx="2" presStyleCnt="3">
        <dgm:presLayoutVars>
          <dgm:chPref val="3"/>
        </dgm:presLayoutVars>
      </dgm:prSet>
      <dgm:spPr/>
    </dgm:pt>
    <dgm:pt modelId="{8160C8EF-7B78-445A-B508-28CB47CE08A8}" type="pres">
      <dgm:prSet presAssocID="{44F3CFAA-0BFF-4270-A8A3-0618BDACEA3C}" presName="rootConnector" presStyleLbl="node2" presStyleIdx="2" presStyleCnt="3"/>
      <dgm:spPr/>
    </dgm:pt>
    <dgm:pt modelId="{05000919-DA12-4E9F-AA40-4BD05905EDD2}" type="pres">
      <dgm:prSet presAssocID="{44F3CFAA-0BFF-4270-A8A3-0618BDACEA3C}" presName="hierChild4" presStyleCnt="0"/>
      <dgm:spPr/>
    </dgm:pt>
    <dgm:pt modelId="{34358CDD-2EF8-487C-8517-06948955643E}" type="pres">
      <dgm:prSet presAssocID="{44F3CFAA-0BFF-4270-A8A3-0618BDACEA3C}" presName="hierChild5" presStyleCnt="0"/>
      <dgm:spPr/>
    </dgm:pt>
    <dgm:pt modelId="{17852D99-785B-4D58-942B-35798956A460}" type="pres">
      <dgm:prSet presAssocID="{D1C9D1EA-8226-4A1E-9E20-33F19B629617}" presName="hierChild3" presStyleCnt="0"/>
      <dgm:spPr/>
    </dgm:pt>
  </dgm:ptLst>
  <dgm:cxnLst>
    <dgm:cxn modelId="{43A91306-0315-4509-A9AB-727861AEED91}" srcId="{D1C9D1EA-8226-4A1E-9E20-33F19B629617}" destId="{44F3CFAA-0BFF-4270-A8A3-0618BDACEA3C}" srcOrd="2" destOrd="0" parTransId="{4D066238-5002-4511-AB94-77AE11948C84}" sibTransId="{C95071A0-9A6C-41E0-9700-230803716998}"/>
    <dgm:cxn modelId="{B199BC34-E5D7-4F67-A5F1-07D786C534EC}" type="presOf" srcId="{463F2F82-A504-4908-B1A6-8ACEEC3EA962}" destId="{8153BD49-B2F1-4DEA-9D71-73D640327311}" srcOrd="0" destOrd="0" presId="urn:microsoft.com/office/officeart/2005/8/layout/orgChart1"/>
    <dgm:cxn modelId="{D867393B-4F76-4AF4-8F3D-2254E4867197}" type="presOf" srcId="{44F3CFAA-0BFF-4270-A8A3-0618BDACEA3C}" destId="{8160C8EF-7B78-445A-B508-28CB47CE08A8}" srcOrd="1" destOrd="0" presId="urn:microsoft.com/office/officeart/2005/8/layout/orgChart1"/>
    <dgm:cxn modelId="{27259443-854F-43A0-B560-5D52ABD2A32F}" srcId="{66BF8DAC-5E85-4650-83A9-E3EA94D451E8}" destId="{D1C9D1EA-8226-4A1E-9E20-33F19B629617}" srcOrd="0" destOrd="0" parTransId="{71F33A9B-17EA-48C8-B78A-2B94108084DE}" sibTransId="{FE8B6586-EA02-4E05-8DB5-4FB004EA0A7B}"/>
    <dgm:cxn modelId="{3AEE444A-35D2-4324-938C-DF4CBEAB490B}" type="presOf" srcId="{2FC18836-D214-4132-9CF3-4415A8AF2E29}" destId="{2B1BB829-5E79-48DC-8745-C819CE46A451}" srcOrd="0" destOrd="0" presId="urn:microsoft.com/office/officeart/2005/8/layout/orgChart1"/>
    <dgm:cxn modelId="{08F9016C-0AEB-46A4-B2E8-3A77F23A45F2}" type="presOf" srcId="{019CD5C8-2DF6-4E4B-A8DA-3B5879D33DAF}" destId="{B4912EDC-D502-4777-9778-003DBDDCB6E8}" srcOrd="0" destOrd="0" presId="urn:microsoft.com/office/officeart/2005/8/layout/orgChart1"/>
    <dgm:cxn modelId="{988A3756-C34F-4EC5-84B0-271877E7C152}" srcId="{D1C9D1EA-8226-4A1E-9E20-33F19B629617}" destId="{2FC18836-D214-4132-9CF3-4415A8AF2E29}" srcOrd="0" destOrd="0" parTransId="{463F2F82-A504-4908-B1A6-8ACEEC3EA962}" sibTransId="{42FD7391-4E55-4F4E-B1F0-6248325455F0}"/>
    <dgm:cxn modelId="{8231C159-EC50-4A87-BB22-C85F07D181B0}" type="presOf" srcId="{D1C9D1EA-8226-4A1E-9E20-33F19B629617}" destId="{92FCAFB1-A1D4-48B6-AF8C-2BD8A7251077}" srcOrd="1" destOrd="0" presId="urn:microsoft.com/office/officeart/2005/8/layout/orgChart1"/>
    <dgm:cxn modelId="{8074A25A-7585-46A8-86F3-CF5EFA38D1BC}" type="presOf" srcId="{567245AC-1943-4196-A97E-C7F9799A492F}" destId="{666991BE-F95C-4B8D-AD32-A9C857C6C6CC}" srcOrd="0" destOrd="0" presId="urn:microsoft.com/office/officeart/2005/8/layout/orgChart1"/>
    <dgm:cxn modelId="{4A3DDC7D-D0D7-4BCA-AEDD-9F5AE9AC9A05}" type="presOf" srcId="{66BF8DAC-5E85-4650-83A9-E3EA94D451E8}" destId="{1622ACA4-AF7D-42D5-AA4D-ED5D87AAC6F4}" srcOrd="0" destOrd="0" presId="urn:microsoft.com/office/officeart/2005/8/layout/orgChart1"/>
    <dgm:cxn modelId="{F3F12E80-EF36-410F-AC64-AC787827D80B}" type="presOf" srcId="{2FC18836-D214-4132-9CF3-4415A8AF2E29}" destId="{9BB53887-A381-47EB-B681-56BC9F71B876}" srcOrd="1" destOrd="0" presId="urn:microsoft.com/office/officeart/2005/8/layout/orgChart1"/>
    <dgm:cxn modelId="{1A07A583-C6D9-4E99-AB6A-D34DF31F7CF4}" type="presOf" srcId="{019CD5C8-2DF6-4E4B-A8DA-3B5879D33DAF}" destId="{551BBBD9-50D7-4E91-B392-F100F0639F63}" srcOrd="1" destOrd="0" presId="urn:microsoft.com/office/officeart/2005/8/layout/orgChart1"/>
    <dgm:cxn modelId="{ACDE9CAE-83A2-4729-92CB-490225AD933C}" type="presOf" srcId="{4D066238-5002-4511-AB94-77AE11948C84}" destId="{509266DF-5510-468E-8664-1C086436B6DD}" srcOrd="0" destOrd="0" presId="urn:microsoft.com/office/officeart/2005/8/layout/orgChart1"/>
    <dgm:cxn modelId="{675F63B4-FD51-4347-AE80-A19F915BBFFC}" srcId="{D1C9D1EA-8226-4A1E-9E20-33F19B629617}" destId="{019CD5C8-2DF6-4E4B-A8DA-3B5879D33DAF}" srcOrd="1" destOrd="0" parTransId="{567245AC-1943-4196-A97E-C7F9799A492F}" sibTransId="{B27247C2-54BB-4AD6-A930-555FFA62C3EE}"/>
    <dgm:cxn modelId="{E98B94C8-6D38-4D60-92F8-105120F85C14}" type="presOf" srcId="{44F3CFAA-0BFF-4270-A8A3-0618BDACEA3C}" destId="{6ED36880-A61E-4995-BF07-3BA870F18EF2}" srcOrd="0" destOrd="0" presId="urn:microsoft.com/office/officeart/2005/8/layout/orgChart1"/>
    <dgm:cxn modelId="{141261F5-2E93-46D9-BFA3-960C3A139B9D}" type="presOf" srcId="{D1C9D1EA-8226-4A1E-9E20-33F19B629617}" destId="{6F77B627-DDD6-476E-A765-FA043F5A1AC5}" srcOrd="0" destOrd="0" presId="urn:microsoft.com/office/officeart/2005/8/layout/orgChart1"/>
    <dgm:cxn modelId="{DEFA7043-0F66-4F04-848F-1B1281299F04}" type="presParOf" srcId="{1622ACA4-AF7D-42D5-AA4D-ED5D87AAC6F4}" destId="{F625D5C6-2581-4B20-9708-58F4A47A0637}" srcOrd="0" destOrd="0" presId="urn:microsoft.com/office/officeart/2005/8/layout/orgChart1"/>
    <dgm:cxn modelId="{FEE789A1-DD36-44E2-BD31-6BC005DA8217}" type="presParOf" srcId="{F625D5C6-2581-4B20-9708-58F4A47A0637}" destId="{9EA04921-184D-4DD1-B666-3A4A53A042B2}" srcOrd="0" destOrd="0" presId="urn:microsoft.com/office/officeart/2005/8/layout/orgChart1"/>
    <dgm:cxn modelId="{96D30DDC-E6A6-4A91-8ABB-D598A3502915}" type="presParOf" srcId="{9EA04921-184D-4DD1-B666-3A4A53A042B2}" destId="{6F77B627-DDD6-476E-A765-FA043F5A1AC5}" srcOrd="0" destOrd="0" presId="urn:microsoft.com/office/officeart/2005/8/layout/orgChart1"/>
    <dgm:cxn modelId="{146BC8A4-CE56-49F6-8C84-094DFA6FAE0B}" type="presParOf" srcId="{9EA04921-184D-4DD1-B666-3A4A53A042B2}" destId="{92FCAFB1-A1D4-48B6-AF8C-2BD8A7251077}" srcOrd="1" destOrd="0" presId="urn:microsoft.com/office/officeart/2005/8/layout/orgChart1"/>
    <dgm:cxn modelId="{10F1610E-2AED-4E34-809F-373B236B9301}" type="presParOf" srcId="{F625D5C6-2581-4B20-9708-58F4A47A0637}" destId="{B87843F7-FB0D-488D-9BB1-718F5FD07136}" srcOrd="1" destOrd="0" presId="urn:microsoft.com/office/officeart/2005/8/layout/orgChart1"/>
    <dgm:cxn modelId="{F01AF5ED-B58C-4701-BB4D-D2F965F7025E}" type="presParOf" srcId="{B87843F7-FB0D-488D-9BB1-718F5FD07136}" destId="{8153BD49-B2F1-4DEA-9D71-73D640327311}" srcOrd="0" destOrd="0" presId="urn:microsoft.com/office/officeart/2005/8/layout/orgChart1"/>
    <dgm:cxn modelId="{7B5B6F3A-AEE6-4803-A06E-C91FCBF324AE}" type="presParOf" srcId="{B87843F7-FB0D-488D-9BB1-718F5FD07136}" destId="{B3114BDE-3159-424E-B393-EAF7844EA144}" srcOrd="1" destOrd="0" presId="urn:microsoft.com/office/officeart/2005/8/layout/orgChart1"/>
    <dgm:cxn modelId="{34571733-0868-42CD-A15B-CE7068A60B6E}" type="presParOf" srcId="{B3114BDE-3159-424E-B393-EAF7844EA144}" destId="{73CB63EC-CBCA-4EC7-BDEF-C7FF09B631AB}" srcOrd="0" destOrd="0" presId="urn:microsoft.com/office/officeart/2005/8/layout/orgChart1"/>
    <dgm:cxn modelId="{24BCF656-3878-462A-AFDB-384E6BA4446A}" type="presParOf" srcId="{73CB63EC-CBCA-4EC7-BDEF-C7FF09B631AB}" destId="{2B1BB829-5E79-48DC-8745-C819CE46A451}" srcOrd="0" destOrd="0" presId="urn:microsoft.com/office/officeart/2005/8/layout/orgChart1"/>
    <dgm:cxn modelId="{4B83E2E3-C28A-400B-A8FC-9EEC0C5E3462}" type="presParOf" srcId="{73CB63EC-CBCA-4EC7-BDEF-C7FF09B631AB}" destId="{9BB53887-A381-47EB-B681-56BC9F71B876}" srcOrd="1" destOrd="0" presId="urn:microsoft.com/office/officeart/2005/8/layout/orgChart1"/>
    <dgm:cxn modelId="{310875B2-72B8-480C-8463-693A40A2A8EA}" type="presParOf" srcId="{B3114BDE-3159-424E-B393-EAF7844EA144}" destId="{72DC3646-D61A-4C5B-A4BC-FB21AEF6191A}" srcOrd="1" destOrd="0" presId="urn:microsoft.com/office/officeart/2005/8/layout/orgChart1"/>
    <dgm:cxn modelId="{717C8BD7-0E76-450A-AE06-F0295F627C97}" type="presParOf" srcId="{B3114BDE-3159-424E-B393-EAF7844EA144}" destId="{97952CAF-30B1-4652-95BD-1A864F9E39E0}" srcOrd="2" destOrd="0" presId="urn:microsoft.com/office/officeart/2005/8/layout/orgChart1"/>
    <dgm:cxn modelId="{AC754AD2-8D87-453F-9868-086B7DEFDE90}" type="presParOf" srcId="{B87843F7-FB0D-488D-9BB1-718F5FD07136}" destId="{666991BE-F95C-4B8D-AD32-A9C857C6C6CC}" srcOrd="2" destOrd="0" presId="urn:microsoft.com/office/officeart/2005/8/layout/orgChart1"/>
    <dgm:cxn modelId="{42EB0319-75C6-4565-ADCD-BFBD7AB2CC74}" type="presParOf" srcId="{B87843F7-FB0D-488D-9BB1-718F5FD07136}" destId="{77CE2DDD-8E9A-4346-862F-CC026508E162}" srcOrd="3" destOrd="0" presId="urn:microsoft.com/office/officeart/2005/8/layout/orgChart1"/>
    <dgm:cxn modelId="{13E3D827-B857-4009-B079-60397997EB80}" type="presParOf" srcId="{77CE2DDD-8E9A-4346-862F-CC026508E162}" destId="{5ED2566B-F1B0-43F3-90FB-8BF172E6F558}" srcOrd="0" destOrd="0" presId="urn:microsoft.com/office/officeart/2005/8/layout/orgChart1"/>
    <dgm:cxn modelId="{87AF775B-52F5-4D45-BCD2-19690118024B}" type="presParOf" srcId="{5ED2566B-F1B0-43F3-90FB-8BF172E6F558}" destId="{B4912EDC-D502-4777-9778-003DBDDCB6E8}" srcOrd="0" destOrd="0" presId="urn:microsoft.com/office/officeart/2005/8/layout/orgChart1"/>
    <dgm:cxn modelId="{C4FE6222-2389-4398-AF51-BC27FD6436D5}" type="presParOf" srcId="{5ED2566B-F1B0-43F3-90FB-8BF172E6F558}" destId="{551BBBD9-50D7-4E91-B392-F100F0639F63}" srcOrd="1" destOrd="0" presId="urn:microsoft.com/office/officeart/2005/8/layout/orgChart1"/>
    <dgm:cxn modelId="{351543E5-8150-4B9C-A20C-02582D8476EB}" type="presParOf" srcId="{77CE2DDD-8E9A-4346-862F-CC026508E162}" destId="{D23A4B08-594D-4FFF-B631-6FA50185B325}" srcOrd="1" destOrd="0" presId="urn:microsoft.com/office/officeart/2005/8/layout/orgChart1"/>
    <dgm:cxn modelId="{8E451CB1-79D2-4AEA-9AA4-20B23B4D93D6}" type="presParOf" srcId="{77CE2DDD-8E9A-4346-862F-CC026508E162}" destId="{F79B3300-1560-4C40-B779-8898F9802B05}" srcOrd="2" destOrd="0" presId="urn:microsoft.com/office/officeart/2005/8/layout/orgChart1"/>
    <dgm:cxn modelId="{E0FEB4CA-3850-4319-9571-DCFE66959B6E}" type="presParOf" srcId="{B87843F7-FB0D-488D-9BB1-718F5FD07136}" destId="{509266DF-5510-468E-8664-1C086436B6DD}" srcOrd="4" destOrd="0" presId="urn:microsoft.com/office/officeart/2005/8/layout/orgChart1"/>
    <dgm:cxn modelId="{C962F100-37B7-4149-B97E-97E5511C2537}" type="presParOf" srcId="{B87843F7-FB0D-488D-9BB1-718F5FD07136}" destId="{71BCF4FA-45C1-45EE-A508-989F88E0926A}" srcOrd="5" destOrd="0" presId="urn:microsoft.com/office/officeart/2005/8/layout/orgChart1"/>
    <dgm:cxn modelId="{E3E0A228-D1D1-498C-87CC-A95C69E4068B}" type="presParOf" srcId="{71BCF4FA-45C1-45EE-A508-989F88E0926A}" destId="{DC3DD0C3-BCFB-4B06-9FA1-100C86051681}" srcOrd="0" destOrd="0" presId="urn:microsoft.com/office/officeart/2005/8/layout/orgChart1"/>
    <dgm:cxn modelId="{35051105-3A22-4B47-8C24-309900970031}" type="presParOf" srcId="{DC3DD0C3-BCFB-4B06-9FA1-100C86051681}" destId="{6ED36880-A61E-4995-BF07-3BA870F18EF2}" srcOrd="0" destOrd="0" presId="urn:microsoft.com/office/officeart/2005/8/layout/orgChart1"/>
    <dgm:cxn modelId="{55B1C65A-A8A0-4CF4-B342-2E6C83A8EC43}" type="presParOf" srcId="{DC3DD0C3-BCFB-4B06-9FA1-100C86051681}" destId="{8160C8EF-7B78-445A-B508-28CB47CE08A8}" srcOrd="1" destOrd="0" presId="urn:microsoft.com/office/officeart/2005/8/layout/orgChart1"/>
    <dgm:cxn modelId="{93C1B69E-02F1-4031-B879-8EA95CF7016D}" type="presParOf" srcId="{71BCF4FA-45C1-45EE-A508-989F88E0926A}" destId="{05000919-DA12-4E9F-AA40-4BD05905EDD2}" srcOrd="1" destOrd="0" presId="urn:microsoft.com/office/officeart/2005/8/layout/orgChart1"/>
    <dgm:cxn modelId="{2A4D7319-16BE-4B66-9BB9-FF4608B9B66E}" type="presParOf" srcId="{71BCF4FA-45C1-45EE-A508-989F88E0926A}" destId="{34358CDD-2EF8-487C-8517-06948955643E}" srcOrd="2" destOrd="0" presId="urn:microsoft.com/office/officeart/2005/8/layout/orgChart1"/>
    <dgm:cxn modelId="{43150EF4-24B3-472D-BE82-0D41D0B0B152}" type="presParOf" srcId="{F625D5C6-2581-4B20-9708-58F4A47A0637}" destId="{17852D99-785B-4D58-942B-35798956A460}"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32442E2-F0C6-4198-B16C-799C4E3EF056}" type="doc">
      <dgm:prSet loTypeId="urn:microsoft.com/office/officeart/2008/layout/HorizontalMultiLevelHierarchy" loCatId="hierarchy" qsTypeId="urn:microsoft.com/office/officeart/2005/8/quickstyle/simple3" qsCatId="simple" csTypeId="urn:microsoft.com/office/officeart/2005/8/colors/colorful5" csCatId="colorful" phldr="1"/>
      <dgm:spPr/>
      <dgm:t>
        <a:bodyPr/>
        <a:lstStyle/>
        <a:p>
          <a:endParaRPr lang="en-IN"/>
        </a:p>
      </dgm:t>
    </dgm:pt>
    <dgm:pt modelId="{F7064E30-60F1-406B-ADA9-31EC63D0151C}">
      <dgm:prSet phldrT="[Text]" custT="1"/>
      <dgm:spPr/>
      <dgm:t>
        <a:bodyPr/>
        <a:lstStyle/>
        <a:p>
          <a:r>
            <a:rPr lang="en-IN" sz="1800" dirty="0"/>
            <a:t>Types of Action Result</a:t>
          </a:r>
        </a:p>
      </dgm:t>
    </dgm:pt>
    <dgm:pt modelId="{0D58B349-DD88-460E-BEE8-BA686528415E}" type="parTrans" cxnId="{C8011A35-4599-4130-99D8-E9179297EADA}">
      <dgm:prSet/>
      <dgm:spPr/>
      <dgm:t>
        <a:bodyPr/>
        <a:lstStyle/>
        <a:p>
          <a:endParaRPr lang="en-IN" sz="1800"/>
        </a:p>
      </dgm:t>
    </dgm:pt>
    <dgm:pt modelId="{432CCA43-4344-4ED4-85E0-4FC3905D6D97}" type="sibTrans" cxnId="{C8011A35-4599-4130-99D8-E9179297EADA}">
      <dgm:prSet/>
      <dgm:spPr/>
      <dgm:t>
        <a:bodyPr/>
        <a:lstStyle/>
        <a:p>
          <a:endParaRPr lang="en-IN" sz="1800"/>
        </a:p>
      </dgm:t>
    </dgm:pt>
    <dgm:pt modelId="{C5AB508D-32A1-4435-BBFE-FDB68F01D674}">
      <dgm:prSet phldrT="[Text]" custT="1"/>
      <dgm:spPr/>
      <dgm:t>
        <a:bodyPr/>
        <a:lstStyle/>
        <a:p>
          <a:r>
            <a:rPr lang="en-IN" sz="1800" dirty="0"/>
            <a:t>View</a:t>
          </a:r>
        </a:p>
      </dgm:t>
    </dgm:pt>
    <dgm:pt modelId="{1AFA0425-4C2B-4AFD-8A39-EC4C271F8869}" type="parTrans" cxnId="{21B008A0-6DFA-45CC-8128-F0C30E7616BB}">
      <dgm:prSet custT="1"/>
      <dgm:spPr/>
      <dgm:t>
        <a:bodyPr/>
        <a:lstStyle/>
        <a:p>
          <a:endParaRPr lang="en-IN" sz="1800"/>
        </a:p>
      </dgm:t>
    </dgm:pt>
    <dgm:pt modelId="{6803E1C1-C203-46B6-8C3C-1DE8B76052CB}" type="sibTrans" cxnId="{21B008A0-6DFA-45CC-8128-F0C30E7616BB}">
      <dgm:prSet/>
      <dgm:spPr/>
      <dgm:t>
        <a:bodyPr/>
        <a:lstStyle/>
        <a:p>
          <a:endParaRPr lang="en-IN" sz="1800"/>
        </a:p>
      </dgm:t>
    </dgm:pt>
    <dgm:pt modelId="{D6ABC90E-29F7-45ED-A4A6-5D8C9F3F19FA}">
      <dgm:prSet phldrT="[Text]" custT="1"/>
      <dgm:spPr/>
      <dgm:t>
        <a:bodyPr/>
        <a:lstStyle/>
        <a:p>
          <a:r>
            <a:rPr lang="en-IN" sz="1800" dirty="0" err="1"/>
            <a:t>PartialView</a:t>
          </a:r>
          <a:endParaRPr lang="en-IN" sz="1800" dirty="0"/>
        </a:p>
      </dgm:t>
    </dgm:pt>
    <dgm:pt modelId="{80836EBC-6685-454F-8C01-BFE2A0D99349}" type="parTrans" cxnId="{1AD2D67F-6B6C-46E5-9959-41781C2BDD5D}">
      <dgm:prSet custT="1"/>
      <dgm:spPr/>
      <dgm:t>
        <a:bodyPr/>
        <a:lstStyle/>
        <a:p>
          <a:endParaRPr lang="en-IN" sz="1800"/>
        </a:p>
      </dgm:t>
    </dgm:pt>
    <dgm:pt modelId="{DF0265D8-A2D7-4144-B8EA-5154892FADD5}" type="sibTrans" cxnId="{1AD2D67F-6B6C-46E5-9959-41781C2BDD5D}">
      <dgm:prSet/>
      <dgm:spPr/>
      <dgm:t>
        <a:bodyPr/>
        <a:lstStyle/>
        <a:p>
          <a:endParaRPr lang="en-IN" sz="1800"/>
        </a:p>
      </dgm:t>
    </dgm:pt>
    <dgm:pt modelId="{81332EF1-F3AE-4576-86AB-1D7235EB8281}">
      <dgm:prSet custT="1"/>
      <dgm:spPr/>
      <dgm:t>
        <a:bodyPr/>
        <a:lstStyle/>
        <a:p>
          <a:r>
            <a:rPr lang="en-IN" sz="1800" dirty="0" err="1"/>
            <a:t>Json</a:t>
          </a:r>
          <a:endParaRPr lang="en-IN" sz="1800" dirty="0"/>
        </a:p>
      </dgm:t>
    </dgm:pt>
    <dgm:pt modelId="{E6FDAFED-A644-45AF-8546-865C03F08EF0}" type="parTrans" cxnId="{1718E54D-B0C0-4587-B154-C37BF861B1D2}">
      <dgm:prSet custT="1"/>
      <dgm:spPr/>
      <dgm:t>
        <a:bodyPr/>
        <a:lstStyle/>
        <a:p>
          <a:endParaRPr lang="en-IN" sz="1800"/>
        </a:p>
      </dgm:t>
    </dgm:pt>
    <dgm:pt modelId="{29576E85-E475-49C0-BFFE-2B6F5C72B17C}" type="sibTrans" cxnId="{1718E54D-B0C0-4587-B154-C37BF861B1D2}">
      <dgm:prSet/>
      <dgm:spPr/>
      <dgm:t>
        <a:bodyPr/>
        <a:lstStyle/>
        <a:p>
          <a:endParaRPr lang="en-IN" sz="1800"/>
        </a:p>
      </dgm:t>
    </dgm:pt>
    <dgm:pt modelId="{9534316E-E54D-4352-83CB-88A9CF88D432}">
      <dgm:prSet custT="1"/>
      <dgm:spPr/>
      <dgm:t>
        <a:bodyPr/>
        <a:lstStyle/>
        <a:p>
          <a:r>
            <a:rPr lang="en-IN" sz="1800" dirty="0"/>
            <a:t>Content</a:t>
          </a:r>
        </a:p>
      </dgm:t>
    </dgm:pt>
    <dgm:pt modelId="{B9801753-19B1-4976-B19A-7E1767140611}" type="parTrans" cxnId="{372C4AB7-4126-4452-A99E-2A0D3D69927F}">
      <dgm:prSet custT="1"/>
      <dgm:spPr/>
      <dgm:t>
        <a:bodyPr/>
        <a:lstStyle/>
        <a:p>
          <a:endParaRPr lang="en-IN" sz="1800"/>
        </a:p>
      </dgm:t>
    </dgm:pt>
    <dgm:pt modelId="{4D4E241E-1C3F-4FC9-B833-52CA0F7DF71D}" type="sibTrans" cxnId="{372C4AB7-4126-4452-A99E-2A0D3D69927F}">
      <dgm:prSet/>
      <dgm:spPr/>
      <dgm:t>
        <a:bodyPr/>
        <a:lstStyle/>
        <a:p>
          <a:endParaRPr lang="en-IN" sz="1800"/>
        </a:p>
      </dgm:t>
    </dgm:pt>
    <dgm:pt modelId="{7E353457-7F07-4C9A-BBC0-6D1E5347A371}">
      <dgm:prSet custT="1"/>
      <dgm:spPr/>
      <dgm:t>
        <a:bodyPr/>
        <a:lstStyle/>
        <a:p>
          <a:r>
            <a:rPr lang="en-IN" sz="1800" dirty="0"/>
            <a:t>File</a:t>
          </a:r>
        </a:p>
      </dgm:t>
    </dgm:pt>
    <dgm:pt modelId="{E71953AA-1F8D-4E55-A3F1-4D038BED8A6D}" type="parTrans" cxnId="{3EA7E435-9CEF-4EBC-B8B8-296EF6F691CB}">
      <dgm:prSet custT="1"/>
      <dgm:spPr/>
      <dgm:t>
        <a:bodyPr/>
        <a:lstStyle/>
        <a:p>
          <a:endParaRPr lang="en-IN" sz="1800"/>
        </a:p>
      </dgm:t>
    </dgm:pt>
    <dgm:pt modelId="{3784529E-B4E5-4826-B72C-8FBF7CEE8B34}" type="sibTrans" cxnId="{3EA7E435-9CEF-4EBC-B8B8-296EF6F691CB}">
      <dgm:prSet/>
      <dgm:spPr/>
      <dgm:t>
        <a:bodyPr/>
        <a:lstStyle/>
        <a:p>
          <a:endParaRPr lang="en-IN" sz="1800"/>
        </a:p>
      </dgm:t>
    </dgm:pt>
    <dgm:pt modelId="{5320411B-5FAB-4F98-AEAE-1CDAAC248997}">
      <dgm:prSet custT="1"/>
      <dgm:spPr/>
      <dgm:t>
        <a:bodyPr/>
        <a:lstStyle/>
        <a:p>
          <a:r>
            <a:rPr lang="en-US" sz="1800" dirty="0" err="1"/>
            <a:t>RedirectToRoute</a:t>
          </a:r>
          <a:endParaRPr lang="en-IN" sz="1800" dirty="0"/>
        </a:p>
      </dgm:t>
    </dgm:pt>
    <dgm:pt modelId="{A34B7B4C-1048-4884-B640-38AA867A6BE8}" type="parTrans" cxnId="{2E9C7E74-C921-450E-BE74-BE1497433234}">
      <dgm:prSet custT="1"/>
      <dgm:spPr/>
      <dgm:t>
        <a:bodyPr/>
        <a:lstStyle/>
        <a:p>
          <a:endParaRPr lang="en-IN" sz="1800"/>
        </a:p>
      </dgm:t>
    </dgm:pt>
    <dgm:pt modelId="{44E2D08A-1F56-418A-90D7-3C3B92BCD5C2}" type="sibTrans" cxnId="{2E9C7E74-C921-450E-BE74-BE1497433234}">
      <dgm:prSet/>
      <dgm:spPr/>
      <dgm:t>
        <a:bodyPr/>
        <a:lstStyle/>
        <a:p>
          <a:endParaRPr lang="en-IN" sz="1800"/>
        </a:p>
      </dgm:t>
    </dgm:pt>
    <dgm:pt modelId="{46E878E9-F5BA-4AF1-BA1A-50DC6C0356DE}">
      <dgm:prSet custT="1"/>
      <dgm:spPr/>
      <dgm:t>
        <a:bodyPr/>
        <a:lstStyle/>
        <a:p>
          <a:r>
            <a:rPr lang="en-US" sz="1800" dirty="0"/>
            <a:t>Redirect</a:t>
          </a:r>
          <a:endParaRPr lang="en-IN" sz="1800" dirty="0"/>
        </a:p>
      </dgm:t>
    </dgm:pt>
    <dgm:pt modelId="{E23AC954-179D-4B6A-9546-C04A26C8B51C}" type="parTrans" cxnId="{D30F0844-E3FB-4EF7-82EC-873B1CFB65A1}">
      <dgm:prSet custT="1"/>
      <dgm:spPr/>
      <dgm:t>
        <a:bodyPr/>
        <a:lstStyle/>
        <a:p>
          <a:endParaRPr lang="en-IN" sz="1800"/>
        </a:p>
      </dgm:t>
    </dgm:pt>
    <dgm:pt modelId="{717C17BD-C66D-4CB9-A22E-A8721DC3DC78}" type="sibTrans" cxnId="{D30F0844-E3FB-4EF7-82EC-873B1CFB65A1}">
      <dgm:prSet/>
      <dgm:spPr/>
      <dgm:t>
        <a:bodyPr/>
        <a:lstStyle/>
        <a:p>
          <a:endParaRPr lang="en-IN" sz="1800"/>
        </a:p>
      </dgm:t>
    </dgm:pt>
    <dgm:pt modelId="{C53D43AA-4851-4143-A5AE-61E2EDAE80D7}">
      <dgm:prSet custT="1"/>
      <dgm:spPr/>
      <dgm:t>
        <a:bodyPr/>
        <a:lstStyle/>
        <a:p>
          <a:r>
            <a:rPr lang="en-IN" sz="1800" b="0" i="0" dirty="0" err="1"/>
            <a:t>HttpNotFoundResult</a:t>
          </a:r>
          <a:endParaRPr lang="en-IN" sz="1800" dirty="0"/>
        </a:p>
      </dgm:t>
    </dgm:pt>
    <dgm:pt modelId="{C11B7851-1E0E-4D18-B450-801238314ADE}" type="parTrans" cxnId="{FF98508C-D7A7-433C-8DA8-7F36700CCFF4}">
      <dgm:prSet custT="1"/>
      <dgm:spPr/>
      <dgm:t>
        <a:bodyPr/>
        <a:lstStyle/>
        <a:p>
          <a:endParaRPr lang="en-IN" sz="1800"/>
        </a:p>
      </dgm:t>
    </dgm:pt>
    <dgm:pt modelId="{C16DE20B-A87D-47F7-A02C-AA422D5CDB65}" type="sibTrans" cxnId="{FF98508C-D7A7-433C-8DA8-7F36700CCFF4}">
      <dgm:prSet/>
      <dgm:spPr/>
      <dgm:t>
        <a:bodyPr/>
        <a:lstStyle/>
        <a:p>
          <a:endParaRPr lang="en-IN" sz="1800"/>
        </a:p>
      </dgm:t>
    </dgm:pt>
    <dgm:pt modelId="{8CF02F6F-82F0-4E23-834F-C1011C0271F8}">
      <dgm:prSet custT="1"/>
      <dgm:spPr/>
      <dgm:t>
        <a:bodyPr/>
        <a:lstStyle/>
        <a:p>
          <a:r>
            <a:rPr lang="en-IN" sz="1800" b="0" i="0" dirty="0"/>
            <a:t>Empty</a:t>
          </a:r>
          <a:endParaRPr lang="en-IN" sz="1800" dirty="0"/>
        </a:p>
      </dgm:t>
    </dgm:pt>
    <dgm:pt modelId="{84814AE2-C083-4305-88B9-A7E176EC9ECA}" type="parTrans" cxnId="{566E529B-4002-41D5-8DEF-04981E975568}">
      <dgm:prSet custT="1"/>
      <dgm:spPr/>
      <dgm:t>
        <a:bodyPr/>
        <a:lstStyle/>
        <a:p>
          <a:endParaRPr lang="en-IN" sz="1800"/>
        </a:p>
      </dgm:t>
    </dgm:pt>
    <dgm:pt modelId="{6344EF49-437F-4731-B7B5-123AFEB1A248}" type="sibTrans" cxnId="{566E529B-4002-41D5-8DEF-04981E975568}">
      <dgm:prSet/>
      <dgm:spPr/>
      <dgm:t>
        <a:bodyPr/>
        <a:lstStyle/>
        <a:p>
          <a:endParaRPr lang="en-IN" sz="1800"/>
        </a:p>
      </dgm:t>
    </dgm:pt>
    <dgm:pt modelId="{48D45B6C-EB38-4908-B0EF-3CF22B21AC6D}">
      <dgm:prSet custT="1"/>
      <dgm:spPr/>
      <dgm:t>
        <a:bodyPr/>
        <a:lstStyle/>
        <a:p>
          <a:r>
            <a:rPr lang="en-IN" sz="1800" b="0" i="0"/>
            <a:t>HttpStatusCodeResult</a:t>
          </a:r>
          <a:endParaRPr lang="en-IN" sz="1800"/>
        </a:p>
      </dgm:t>
    </dgm:pt>
    <dgm:pt modelId="{3ACB32C7-153F-44ED-88F4-C6A7CD290E16}" type="parTrans" cxnId="{92AA2468-0DD4-4CD5-A446-DE755646B388}">
      <dgm:prSet custT="1"/>
      <dgm:spPr/>
      <dgm:t>
        <a:bodyPr/>
        <a:lstStyle/>
        <a:p>
          <a:endParaRPr lang="en-IN" sz="1800"/>
        </a:p>
      </dgm:t>
    </dgm:pt>
    <dgm:pt modelId="{C149FFF9-5DD3-4D0E-B183-2D09A7E4430D}" type="sibTrans" cxnId="{92AA2468-0DD4-4CD5-A446-DE755646B388}">
      <dgm:prSet/>
      <dgm:spPr/>
      <dgm:t>
        <a:bodyPr/>
        <a:lstStyle/>
        <a:p>
          <a:endParaRPr lang="en-IN" sz="1800"/>
        </a:p>
      </dgm:t>
    </dgm:pt>
    <dgm:pt modelId="{01CC68D4-F890-41E5-B10F-A99E89BFB674}" type="pres">
      <dgm:prSet presAssocID="{832442E2-F0C6-4198-B16C-799C4E3EF056}" presName="Name0" presStyleCnt="0">
        <dgm:presLayoutVars>
          <dgm:chPref val="1"/>
          <dgm:dir/>
          <dgm:animOne val="branch"/>
          <dgm:animLvl val="lvl"/>
          <dgm:resizeHandles val="exact"/>
        </dgm:presLayoutVars>
      </dgm:prSet>
      <dgm:spPr/>
    </dgm:pt>
    <dgm:pt modelId="{593F9493-7725-48E3-8486-3876A11B48F3}" type="pres">
      <dgm:prSet presAssocID="{F7064E30-60F1-406B-ADA9-31EC63D0151C}" presName="root1" presStyleCnt="0"/>
      <dgm:spPr/>
    </dgm:pt>
    <dgm:pt modelId="{DB530472-4D52-4F88-8D79-0F0AEDA447E7}" type="pres">
      <dgm:prSet presAssocID="{F7064E30-60F1-406B-ADA9-31EC63D0151C}" presName="LevelOneTextNode" presStyleLbl="node0" presStyleIdx="0" presStyleCnt="1" custScaleX="181521">
        <dgm:presLayoutVars>
          <dgm:chPref val="3"/>
        </dgm:presLayoutVars>
      </dgm:prSet>
      <dgm:spPr/>
    </dgm:pt>
    <dgm:pt modelId="{CB148836-BC01-4163-B457-911E45A089DB}" type="pres">
      <dgm:prSet presAssocID="{F7064E30-60F1-406B-ADA9-31EC63D0151C}" presName="level2hierChild" presStyleCnt="0"/>
      <dgm:spPr/>
    </dgm:pt>
    <dgm:pt modelId="{7DBAB760-B616-4C48-B42A-531DF6FA12A3}" type="pres">
      <dgm:prSet presAssocID="{1AFA0425-4C2B-4AFD-8A39-EC4C271F8869}" presName="conn2-1" presStyleLbl="parChTrans1D2" presStyleIdx="0" presStyleCnt="10" custScaleX="2000000"/>
      <dgm:spPr/>
    </dgm:pt>
    <dgm:pt modelId="{DCE88846-10B6-499C-9686-7D1F72D646F4}" type="pres">
      <dgm:prSet presAssocID="{1AFA0425-4C2B-4AFD-8A39-EC4C271F8869}" presName="connTx" presStyleLbl="parChTrans1D2" presStyleIdx="0" presStyleCnt="10"/>
      <dgm:spPr/>
    </dgm:pt>
    <dgm:pt modelId="{E32B13B2-2A12-4071-93CE-FF5F579AF222}" type="pres">
      <dgm:prSet presAssocID="{C5AB508D-32A1-4435-BBFE-FDB68F01D674}" presName="root2" presStyleCnt="0"/>
      <dgm:spPr/>
    </dgm:pt>
    <dgm:pt modelId="{D2C2BF02-3C6D-42F3-8819-65D1B5093914}" type="pres">
      <dgm:prSet presAssocID="{C5AB508D-32A1-4435-BBFE-FDB68F01D674}" presName="LevelTwoTextNode" presStyleLbl="node2" presStyleIdx="0" presStyleCnt="10" custScaleX="181521">
        <dgm:presLayoutVars>
          <dgm:chPref val="3"/>
        </dgm:presLayoutVars>
      </dgm:prSet>
      <dgm:spPr/>
    </dgm:pt>
    <dgm:pt modelId="{15E50FFD-C279-451B-9BA9-EE77BEBDA54E}" type="pres">
      <dgm:prSet presAssocID="{C5AB508D-32A1-4435-BBFE-FDB68F01D674}" presName="level3hierChild" presStyleCnt="0"/>
      <dgm:spPr/>
    </dgm:pt>
    <dgm:pt modelId="{0AE60140-7B7A-4E6F-81DD-E15F7E762293}" type="pres">
      <dgm:prSet presAssocID="{80836EBC-6685-454F-8C01-BFE2A0D99349}" presName="conn2-1" presStyleLbl="parChTrans1D2" presStyleIdx="1" presStyleCnt="10" custScaleX="2000000"/>
      <dgm:spPr/>
    </dgm:pt>
    <dgm:pt modelId="{E0317414-BD98-4BDA-8C02-7F86CA9360D7}" type="pres">
      <dgm:prSet presAssocID="{80836EBC-6685-454F-8C01-BFE2A0D99349}" presName="connTx" presStyleLbl="parChTrans1D2" presStyleIdx="1" presStyleCnt="10"/>
      <dgm:spPr/>
    </dgm:pt>
    <dgm:pt modelId="{1F495BA1-2160-401D-ADB3-0C107BC366DD}" type="pres">
      <dgm:prSet presAssocID="{D6ABC90E-29F7-45ED-A4A6-5D8C9F3F19FA}" presName="root2" presStyleCnt="0"/>
      <dgm:spPr/>
    </dgm:pt>
    <dgm:pt modelId="{BF01A2E3-B383-49FC-81B3-754D7629D7A7}" type="pres">
      <dgm:prSet presAssocID="{D6ABC90E-29F7-45ED-A4A6-5D8C9F3F19FA}" presName="LevelTwoTextNode" presStyleLbl="node2" presStyleIdx="1" presStyleCnt="10" custScaleX="181521">
        <dgm:presLayoutVars>
          <dgm:chPref val="3"/>
        </dgm:presLayoutVars>
      </dgm:prSet>
      <dgm:spPr/>
    </dgm:pt>
    <dgm:pt modelId="{78F2A838-0671-4A71-AC7C-9CEC4E55E02A}" type="pres">
      <dgm:prSet presAssocID="{D6ABC90E-29F7-45ED-A4A6-5D8C9F3F19FA}" presName="level3hierChild" presStyleCnt="0"/>
      <dgm:spPr/>
    </dgm:pt>
    <dgm:pt modelId="{D42568F3-387A-4CA3-9D1A-3BE9B435F78A}" type="pres">
      <dgm:prSet presAssocID="{E6FDAFED-A644-45AF-8546-865C03F08EF0}" presName="conn2-1" presStyleLbl="parChTrans1D2" presStyleIdx="2" presStyleCnt="10" custScaleX="2000000"/>
      <dgm:spPr/>
    </dgm:pt>
    <dgm:pt modelId="{DA8CE4CD-7EAA-4239-9322-DEBC3200A74F}" type="pres">
      <dgm:prSet presAssocID="{E6FDAFED-A644-45AF-8546-865C03F08EF0}" presName="connTx" presStyleLbl="parChTrans1D2" presStyleIdx="2" presStyleCnt="10"/>
      <dgm:spPr/>
    </dgm:pt>
    <dgm:pt modelId="{73D0C5BE-C549-4009-99F3-049F06AD06E0}" type="pres">
      <dgm:prSet presAssocID="{81332EF1-F3AE-4576-86AB-1D7235EB8281}" presName="root2" presStyleCnt="0"/>
      <dgm:spPr/>
    </dgm:pt>
    <dgm:pt modelId="{F23D8FDA-D2DA-4652-98E0-9215B7EBA48E}" type="pres">
      <dgm:prSet presAssocID="{81332EF1-F3AE-4576-86AB-1D7235EB8281}" presName="LevelTwoTextNode" presStyleLbl="node2" presStyleIdx="2" presStyleCnt="10" custScaleX="181521">
        <dgm:presLayoutVars>
          <dgm:chPref val="3"/>
        </dgm:presLayoutVars>
      </dgm:prSet>
      <dgm:spPr/>
    </dgm:pt>
    <dgm:pt modelId="{8E25FDE5-23B7-4726-83DE-BC88292613C9}" type="pres">
      <dgm:prSet presAssocID="{81332EF1-F3AE-4576-86AB-1D7235EB8281}" presName="level3hierChild" presStyleCnt="0"/>
      <dgm:spPr/>
    </dgm:pt>
    <dgm:pt modelId="{B48E2E6A-CD42-4EC2-8D0E-A59FE3342CCF}" type="pres">
      <dgm:prSet presAssocID="{B9801753-19B1-4976-B19A-7E1767140611}" presName="conn2-1" presStyleLbl="parChTrans1D2" presStyleIdx="3" presStyleCnt="10" custScaleX="2000000"/>
      <dgm:spPr/>
    </dgm:pt>
    <dgm:pt modelId="{EA030768-4879-497A-85B7-8F3ECD8D17C1}" type="pres">
      <dgm:prSet presAssocID="{B9801753-19B1-4976-B19A-7E1767140611}" presName="connTx" presStyleLbl="parChTrans1D2" presStyleIdx="3" presStyleCnt="10"/>
      <dgm:spPr/>
    </dgm:pt>
    <dgm:pt modelId="{1C0AEAEA-B69A-4B5E-9CB6-653A4F808941}" type="pres">
      <dgm:prSet presAssocID="{9534316E-E54D-4352-83CB-88A9CF88D432}" presName="root2" presStyleCnt="0"/>
      <dgm:spPr/>
    </dgm:pt>
    <dgm:pt modelId="{1591F258-5D75-4B98-AF7C-7FEE90EFD77C}" type="pres">
      <dgm:prSet presAssocID="{9534316E-E54D-4352-83CB-88A9CF88D432}" presName="LevelTwoTextNode" presStyleLbl="node2" presStyleIdx="3" presStyleCnt="10" custScaleX="181521">
        <dgm:presLayoutVars>
          <dgm:chPref val="3"/>
        </dgm:presLayoutVars>
      </dgm:prSet>
      <dgm:spPr/>
    </dgm:pt>
    <dgm:pt modelId="{D6C951FB-C48D-4CBE-8107-15A26BC0D400}" type="pres">
      <dgm:prSet presAssocID="{9534316E-E54D-4352-83CB-88A9CF88D432}" presName="level3hierChild" presStyleCnt="0"/>
      <dgm:spPr/>
    </dgm:pt>
    <dgm:pt modelId="{96391943-B6AB-4106-B14E-52A71728C18C}" type="pres">
      <dgm:prSet presAssocID="{E71953AA-1F8D-4E55-A3F1-4D038BED8A6D}" presName="conn2-1" presStyleLbl="parChTrans1D2" presStyleIdx="4" presStyleCnt="10" custScaleX="2000000"/>
      <dgm:spPr/>
    </dgm:pt>
    <dgm:pt modelId="{82EAC0B2-7F52-472E-975B-C124F3BAB648}" type="pres">
      <dgm:prSet presAssocID="{E71953AA-1F8D-4E55-A3F1-4D038BED8A6D}" presName="connTx" presStyleLbl="parChTrans1D2" presStyleIdx="4" presStyleCnt="10"/>
      <dgm:spPr/>
    </dgm:pt>
    <dgm:pt modelId="{EF3B72AB-8233-49B5-802F-1C055F8EBF96}" type="pres">
      <dgm:prSet presAssocID="{7E353457-7F07-4C9A-BBC0-6D1E5347A371}" presName="root2" presStyleCnt="0"/>
      <dgm:spPr/>
    </dgm:pt>
    <dgm:pt modelId="{E6364004-B730-44A2-8ADD-96627748E4BB}" type="pres">
      <dgm:prSet presAssocID="{7E353457-7F07-4C9A-BBC0-6D1E5347A371}" presName="LevelTwoTextNode" presStyleLbl="node2" presStyleIdx="4" presStyleCnt="10" custScaleX="181521">
        <dgm:presLayoutVars>
          <dgm:chPref val="3"/>
        </dgm:presLayoutVars>
      </dgm:prSet>
      <dgm:spPr/>
    </dgm:pt>
    <dgm:pt modelId="{1E8C5498-82E8-4F51-AA90-4F4709572573}" type="pres">
      <dgm:prSet presAssocID="{7E353457-7F07-4C9A-BBC0-6D1E5347A371}" presName="level3hierChild" presStyleCnt="0"/>
      <dgm:spPr/>
    </dgm:pt>
    <dgm:pt modelId="{68C329FE-104B-46A1-8067-A330A297E0FD}" type="pres">
      <dgm:prSet presAssocID="{A34B7B4C-1048-4884-B640-38AA867A6BE8}" presName="conn2-1" presStyleLbl="parChTrans1D2" presStyleIdx="5" presStyleCnt="10" custScaleX="2000000"/>
      <dgm:spPr/>
    </dgm:pt>
    <dgm:pt modelId="{7E096E4D-A139-43A8-ABB1-459B496F8939}" type="pres">
      <dgm:prSet presAssocID="{A34B7B4C-1048-4884-B640-38AA867A6BE8}" presName="connTx" presStyleLbl="parChTrans1D2" presStyleIdx="5" presStyleCnt="10"/>
      <dgm:spPr/>
    </dgm:pt>
    <dgm:pt modelId="{69861B19-21D0-4C41-BD30-745FA315E8F3}" type="pres">
      <dgm:prSet presAssocID="{5320411B-5FAB-4F98-AEAE-1CDAAC248997}" presName="root2" presStyleCnt="0"/>
      <dgm:spPr/>
    </dgm:pt>
    <dgm:pt modelId="{34551E03-6F51-43BF-9570-1C6B3C90B4FB}" type="pres">
      <dgm:prSet presAssocID="{5320411B-5FAB-4F98-AEAE-1CDAAC248997}" presName="LevelTwoTextNode" presStyleLbl="node2" presStyleIdx="5" presStyleCnt="10" custScaleX="181521">
        <dgm:presLayoutVars>
          <dgm:chPref val="3"/>
        </dgm:presLayoutVars>
      </dgm:prSet>
      <dgm:spPr/>
    </dgm:pt>
    <dgm:pt modelId="{A9C478B5-2438-4B39-AEF4-A85C6C3CEA3A}" type="pres">
      <dgm:prSet presAssocID="{5320411B-5FAB-4F98-AEAE-1CDAAC248997}" presName="level3hierChild" presStyleCnt="0"/>
      <dgm:spPr/>
    </dgm:pt>
    <dgm:pt modelId="{F3D8800E-11E2-4575-9E3D-168845F72D5F}" type="pres">
      <dgm:prSet presAssocID="{E23AC954-179D-4B6A-9546-C04A26C8B51C}" presName="conn2-1" presStyleLbl="parChTrans1D2" presStyleIdx="6" presStyleCnt="10" custScaleX="2000000"/>
      <dgm:spPr/>
    </dgm:pt>
    <dgm:pt modelId="{32CA833D-3ADD-41C9-B9F0-DCA026B95EC7}" type="pres">
      <dgm:prSet presAssocID="{E23AC954-179D-4B6A-9546-C04A26C8B51C}" presName="connTx" presStyleLbl="parChTrans1D2" presStyleIdx="6" presStyleCnt="10"/>
      <dgm:spPr/>
    </dgm:pt>
    <dgm:pt modelId="{6FEB80FB-B278-48D9-9439-29CCB29B1896}" type="pres">
      <dgm:prSet presAssocID="{46E878E9-F5BA-4AF1-BA1A-50DC6C0356DE}" presName="root2" presStyleCnt="0"/>
      <dgm:spPr/>
    </dgm:pt>
    <dgm:pt modelId="{0BD8F7FF-8716-4F72-8DD6-D49496066E92}" type="pres">
      <dgm:prSet presAssocID="{46E878E9-F5BA-4AF1-BA1A-50DC6C0356DE}" presName="LevelTwoTextNode" presStyleLbl="node2" presStyleIdx="6" presStyleCnt="10" custScaleX="181521">
        <dgm:presLayoutVars>
          <dgm:chPref val="3"/>
        </dgm:presLayoutVars>
      </dgm:prSet>
      <dgm:spPr/>
    </dgm:pt>
    <dgm:pt modelId="{8EA158FF-9E33-44D1-B68C-590733BBEB13}" type="pres">
      <dgm:prSet presAssocID="{46E878E9-F5BA-4AF1-BA1A-50DC6C0356DE}" presName="level3hierChild" presStyleCnt="0"/>
      <dgm:spPr/>
    </dgm:pt>
    <dgm:pt modelId="{5F9BB8FA-BBAA-4419-9FBE-CB2D55141C19}" type="pres">
      <dgm:prSet presAssocID="{C11B7851-1E0E-4D18-B450-801238314ADE}" presName="conn2-1" presStyleLbl="parChTrans1D2" presStyleIdx="7" presStyleCnt="10" custScaleX="2000000"/>
      <dgm:spPr/>
    </dgm:pt>
    <dgm:pt modelId="{5D370F74-9083-4889-B574-280DA154D5D4}" type="pres">
      <dgm:prSet presAssocID="{C11B7851-1E0E-4D18-B450-801238314ADE}" presName="connTx" presStyleLbl="parChTrans1D2" presStyleIdx="7" presStyleCnt="10"/>
      <dgm:spPr/>
    </dgm:pt>
    <dgm:pt modelId="{649EC05D-04CF-4505-A76F-9A046CC5D260}" type="pres">
      <dgm:prSet presAssocID="{C53D43AA-4851-4143-A5AE-61E2EDAE80D7}" presName="root2" presStyleCnt="0"/>
      <dgm:spPr/>
    </dgm:pt>
    <dgm:pt modelId="{8AC00BDB-AD07-41E8-A855-28042B736475}" type="pres">
      <dgm:prSet presAssocID="{C53D43AA-4851-4143-A5AE-61E2EDAE80D7}" presName="LevelTwoTextNode" presStyleLbl="node2" presStyleIdx="7" presStyleCnt="10" custScaleX="181521">
        <dgm:presLayoutVars>
          <dgm:chPref val="3"/>
        </dgm:presLayoutVars>
      </dgm:prSet>
      <dgm:spPr/>
    </dgm:pt>
    <dgm:pt modelId="{47053428-55EB-407A-BA67-DA6AF8C26CC5}" type="pres">
      <dgm:prSet presAssocID="{C53D43AA-4851-4143-A5AE-61E2EDAE80D7}" presName="level3hierChild" presStyleCnt="0"/>
      <dgm:spPr/>
    </dgm:pt>
    <dgm:pt modelId="{39F6D08A-0C82-4ED3-876E-21F5F8133A1D}" type="pres">
      <dgm:prSet presAssocID="{3ACB32C7-153F-44ED-88F4-C6A7CD290E16}" presName="conn2-1" presStyleLbl="parChTrans1D2" presStyleIdx="8" presStyleCnt="10" custScaleX="2000000"/>
      <dgm:spPr/>
    </dgm:pt>
    <dgm:pt modelId="{3C5D0AB0-93D2-4E43-8CCB-04042C3943A6}" type="pres">
      <dgm:prSet presAssocID="{3ACB32C7-153F-44ED-88F4-C6A7CD290E16}" presName="connTx" presStyleLbl="parChTrans1D2" presStyleIdx="8" presStyleCnt="10"/>
      <dgm:spPr/>
    </dgm:pt>
    <dgm:pt modelId="{B84A3646-FBB3-4C2F-B8F8-E55185C95FD3}" type="pres">
      <dgm:prSet presAssocID="{48D45B6C-EB38-4908-B0EF-3CF22B21AC6D}" presName="root2" presStyleCnt="0"/>
      <dgm:spPr/>
    </dgm:pt>
    <dgm:pt modelId="{D2923E53-FA05-498E-B78E-AE8CFEB8ECD8}" type="pres">
      <dgm:prSet presAssocID="{48D45B6C-EB38-4908-B0EF-3CF22B21AC6D}" presName="LevelTwoTextNode" presStyleLbl="node2" presStyleIdx="8" presStyleCnt="10" custScaleX="181521">
        <dgm:presLayoutVars>
          <dgm:chPref val="3"/>
        </dgm:presLayoutVars>
      </dgm:prSet>
      <dgm:spPr/>
    </dgm:pt>
    <dgm:pt modelId="{57F7EBAD-FC20-4440-A814-7B2329EC238C}" type="pres">
      <dgm:prSet presAssocID="{48D45B6C-EB38-4908-B0EF-3CF22B21AC6D}" presName="level3hierChild" presStyleCnt="0"/>
      <dgm:spPr/>
    </dgm:pt>
    <dgm:pt modelId="{F6D352DA-44CA-4650-950B-C4F29371395E}" type="pres">
      <dgm:prSet presAssocID="{84814AE2-C083-4305-88B9-A7E176EC9ECA}" presName="conn2-1" presStyleLbl="parChTrans1D2" presStyleIdx="9" presStyleCnt="10" custScaleX="2000000"/>
      <dgm:spPr/>
    </dgm:pt>
    <dgm:pt modelId="{68664BE1-2CAD-4FAF-90DB-178A272FF9CE}" type="pres">
      <dgm:prSet presAssocID="{84814AE2-C083-4305-88B9-A7E176EC9ECA}" presName="connTx" presStyleLbl="parChTrans1D2" presStyleIdx="9" presStyleCnt="10"/>
      <dgm:spPr/>
    </dgm:pt>
    <dgm:pt modelId="{5DDAA0E6-C714-4348-A800-0A8D7618BC0A}" type="pres">
      <dgm:prSet presAssocID="{8CF02F6F-82F0-4E23-834F-C1011C0271F8}" presName="root2" presStyleCnt="0"/>
      <dgm:spPr/>
    </dgm:pt>
    <dgm:pt modelId="{D9D324BE-81EC-4CD0-92B1-398329B0E91A}" type="pres">
      <dgm:prSet presAssocID="{8CF02F6F-82F0-4E23-834F-C1011C0271F8}" presName="LevelTwoTextNode" presStyleLbl="node2" presStyleIdx="9" presStyleCnt="10" custScaleX="181521">
        <dgm:presLayoutVars>
          <dgm:chPref val="3"/>
        </dgm:presLayoutVars>
      </dgm:prSet>
      <dgm:spPr/>
    </dgm:pt>
    <dgm:pt modelId="{013B180E-91C1-436E-9AC6-60B9E8B0A0C6}" type="pres">
      <dgm:prSet presAssocID="{8CF02F6F-82F0-4E23-834F-C1011C0271F8}" presName="level3hierChild" presStyleCnt="0"/>
      <dgm:spPr/>
    </dgm:pt>
  </dgm:ptLst>
  <dgm:cxnLst>
    <dgm:cxn modelId="{385A9500-3616-466A-90E5-8678ACD0F76A}" type="presOf" srcId="{1AFA0425-4C2B-4AFD-8A39-EC4C271F8869}" destId="{7DBAB760-B616-4C48-B42A-531DF6FA12A3}" srcOrd="0" destOrd="0" presId="urn:microsoft.com/office/officeart/2008/layout/HorizontalMultiLevelHierarchy"/>
    <dgm:cxn modelId="{326B0B0E-4E80-4E2F-9688-9196C376530C}" type="presOf" srcId="{7E353457-7F07-4C9A-BBC0-6D1E5347A371}" destId="{E6364004-B730-44A2-8ADD-96627748E4BB}" srcOrd="0" destOrd="0" presId="urn:microsoft.com/office/officeart/2008/layout/HorizontalMultiLevelHierarchy"/>
    <dgm:cxn modelId="{99912C11-0A3D-43BF-BAF0-FFAA633E389B}" type="presOf" srcId="{832442E2-F0C6-4198-B16C-799C4E3EF056}" destId="{01CC68D4-F890-41E5-B10F-A99E89BFB674}" srcOrd="0" destOrd="0" presId="urn:microsoft.com/office/officeart/2008/layout/HorizontalMultiLevelHierarchy"/>
    <dgm:cxn modelId="{1AB8D811-3F14-4F18-8603-51429E1DFE62}" type="presOf" srcId="{8CF02F6F-82F0-4E23-834F-C1011C0271F8}" destId="{D9D324BE-81EC-4CD0-92B1-398329B0E91A}" srcOrd="0" destOrd="0" presId="urn:microsoft.com/office/officeart/2008/layout/HorizontalMultiLevelHierarchy"/>
    <dgm:cxn modelId="{C8913C1C-1F95-4022-A905-6B062A361B6A}" type="presOf" srcId="{D6ABC90E-29F7-45ED-A4A6-5D8C9F3F19FA}" destId="{BF01A2E3-B383-49FC-81B3-754D7629D7A7}" srcOrd="0" destOrd="0" presId="urn:microsoft.com/office/officeart/2008/layout/HorizontalMultiLevelHierarchy"/>
    <dgm:cxn modelId="{79B44326-F58B-4E9B-AB6C-EC088DF839D7}" type="presOf" srcId="{E23AC954-179D-4B6A-9546-C04A26C8B51C}" destId="{32CA833D-3ADD-41C9-B9F0-DCA026B95EC7}" srcOrd="1" destOrd="0" presId="urn:microsoft.com/office/officeart/2008/layout/HorizontalMultiLevelHierarchy"/>
    <dgm:cxn modelId="{C8011A35-4599-4130-99D8-E9179297EADA}" srcId="{832442E2-F0C6-4198-B16C-799C4E3EF056}" destId="{F7064E30-60F1-406B-ADA9-31EC63D0151C}" srcOrd="0" destOrd="0" parTransId="{0D58B349-DD88-460E-BEE8-BA686528415E}" sibTransId="{432CCA43-4344-4ED4-85E0-4FC3905D6D97}"/>
    <dgm:cxn modelId="{3EA7E435-9CEF-4EBC-B8B8-296EF6F691CB}" srcId="{F7064E30-60F1-406B-ADA9-31EC63D0151C}" destId="{7E353457-7F07-4C9A-BBC0-6D1E5347A371}" srcOrd="4" destOrd="0" parTransId="{E71953AA-1F8D-4E55-A3F1-4D038BED8A6D}" sibTransId="{3784529E-B4E5-4826-B72C-8FBF7CEE8B34}"/>
    <dgm:cxn modelId="{FDBDD63D-3B69-4E71-96D4-9B67705BE8C9}" type="presOf" srcId="{C11B7851-1E0E-4D18-B450-801238314ADE}" destId="{5D370F74-9083-4889-B574-280DA154D5D4}" srcOrd="1" destOrd="0" presId="urn:microsoft.com/office/officeart/2008/layout/HorizontalMultiLevelHierarchy"/>
    <dgm:cxn modelId="{96A03140-A7CA-4CE8-B012-0AE7E4DEC3E2}" type="presOf" srcId="{E6FDAFED-A644-45AF-8546-865C03F08EF0}" destId="{D42568F3-387A-4CA3-9D1A-3BE9B435F78A}" srcOrd="0" destOrd="0" presId="urn:microsoft.com/office/officeart/2008/layout/HorizontalMultiLevelHierarchy"/>
    <dgm:cxn modelId="{14C2075B-7CFF-4E75-ADF1-4FFA500C1447}" type="presOf" srcId="{B9801753-19B1-4976-B19A-7E1767140611}" destId="{B48E2E6A-CD42-4EC2-8D0E-A59FE3342CCF}" srcOrd="0" destOrd="0" presId="urn:microsoft.com/office/officeart/2008/layout/HorizontalMultiLevelHierarchy"/>
    <dgm:cxn modelId="{6538015E-0558-4EEB-9440-C8C544D87487}" type="presOf" srcId="{E71953AA-1F8D-4E55-A3F1-4D038BED8A6D}" destId="{82EAC0B2-7F52-472E-975B-C124F3BAB648}" srcOrd="1" destOrd="0" presId="urn:microsoft.com/office/officeart/2008/layout/HorizontalMultiLevelHierarchy"/>
    <dgm:cxn modelId="{D30F0844-E3FB-4EF7-82EC-873B1CFB65A1}" srcId="{F7064E30-60F1-406B-ADA9-31EC63D0151C}" destId="{46E878E9-F5BA-4AF1-BA1A-50DC6C0356DE}" srcOrd="6" destOrd="0" parTransId="{E23AC954-179D-4B6A-9546-C04A26C8B51C}" sibTransId="{717C17BD-C66D-4CB9-A22E-A8721DC3DC78}"/>
    <dgm:cxn modelId="{92AA2468-0DD4-4CD5-A446-DE755646B388}" srcId="{F7064E30-60F1-406B-ADA9-31EC63D0151C}" destId="{48D45B6C-EB38-4908-B0EF-3CF22B21AC6D}" srcOrd="8" destOrd="0" parTransId="{3ACB32C7-153F-44ED-88F4-C6A7CD290E16}" sibTransId="{C149FFF9-5DD3-4D0E-B183-2D09A7E4430D}"/>
    <dgm:cxn modelId="{3BF39648-F7F1-464C-AE4B-DC683DED3674}" type="presOf" srcId="{3ACB32C7-153F-44ED-88F4-C6A7CD290E16}" destId="{3C5D0AB0-93D2-4E43-8CCB-04042C3943A6}" srcOrd="1" destOrd="0" presId="urn:microsoft.com/office/officeart/2008/layout/HorizontalMultiLevelHierarchy"/>
    <dgm:cxn modelId="{03950F69-2236-417E-83E3-3ABE39C9E4A8}" type="presOf" srcId="{84814AE2-C083-4305-88B9-A7E176EC9ECA}" destId="{68664BE1-2CAD-4FAF-90DB-178A272FF9CE}" srcOrd="1" destOrd="0" presId="urn:microsoft.com/office/officeart/2008/layout/HorizontalMultiLevelHierarchy"/>
    <dgm:cxn modelId="{5667BF6C-AB5F-43C5-8EF7-091DE327A753}" type="presOf" srcId="{46E878E9-F5BA-4AF1-BA1A-50DC6C0356DE}" destId="{0BD8F7FF-8716-4F72-8DD6-D49496066E92}" srcOrd="0" destOrd="0" presId="urn:microsoft.com/office/officeart/2008/layout/HorizontalMultiLevelHierarchy"/>
    <dgm:cxn modelId="{1718E54D-B0C0-4587-B154-C37BF861B1D2}" srcId="{F7064E30-60F1-406B-ADA9-31EC63D0151C}" destId="{81332EF1-F3AE-4576-86AB-1D7235EB8281}" srcOrd="2" destOrd="0" parTransId="{E6FDAFED-A644-45AF-8546-865C03F08EF0}" sibTransId="{29576E85-E475-49C0-BFFE-2B6F5C72B17C}"/>
    <dgm:cxn modelId="{DAB81571-8424-4439-B291-95D5F3587F29}" type="presOf" srcId="{3ACB32C7-153F-44ED-88F4-C6A7CD290E16}" destId="{39F6D08A-0C82-4ED3-876E-21F5F8133A1D}" srcOrd="0" destOrd="0" presId="urn:microsoft.com/office/officeart/2008/layout/HorizontalMultiLevelHierarchy"/>
    <dgm:cxn modelId="{6528E652-1F62-4159-91EB-43AF8E54949E}" type="presOf" srcId="{F7064E30-60F1-406B-ADA9-31EC63D0151C}" destId="{DB530472-4D52-4F88-8D79-0F0AEDA447E7}" srcOrd="0" destOrd="0" presId="urn:microsoft.com/office/officeart/2008/layout/HorizontalMultiLevelHierarchy"/>
    <dgm:cxn modelId="{2E9C7E74-C921-450E-BE74-BE1497433234}" srcId="{F7064E30-60F1-406B-ADA9-31EC63D0151C}" destId="{5320411B-5FAB-4F98-AEAE-1CDAAC248997}" srcOrd="5" destOrd="0" parTransId="{A34B7B4C-1048-4884-B640-38AA867A6BE8}" sibTransId="{44E2D08A-1F56-418A-90D7-3C3B92BCD5C2}"/>
    <dgm:cxn modelId="{EFD31B57-2717-4EE6-B731-FB5F95E15B1F}" type="presOf" srcId="{C11B7851-1E0E-4D18-B450-801238314ADE}" destId="{5F9BB8FA-BBAA-4419-9FBE-CB2D55141C19}" srcOrd="0" destOrd="0" presId="urn:microsoft.com/office/officeart/2008/layout/HorizontalMultiLevelHierarchy"/>
    <dgm:cxn modelId="{1AD2D67F-6B6C-46E5-9959-41781C2BDD5D}" srcId="{F7064E30-60F1-406B-ADA9-31EC63D0151C}" destId="{D6ABC90E-29F7-45ED-A4A6-5D8C9F3F19FA}" srcOrd="1" destOrd="0" parTransId="{80836EBC-6685-454F-8C01-BFE2A0D99349}" sibTransId="{DF0265D8-A2D7-4144-B8EA-5154892FADD5}"/>
    <dgm:cxn modelId="{65767C85-DBAE-4EBA-8276-3B7AD1ABAF3A}" type="presOf" srcId="{E23AC954-179D-4B6A-9546-C04A26C8B51C}" destId="{F3D8800E-11E2-4575-9E3D-168845F72D5F}" srcOrd="0" destOrd="0" presId="urn:microsoft.com/office/officeart/2008/layout/HorizontalMultiLevelHierarchy"/>
    <dgm:cxn modelId="{717D0187-6E20-4D44-BD1E-AD1ED2EDA891}" type="presOf" srcId="{84814AE2-C083-4305-88B9-A7E176EC9ECA}" destId="{F6D352DA-44CA-4650-950B-C4F29371395E}" srcOrd="0" destOrd="0" presId="urn:microsoft.com/office/officeart/2008/layout/HorizontalMultiLevelHierarchy"/>
    <dgm:cxn modelId="{6B55BF87-EEA7-4590-9D42-14356BC36C36}" type="presOf" srcId="{81332EF1-F3AE-4576-86AB-1D7235EB8281}" destId="{F23D8FDA-D2DA-4652-98E0-9215B7EBA48E}" srcOrd="0" destOrd="0" presId="urn:microsoft.com/office/officeart/2008/layout/HorizontalMultiLevelHierarchy"/>
    <dgm:cxn modelId="{FF98508C-D7A7-433C-8DA8-7F36700CCFF4}" srcId="{F7064E30-60F1-406B-ADA9-31EC63D0151C}" destId="{C53D43AA-4851-4143-A5AE-61E2EDAE80D7}" srcOrd="7" destOrd="0" parTransId="{C11B7851-1E0E-4D18-B450-801238314ADE}" sibTransId="{C16DE20B-A87D-47F7-A02C-AA422D5CDB65}"/>
    <dgm:cxn modelId="{BE5FDD96-AB25-4D13-A2D4-C51D5278FB78}" type="presOf" srcId="{B9801753-19B1-4976-B19A-7E1767140611}" destId="{EA030768-4879-497A-85B7-8F3ECD8D17C1}" srcOrd="1" destOrd="0" presId="urn:microsoft.com/office/officeart/2008/layout/HorizontalMultiLevelHierarchy"/>
    <dgm:cxn modelId="{566E529B-4002-41D5-8DEF-04981E975568}" srcId="{F7064E30-60F1-406B-ADA9-31EC63D0151C}" destId="{8CF02F6F-82F0-4E23-834F-C1011C0271F8}" srcOrd="9" destOrd="0" parTransId="{84814AE2-C083-4305-88B9-A7E176EC9ECA}" sibTransId="{6344EF49-437F-4731-B7B5-123AFEB1A248}"/>
    <dgm:cxn modelId="{21B008A0-6DFA-45CC-8128-F0C30E7616BB}" srcId="{F7064E30-60F1-406B-ADA9-31EC63D0151C}" destId="{C5AB508D-32A1-4435-BBFE-FDB68F01D674}" srcOrd="0" destOrd="0" parTransId="{1AFA0425-4C2B-4AFD-8A39-EC4C271F8869}" sibTransId="{6803E1C1-C203-46B6-8C3C-1DE8B76052CB}"/>
    <dgm:cxn modelId="{F0E8CBA2-AF47-438D-A3C5-78910A2EE331}" type="presOf" srcId="{48D45B6C-EB38-4908-B0EF-3CF22B21AC6D}" destId="{D2923E53-FA05-498E-B78E-AE8CFEB8ECD8}" srcOrd="0" destOrd="0" presId="urn:microsoft.com/office/officeart/2008/layout/HorizontalMultiLevelHierarchy"/>
    <dgm:cxn modelId="{7DCAD0A9-5C41-4E30-AEC8-6AED8264F6A1}" type="presOf" srcId="{C5AB508D-32A1-4435-BBFE-FDB68F01D674}" destId="{D2C2BF02-3C6D-42F3-8819-65D1B5093914}" srcOrd="0" destOrd="0" presId="urn:microsoft.com/office/officeart/2008/layout/HorizontalMultiLevelHierarchy"/>
    <dgm:cxn modelId="{372C4AB7-4126-4452-A99E-2A0D3D69927F}" srcId="{F7064E30-60F1-406B-ADA9-31EC63D0151C}" destId="{9534316E-E54D-4352-83CB-88A9CF88D432}" srcOrd="3" destOrd="0" parTransId="{B9801753-19B1-4976-B19A-7E1767140611}" sibTransId="{4D4E241E-1C3F-4FC9-B833-52CA0F7DF71D}"/>
    <dgm:cxn modelId="{FB779ABE-AECA-498D-AB7B-8B4139AF9862}" type="presOf" srcId="{5320411B-5FAB-4F98-AEAE-1CDAAC248997}" destId="{34551E03-6F51-43BF-9570-1C6B3C90B4FB}" srcOrd="0" destOrd="0" presId="urn:microsoft.com/office/officeart/2008/layout/HorizontalMultiLevelHierarchy"/>
    <dgm:cxn modelId="{4892E3BE-B7A5-4448-9BE8-5D946784C74B}" type="presOf" srcId="{9534316E-E54D-4352-83CB-88A9CF88D432}" destId="{1591F258-5D75-4B98-AF7C-7FEE90EFD77C}" srcOrd="0" destOrd="0" presId="urn:microsoft.com/office/officeart/2008/layout/HorizontalMultiLevelHierarchy"/>
    <dgm:cxn modelId="{8ABCFFC8-03AB-43CB-BCD3-F1EE84E47F74}" type="presOf" srcId="{E71953AA-1F8D-4E55-A3F1-4D038BED8A6D}" destId="{96391943-B6AB-4106-B14E-52A71728C18C}" srcOrd="0" destOrd="0" presId="urn:microsoft.com/office/officeart/2008/layout/HorizontalMultiLevelHierarchy"/>
    <dgm:cxn modelId="{5A3887C9-3649-4BED-A834-3F44916DF6BD}" type="presOf" srcId="{1AFA0425-4C2B-4AFD-8A39-EC4C271F8869}" destId="{DCE88846-10B6-499C-9686-7D1F72D646F4}" srcOrd="1" destOrd="0" presId="urn:microsoft.com/office/officeart/2008/layout/HorizontalMultiLevelHierarchy"/>
    <dgm:cxn modelId="{B242BACF-38CE-4B53-A1DB-3C743BD38FA4}" type="presOf" srcId="{A34B7B4C-1048-4884-B640-38AA867A6BE8}" destId="{68C329FE-104B-46A1-8067-A330A297E0FD}" srcOrd="0" destOrd="0" presId="urn:microsoft.com/office/officeart/2008/layout/HorizontalMultiLevelHierarchy"/>
    <dgm:cxn modelId="{5E2FBAD9-A3E8-4427-8AE5-0805DA9EB2B4}" type="presOf" srcId="{80836EBC-6685-454F-8C01-BFE2A0D99349}" destId="{E0317414-BD98-4BDA-8C02-7F86CA9360D7}" srcOrd="1" destOrd="0" presId="urn:microsoft.com/office/officeart/2008/layout/HorizontalMultiLevelHierarchy"/>
    <dgm:cxn modelId="{089B7BE1-2163-4286-B8AE-C74B2B9EBC26}" type="presOf" srcId="{C53D43AA-4851-4143-A5AE-61E2EDAE80D7}" destId="{8AC00BDB-AD07-41E8-A855-28042B736475}" srcOrd="0" destOrd="0" presId="urn:microsoft.com/office/officeart/2008/layout/HorizontalMultiLevelHierarchy"/>
    <dgm:cxn modelId="{8B47A0E8-5FFF-4931-91AD-66729FBE38E8}" type="presOf" srcId="{A34B7B4C-1048-4884-B640-38AA867A6BE8}" destId="{7E096E4D-A139-43A8-ABB1-459B496F8939}" srcOrd="1" destOrd="0" presId="urn:microsoft.com/office/officeart/2008/layout/HorizontalMultiLevelHierarchy"/>
    <dgm:cxn modelId="{80CC7DEC-AC29-4AB6-842B-659C6C073315}" type="presOf" srcId="{E6FDAFED-A644-45AF-8546-865C03F08EF0}" destId="{DA8CE4CD-7EAA-4239-9322-DEBC3200A74F}" srcOrd="1" destOrd="0" presId="urn:microsoft.com/office/officeart/2008/layout/HorizontalMultiLevelHierarchy"/>
    <dgm:cxn modelId="{4767E2F5-D513-40C6-BB97-E94C8020A6D6}" type="presOf" srcId="{80836EBC-6685-454F-8C01-BFE2A0D99349}" destId="{0AE60140-7B7A-4E6F-81DD-E15F7E762293}" srcOrd="0" destOrd="0" presId="urn:microsoft.com/office/officeart/2008/layout/HorizontalMultiLevelHierarchy"/>
    <dgm:cxn modelId="{BC77EEE2-6DAC-466D-A721-10E21CE6DA26}" type="presParOf" srcId="{01CC68D4-F890-41E5-B10F-A99E89BFB674}" destId="{593F9493-7725-48E3-8486-3876A11B48F3}" srcOrd="0" destOrd="0" presId="urn:microsoft.com/office/officeart/2008/layout/HorizontalMultiLevelHierarchy"/>
    <dgm:cxn modelId="{2817235C-5A09-45A0-8155-A7B7B522CF45}" type="presParOf" srcId="{593F9493-7725-48E3-8486-3876A11B48F3}" destId="{DB530472-4D52-4F88-8D79-0F0AEDA447E7}" srcOrd="0" destOrd="0" presId="urn:microsoft.com/office/officeart/2008/layout/HorizontalMultiLevelHierarchy"/>
    <dgm:cxn modelId="{DE398D47-7E00-422D-9A03-2AF752831E69}" type="presParOf" srcId="{593F9493-7725-48E3-8486-3876A11B48F3}" destId="{CB148836-BC01-4163-B457-911E45A089DB}" srcOrd="1" destOrd="0" presId="urn:microsoft.com/office/officeart/2008/layout/HorizontalMultiLevelHierarchy"/>
    <dgm:cxn modelId="{B8CA3C7B-8E5A-48DF-9DC5-708FF4B02CF6}" type="presParOf" srcId="{CB148836-BC01-4163-B457-911E45A089DB}" destId="{7DBAB760-B616-4C48-B42A-531DF6FA12A3}" srcOrd="0" destOrd="0" presId="urn:microsoft.com/office/officeart/2008/layout/HorizontalMultiLevelHierarchy"/>
    <dgm:cxn modelId="{5D28F9FF-8C18-46FE-9161-BDAC41869C91}" type="presParOf" srcId="{7DBAB760-B616-4C48-B42A-531DF6FA12A3}" destId="{DCE88846-10B6-499C-9686-7D1F72D646F4}" srcOrd="0" destOrd="0" presId="urn:microsoft.com/office/officeart/2008/layout/HorizontalMultiLevelHierarchy"/>
    <dgm:cxn modelId="{8D3D69D7-FAC0-4949-AEC0-D985EC37F7F7}" type="presParOf" srcId="{CB148836-BC01-4163-B457-911E45A089DB}" destId="{E32B13B2-2A12-4071-93CE-FF5F579AF222}" srcOrd="1" destOrd="0" presId="urn:microsoft.com/office/officeart/2008/layout/HorizontalMultiLevelHierarchy"/>
    <dgm:cxn modelId="{99099E2C-C98F-4C93-BC94-C9C48103BAF9}" type="presParOf" srcId="{E32B13B2-2A12-4071-93CE-FF5F579AF222}" destId="{D2C2BF02-3C6D-42F3-8819-65D1B5093914}" srcOrd="0" destOrd="0" presId="urn:microsoft.com/office/officeart/2008/layout/HorizontalMultiLevelHierarchy"/>
    <dgm:cxn modelId="{0D829F52-7055-4828-B33F-4F26A2360774}" type="presParOf" srcId="{E32B13B2-2A12-4071-93CE-FF5F579AF222}" destId="{15E50FFD-C279-451B-9BA9-EE77BEBDA54E}" srcOrd="1" destOrd="0" presId="urn:microsoft.com/office/officeart/2008/layout/HorizontalMultiLevelHierarchy"/>
    <dgm:cxn modelId="{15C8DFBD-A182-4F9E-811E-B36AB512BC4B}" type="presParOf" srcId="{CB148836-BC01-4163-B457-911E45A089DB}" destId="{0AE60140-7B7A-4E6F-81DD-E15F7E762293}" srcOrd="2" destOrd="0" presId="urn:microsoft.com/office/officeart/2008/layout/HorizontalMultiLevelHierarchy"/>
    <dgm:cxn modelId="{F37D38DD-241C-4215-9545-7EDFC9B2950F}" type="presParOf" srcId="{0AE60140-7B7A-4E6F-81DD-E15F7E762293}" destId="{E0317414-BD98-4BDA-8C02-7F86CA9360D7}" srcOrd="0" destOrd="0" presId="urn:microsoft.com/office/officeart/2008/layout/HorizontalMultiLevelHierarchy"/>
    <dgm:cxn modelId="{EE41A836-3909-4333-9121-3FD50C8E9F4B}" type="presParOf" srcId="{CB148836-BC01-4163-B457-911E45A089DB}" destId="{1F495BA1-2160-401D-ADB3-0C107BC366DD}" srcOrd="3" destOrd="0" presId="urn:microsoft.com/office/officeart/2008/layout/HorizontalMultiLevelHierarchy"/>
    <dgm:cxn modelId="{7BBD8962-2F3E-49F9-91C8-BF0DD851946C}" type="presParOf" srcId="{1F495BA1-2160-401D-ADB3-0C107BC366DD}" destId="{BF01A2E3-B383-49FC-81B3-754D7629D7A7}" srcOrd="0" destOrd="0" presId="urn:microsoft.com/office/officeart/2008/layout/HorizontalMultiLevelHierarchy"/>
    <dgm:cxn modelId="{0F65B6E0-5D19-4855-8C8F-4F624E55704F}" type="presParOf" srcId="{1F495BA1-2160-401D-ADB3-0C107BC366DD}" destId="{78F2A838-0671-4A71-AC7C-9CEC4E55E02A}" srcOrd="1" destOrd="0" presId="urn:microsoft.com/office/officeart/2008/layout/HorizontalMultiLevelHierarchy"/>
    <dgm:cxn modelId="{3CFEB397-10ED-426A-93E9-50C9B62F9C8D}" type="presParOf" srcId="{CB148836-BC01-4163-B457-911E45A089DB}" destId="{D42568F3-387A-4CA3-9D1A-3BE9B435F78A}" srcOrd="4" destOrd="0" presId="urn:microsoft.com/office/officeart/2008/layout/HorizontalMultiLevelHierarchy"/>
    <dgm:cxn modelId="{3FE7839A-17BB-49C9-94B3-DFB32C0EC39C}" type="presParOf" srcId="{D42568F3-387A-4CA3-9D1A-3BE9B435F78A}" destId="{DA8CE4CD-7EAA-4239-9322-DEBC3200A74F}" srcOrd="0" destOrd="0" presId="urn:microsoft.com/office/officeart/2008/layout/HorizontalMultiLevelHierarchy"/>
    <dgm:cxn modelId="{E1BD839C-B3A8-400D-88FD-D8BA0B40DE0A}" type="presParOf" srcId="{CB148836-BC01-4163-B457-911E45A089DB}" destId="{73D0C5BE-C549-4009-99F3-049F06AD06E0}" srcOrd="5" destOrd="0" presId="urn:microsoft.com/office/officeart/2008/layout/HorizontalMultiLevelHierarchy"/>
    <dgm:cxn modelId="{3FB701BE-2198-4E4C-8328-8BBF839C7AF2}" type="presParOf" srcId="{73D0C5BE-C549-4009-99F3-049F06AD06E0}" destId="{F23D8FDA-D2DA-4652-98E0-9215B7EBA48E}" srcOrd="0" destOrd="0" presId="urn:microsoft.com/office/officeart/2008/layout/HorizontalMultiLevelHierarchy"/>
    <dgm:cxn modelId="{A170BB3B-92E6-448A-B9C2-F5CE73C90097}" type="presParOf" srcId="{73D0C5BE-C549-4009-99F3-049F06AD06E0}" destId="{8E25FDE5-23B7-4726-83DE-BC88292613C9}" srcOrd="1" destOrd="0" presId="urn:microsoft.com/office/officeart/2008/layout/HorizontalMultiLevelHierarchy"/>
    <dgm:cxn modelId="{D34CA1CB-6E84-41D8-8526-BC2FD656615E}" type="presParOf" srcId="{CB148836-BC01-4163-B457-911E45A089DB}" destId="{B48E2E6A-CD42-4EC2-8D0E-A59FE3342CCF}" srcOrd="6" destOrd="0" presId="urn:microsoft.com/office/officeart/2008/layout/HorizontalMultiLevelHierarchy"/>
    <dgm:cxn modelId="{380C4F2C-F7FE-498A-AE41-BD0687940D31}" type="presParOf" srcId="{B48E2E6A-CD42-4EC2-8D0E-A59FE3342CCF}" destId="{EA030768-4879-497A-85B7-8F3ECD8D17C1}" srcOrd="0" destOrd="0" presId="urn:microsoft.com/office/officeart/2008/layout/HorizontalMultiLevelHierarchy"/>
    <dgm:cxn modelId="{D9799A55-C181-463B-BA51-D042335078D9}" type="presParOf" srcId="{CB148836-BC01-4163-B457-911E45A089DB}" destId="{1C0AEAEA-B69A-4B5E-9CB6-653A4F808941}" srcOrd="7" destOrd="0" presId="urn:microsoft.com/office/officeart/2008/layout/HorizontalMultiLevelHierarchy"/>
    <dgm:cxn modelId="{A01D3BD6-3223-4B47-9B6F-D16E4CABC125}" type="presParOf" srcId="{1C0AEAEA-B69A-4B5E-9CB6-653A4F808941}" destId="{1591F258-5D75-4B98-AF7C-7FEE90EFD77C}" srcOrd="0" destOrd="0" presId="urn:microsoft.com/office/officeart/2008/layout/HorizontalMultiLevelHierarchy"/>
    <dgm:cxn modelId="{85F7B277-33C3-4755-9F5F-E303B3FADE1C}" type="presParOf" srcId="{1C0AEAEA-B69A-4B5E-9CB6-653A4F808941}" destId="{D6C951FB-C48D-4CBE-8107-15A26BC0D400}" srcOrd="1" destOrd="0" presId="urn:microsoft.com/office/officeart/2008/layout/HorizontalMultiLevelHierarchy"/>
    <dgm:cxn modelId="{360157E4-F141-43DA-9860-3900CF600537}" type="presParOf" srcId="{CB148836-BC01-4163-B457-911E45A089DB}" destId="{96391943-B6AB-4106-B14E-52A71728C18C}" srcOrd="8" destOrd="0" presId="urn:microsoft.com/office/officeart/2008/layout/HorizontalMultiLevelHierarchy"/>
    <dgm:cxn modelId="{E6DD7F2D-F401-4972-9F87-FEE05925B1C3}" type="presParOf" srcId="{96391943-B6AB-4106-B14E-52A71728C18C}" destId="{82EAC0B2-7F52-472E-975B-C124F3BAB648}" srcOrd="0" destOrd="0" presId="urn:microsoft.com/office/officeart/2008/layout/HorizontalMultiLevelHierarchy"/>
    <dgm:cxn modelId="{2760D5C9-46EA-4632-A8A4-3AF490B3D5A8}" type="presParOf" srcId="{CB148836-BC01-4163-B457-911E45A089DB}" destId="{EF3B72AB-8233-49B5-802F-1C055F8EBF96}" srcOrd="9" destOrd="0" presId="urn:microsoft.com/office/officeart/2008/layout/HorizontalMultiLevelHierarchy"/>
    <dgm:cxn modelId="{0FA5BA99-84C5-4706-9A3A-BD63FE04EBED}" type="presParOf" srcId="{EF3B72AB-8233-49B5-802F-1C055F8EBF96}" destId="{E6364004-B730-44A2-8ADD-96627748E4BB}" srcOrd="0" destOrd="0" presId="urn:microsoft.com/office/officeart/2008/layout/HorizontalMultiLevelHierarchy"/>
    <dgm:cxn modelId="{E34BF415-DD25-4CFA-9497-892B7843275B}" type="presParOf" srcId="{EF3B72AB-8233-49B5-802F-1C055F8EBF96}" destId="{1E8C5498-82E8-4F51-AA90-4F4709572573}" srcOrd="1" destOrd="0" presId="urn:microsoft.com/office/officeart/2008/layout/HorizontalMultiLevelHierarchy"/>
    <dgm:cxn modelId="{675F56E4-93C3-47C7-82B3-F9878F0E781B}" type="presParOf" srcId="{CB148836-BC01-4163-B457-911E45A089DB}" destId="{68C329FE-104B-46A1-8067-A330A297E0FD}" srcOrd="10" destOrd="0" presId="urn:microsoft.com/office/officeart/2008/layout/HorizontalMultiLevelHierarchy"/>
    <dgm:cxn modelId="{C25CBD68-D4B5-40DC-9BE7-60C64204B4B6}" type="presParOf" srcId="{68C329FE-104B-46A1-8067-A330A297E0FD}" destId="{7E096E4D-A139-43A8-ABB1-459B496F8939}" srcOrd="0" destOrd="0" presId="urn:microsoft.com/office/officeart/2008/layout/HorizontalMultiLevelHierarchy"/>
    <dgm:cxn modelId="{A2476BEB-1109-42FA-B005-F0027AC851DE}" type="presParOf" srcId="{CB148836-BC01-4163-B457-911E45A089DB}" destId="{69861B19-21D0-4C41-BD30-745FA315E8F3}" srcOrd="11" destOrd="0" presId="urn:microsoft.com/office/officeart/2008/layout/HorizontalMultiLevelHierarchy"/>
    <dgm:cxn modelId="{65C370BB-60EA-4049-B982-6AE6CF8162A8}" type="presParOf" srcId="{69861B19-21D0-4C41-BD30-745FA315E8F3}" destId="{34551E03-6F51-43BF-9570-1C6B3C90B4FB}" srcOrd="0" destOrd="0" presId="urn:microsoft.com/office/officeart/2008/layout/HorizontalMultiLevelHierarchy"/>
    <dgm:cxn modelId="{178C4944-BE3F-4D26-8058-C3F47BC91E5F}" type="presParOf" srcId="{69861B19-21D0-4C41-BD30-745FA315E8F3}" destId="{A9C478B5-2438-4B39-AEF4-A85C6C3CEA3A}" srcOrd="1" destOrd="0" presId="urn:microsoft.com/office/officeart/2008/layout/HorizontalMultiLevelHierarchy"/>
    <dgm:cxn modelId="{DC6E1682-FB03-4204-9659-41FDE58E2960}" type="presParOf" srcId="{CB148836-BC01-4163-B457-911E45A089DB}" destId="{F3D8800E-11E2-4575-9E3D-168845F72D5F}" srcOrd="12" destOrd="0" presId="urn:microsoft.com/office/officeart/2008/layout/HorizontalMultiLevelHierarchy"/>
    <dgm:cxn modelId="{260549AC-0324-46B8-9DAF-9EEE82B1371A}" type="presParOf" srcId="{F3D8800E-11E2-4575-9E3D-168845F72D5F}" destId="{32CA833D-3ADD-41C9-B9F0-DCA026B95EC7}" srcOrd="0" destOrd="0" presId="urn:microsoft.com/office/officeart/2008/layout/HorizontalMultiLevelHierarchy"/>
    <dgm:cxn modelId="{225E32E9-C177-43D5-AC19-0F47D58D55F1}" type="presParOf" srcId="{CB148836-BC01-4163-B457-911E45A089DB}" destId="{6FEB80FB-B278-48D9-9439-29CCB29B1896}" srcOrd="13" destOrd="0" presId="urn:microsoft.com/office/officeart/2008/layout/HorizontalMultiLevelHierarchy"/>
    <dgm:cxn modelId="{5106F7C1-C785-4612-AFF8-266202767DEB}" type="presParOf" srcId="{6FEB80FB-B278-48D9-9439-29CCB29B1896}" destId="{0BD8F7FF-8716-4F72-8DD6-D49496066E92}" srcOrd="0" destOrd="0" presId="urn:microsoft.com/office/officeart/2008/layout/HorizontalMultiLevelHierarchy"/>
    <dgm:cxn modelId="{0113EB25-300B-4D1E-9D81-7EAA9B233B55}" type="presParOf" srcId="{6FEB80FB-B278-48D9-9439-29CCB29B1896}" destId="{8EA158FF-9E33-44D1-B68C-590733BBEB13}" srcOrd="1" destOrd="0" presId="urn:microsoft.com/office/officeart/2008/layout/HorizontalMultiLevelHierarchy"/>
    <dgm:cxn modelId="{ABEAF37C-B68B-47AF-AF0B-143BC4FEF72F}" type="presParOf" srcId="{CB148836-BC01-4163-B457-911E45A089DB}" destId="{5F9BB8FA-BBAA-4419-9FBE-CB2D55141C19}" srcOrd="14" destOrd="0" presId="urn:microsoft.com/office/officeart/2008/layout/HorizontalMultiLevelHierarchy"/>
    <dgm:cxn modelId="{533BDAC2-3CE1-4D39-9227-31F464C0BD38}" type="presParOf" srcId="{5F9BB8FA-BBAA-4419-9FBE-CB2D55141C19}" destId="{5D370F74-9083-4889-B574-280DA154D5D4}" srcOrd="0" destOrd="0" presId="urn:microsoft.com/office/officeart/2008/layout/HorizontalMultiLevelHierarchy"/>
    <dgm:cxn modelId="{2E3F2260-6DF1-45E0-850E-AE095143A764}" type="presParOf" srcId="{CB148836-BC01-4163-B457-911E45A089DB}" destId="{649EC05D-04CF-4505-A76F-9A046CC5D260}" srcOrd="15" destOrd="0" presId="urn:microsoft.com/office/officeart/2008/layout/HorizontalMultiLevelHierarchy"/>
    <dgm:cxn modelId="{8C98BF29-A64B-4D90-8ED5-A84159DA2E53}" type="presParOf" srcId="{649EC05D-04CF-4505-A76F-9A046CC5D260}" destId="{8AC00BDB-AD07-41E8-A855-28042B736475}" srcOrd="0" destOrd="0" presId="urn:microsoft.com/office/officeart/2008/layout/HorizontalMultiLevelHierarchy"/>
    <dgm:cxn modelId="{B0DD5A4B-0243-424C-88F3-36EC0EC68928}" type="presParOf" srcId="{649EC05D-04CF-4505-A76F-9A046CC5D260}" destId="{47053428-55EB-407A-BA67-DA6AF8C26CC5}" srcOrd="1" destOrd="0" presId="urn:microsoft.com/office/officeart/2008/layout/HorizontalMultiLevelHierarchy"/>
    <dgm:cxn modelId="{0761A803-E71D-4852-B5B0-AEB9E2D76957}" type="presParOf" srcId="{CB148836-BC01-4163-B457-911E45A089DB}" destId="{39F6D08A-0C82-4ED3-876E-21F5F8133A1D}" srcOrd="16" destOrd="0" presId="urn:microsoft.com/office/officeart/2008/layout/HorizontalMultiLevelHierarchy"/>
    <dgm:cxn modelId="{9A41DDD4-F954-48D5-923A-247DE534B05A}" type="presParOf" srcId="{39F6D08A-0C82-4ED3-876E-21F5F8133A1D}" destId="{3C5D0AB0-93D2-4E43-8CCB-04042C3943A6}" srcOrd="0" destOrd="0" presId="urn:microsoft.com/office/officeart/2008/layout/HorizontalMultiLevelHierarchy"/>
    <dgm:cxn modelId="{39D93CB8-D610-462C-906C-DD2CDEF7F63C}" type="presParOf" srcId="{CB148836-BC01-4163-B457-911E45A089DB}" destId="{B84A3646-FBB3-4C2F-B8F8-E55185C95FD3}" srcOrd="17" destOrd="0" presId="urn:microsoft.com/office/officeart/2008/layout/HorizontalMultiLevelHierarchy"/>
    <dgm:cxn modelId="{FE7D38D4-ACA1-4D92-B12A-3F65005078BD}" type="presParOf" srcId="{B84A3646-FBB3-4C2F-B8F8-E55185C95FD3}" destId="{D2923E53-FA05-498E-B78E-AE8CFEB8ECD8}" srcOrd="0" destOrd="0" presId="urn:microsoft.com/office/officeart/2008/layout/HorizontalMultiLevelHierarchy"/>
    <dgm:cxn modelId="{41858CF7-31FA-44E1-8155-8A87BD740DD9}" type="presParOf" srcId="{B84A3646-FBB3-4C2F-B8F8-E55185C95FD3}" destId="{57F7EBAD-FC20-4440-A814-7B2329EC238C}" srcOrd="1" destOrd="0" presId="urn:microsoft.com/office/officeart/2008/layout/HorizontalMultiLevelHierarchy"/>
    <dgm:cxn modelId="{5C997478-60FA-42EF-A5F6-EE9F5E595330}" type="presParOf" srcId="{CB148836-BC01-4163-B457-911E45A089DB}" destId="{F6D352DA-44CA-4650-950B-C4F29371395E}" srcOrd="18" destOrd="0" presId="urn:microsoft.com/office/officeart/2008/layout/HorizontalMultiLevelHierarchy"/>
    <dgm:cxn modelId="{7A1EFE7D-3582-4C76-91C1-A214CF9F85DC}" type="presParOf" srcId="{F6D352DA-44CA-4650-950B-C4F29371395E}" destId="{68664BE1-2CAD-4FAF-90DB-178A272FF9CE}" srcOrd="0" destOrd="0" presId="urn:microsoft.com/office/officeart/2008/layout/HorizontalMultiLevelHierarchy"/>
    <dgm:cxn modelId="{55456993-EEA2-4E67-B3DF-DC658869F8EF}" type="presParOf" srcId="{CB148836-BC01-4163-B457-911E45A089DB}" destId="{5DDAA0E6-C714-4348-A800-0A8D7618BC0A}" srcOrd="19" destOrd="0" presId="urn:microsoft.com/office/officeart/2008/layout/HorizontalMultiLevelHierarchy"/>
    <dgm:cxn modelId="{D7DB1824-A8D2-4433-80EE-E24F103751CC}" type="presParOf" srcId="{5DDAA0E6-C714-4348-A800-0A8D7618BC0A}" destId="{D9D324BE-81EC-4CD0-92B1-398329B0E91A}" srcOrd="0" destOrd="0" presId="urn:microsoft.com/office/officeart/2008/layout/HorizontalMultiLevelHierarchy"/>
    <dgm:cxn modelId="{243E981B-D0B0-458F-8D00-D0E1E9E11688}" type="presParOf" srcId="{5DDAA0E6-C714-4348-A800-0A8D7618BC0A}" destId="{013B180E-91C1-436E-9AC6-60B9E8B0A0C6}"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6E7D5-6242-42F9-9359-97D668F0F32D}">
      <dsp:nvSpPr>
        <dsp:cNvPr id="0" name=""/>
        <dsp:cNvSpPr/>
      </dsp:nvSpPr>
      <dsp:spPr>
        <a:xfrm>
          <a:off x="0" y="45332"/>
          <a:ext cx="3099532" cy="46800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2. </a:t>
          </a:r>
          <a:r>
            <a:rPr lang="en-US" sz="1600" b="0" kern="1200" dirty="0">
              <a:solidFill>
                <a:schemeClr val="accent5">
                  <a:lumMod val="50000"/>
                </a:schemeClr>
              </a:solidFill>
              <a:effectLst/>
              <a:hlinkClick xmlns:r="http://schemas.openxmlformats.org/officeDocument/2006/relationships" r:id="" action="ppaction://hlinksldjump">
                <a:extLst>
                  <a:ext uri="{A12FA001-AC4F-418D-AE19-62706E023703}">
                    <ahyp:hlinkClr xmlns:ahyp="http://schemas.microsoft.com/office/drawing/2018/hyperlinkcolor" val="tx"/>
                  </a:ext>
                </a:extLst>
              </a:hlinkClick>
            </a:rPr>
            <a:t>.NET FRAMEWORK</a:t>
          </a:r>
          <a:endParaRPr lang="en-IN" sz="1600" kern="1200" dirty="0">
            <a:solidFill>
              <a:schemeClr val="accent5">
                <a:lumMod val="50000"/>
              </a:schemeClr>
            </a:solidFill>
          </a:endParaRPr>
        </a:p>
      </dsp:txBody>
      <dsp:txXfrm>
        <a:off x="22846" y="68178"/>
        <a:ext cx="3053840" cy="422308"/>
      </dsp:txXfrm>
    </dsp:sp>
    <dsp:sp modelId="{060C3929-16E0-485E-B1A8-141E69C2E8FB}">
      <dsp:nvSpPr>
        <dsp:cNvPr id="0" name=""/>
        <dsp:cNvSpPr/>
      </dsp:nvSpPr>
      <dsp:spPr>
        <a:xfrm>
          <a:off x="0" y="585332"/>
          <a:ext cx="3099532" cy="46800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3. SQL </a:t>
          </a:r>
          <a:endParaRPr lang="en-IN" sz="1600" kern="1200" dirty="0">
            <a:solidFill>
              <a:schemeClr val="accent5">
                <a:lumMod val="50000"/>
              </a:schemeClr>
            </a:solidFill>
          </a:endParaRPr>
        </a:p>
      </dsp:txBody>
      <dsp:txXfrm>
        <a:off x="22846" y="608178"/>
        <a:ext cx="3053840" cy="422308"/>
      </dsp:txXfrm>
    </dsp:sp>
    <dsp:sp modelId="{B3C4D83C-26FB-41DF-A31E-1352B9B1ABF1}">
      <dsp:nvSpPr>
        <dsp:cNvPr id="0" name=""/>
        <dsp:cNvSpPr/>
      </dsp:nvSpPr>
      <dsp:spPr>
        <a:xfrm>
          <a:off x="0" y="1125332"/>
          <a:ext cx="3099532" cy="46800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4. </a:t>
          </a:r>
          <a:r>
            <a:rPr lang="en-US" sz="1600" b="0" kern="1200" dirty="0">
              <a:solidFill>
                <a:schemeClr val="accent5">
                  <a:lumMod val="50000"/>
                </a:schemeClr>
              </a:solidFill>
              <a:effectLst/>
              <a:hlinkClick xmlns:r="http://schemas.openxmlformats.org/officeDocument/2006/relationships" r:id="" action="ppaction://hlinksldjump">
                <a:extLst>
                  <a:ext uri="{A12FA001-AC4F-418D-AE19-62706E023703}">
                    <ahyp:hlinkClr xmlns:ahyp="http://schemas.microsoft.com/office/drawing/2018/hyperlinkcolor" val="tx"/>
                  </a:ext>
                </a:extLst>
              </a:hlinkClick>
            </a:rPr>
            <a:t>ASP.NET MVC</a:t>
          </a:r>
          <a:r>
            <a:rPr lang="en-US" sz="1600" kern="1200" dirty="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 </a:t>
          </a:r>
          <a:endParaRPr lang="en-IN" sz="1600" kern="1200" dirty="0">
            <a:solidFill>
              <a:schemeClr val="accent5">
                <a:lumMod val="50000"/>
              </a:schemeClr>
            </a:solidFill>
          </a:endParaRPr>
        </a:p>
      </dsp:txBody>
      <dsp:txXfrm>
        <a:off x="22846" y="1148178"/>
        <a:ext cx="3053840" cy="422308"/>
      </dsp:txXfrm>
    </dsp:sp>
    <dsp:sp modelId="{FE351F8D-79F2-4DD0-B5CA-F7C204638B4D}">
      <dsp:nvSpPr>
        <dsp:cNvPr id="0" name=""/>
        <dsp:cNvSpPr/>
      </dsp:nvSpPr>
      <dsp:spPr>
        <a:xfrm>
          <a:off x="0" y="1665332"/>
          <a:ext cx="3099532" cy="46800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a:solidFill>
                <a:schemeClr val="accent5">
                  <a:lumMod val="50000"/>
                </a:schemeClr>
              </a:solidFill>
              <a:effectLst/>
              <a:hlinkClick xmlns:r="http://schemas.openxmlformats.org/officeDocument/2006/relationships" r:id="" action="ppaction://hlinksldjump">
                <a:extLst>
                  <a:ext uri="{A12FA001-AC4F-418D-AE19-62706E023703}">
                    <ahyp:hlinkClr xmlns:ahyp="http://schemas.microsoft.com/office/drawing/2018/hyperlinkcolor" val="tx"/>
                  </a:ext>
                </a:extLst>
              </a:hlinkClick>
            </a:rPr>
            <a:t>5. ASP.NET WEBFORMS</a:t>
          </a:r>
          <a:endParaRPr lang="en-IN" sz="1600" b="0" kern="12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sp:txBody>
      <dsp:txXfrm>
        <a:off x="22846" y="1688178"/>
        <a:ext cx="3053840" cy="422308"/>
      </dsp:txXfrm>
    </dsp:sp>
    <dsp:sp modelId="{2FDB1527-A120-43D2-82EB-BA61FEAAB649}">
      <dsp:nvSpPr>
        <dsp:cNvPr id="0" name=""/>
        <dsp:cNvSpPr/>
      </dsp:nvSpPr>
      <dsp:spPr>
        <a:xfrm>
          <a:off x="0" y="2205332"/>
          <a:ext cx="3099532" cy="468000"/>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a:solidFill>
                <a:schemeClr val="accent5">
                  <a:lumMod val="50000"/>
                </a:schemeClr>
              </a:solidFill>
              <a:effectLst/>
              <a:hlinkClick xmlns:r="http://schemas.openxmlformats.org/officeDocument/2006/relationships" r:id="" action="ppaction://hlinksldjump">
                <a:extLst>
                  <a:ext uri="{A12FA001-AC4F-418D-AE19-62706E023703}">
                    <ahyp:hlinkClr xmlns:ahyp="http://schemas.microsoft.com/office/drawing/2018/hyperlinkcolor" val="tx"/>
                  </a:ext>
                </a:extLst>
              </a:hlinkClick>
            </a:rPr>
            <a:t>6. ADO.NET &amp; EF</a:t>
          </a:r>
          <a:endParaRPr lang="en-IN" sz="1600" b="0" kern="12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sp:txBody>
      <dsp:txXfrm>
        <a:off x="22846" y="2228178"/>
        <a:ext cx="3053840" cy="422308"/>
      </dsp:txXfrm>
    </dsp:sp>
    <dsp:sp modelId="{2C64B1A5-007A-481A-9E2C-65660CEF8128}">
      <dsp:nvSpPr>
        <dsp:cNvPr id="0" name=""/>
        <dsp:cNvSpPr/>
      </dsp:nvSpPr>
      <dsp:spPr>
        <a:xfrm>
          <a:off x="0" y="2745332"/>
          <a:ext cx="3099532" cy="46800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a:solidFill>
                <a:schemeClr val="accent5">
                  <a:lumMod val="50000"/>
                </a:schemeClr>
              </a:solidFill>
              <a:effectLst/>
              <a:hlinkClick xmlns:r="http://schemas.openxmlformats.org/officeDocument/2006/relationships" r:id="" action="ppaction://hlinksldjump">
                <a:extLst>
                  <a:ext uri="{A12FA001-AC4F-418D-AE19-62706E023703}">
                    <ahyp:hlinkClr xmlns:ahyp="http://schemas.microsoft.com/office/drawing/2018/hyperlinkcolor" val="tx"/>
                  </a:ext>
                </a:extLst>
              </a:hlinkClick>
            </a:rPr>
            <a:t>7. WEB API</a:t>
          </a:r>
          <a:endParaRPr lang="en-IN" sz="1600" b="0" kern="12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sp:txBody>
      <dsp:txXfrm>
        <a:off x="22846" y="2768178"/>
        <a:ext cx="3053840" cy="422308"/>
      </dsp:txXfrm>
    </dsp:sp>
    <dsp:sp modelId="{FC5728D7-3607-48C9-AD20-18351529AE94}">
      <dsp:nvSpPr>
        <dsp:cNvPr id="0" name=""/>
        <dsp:cNvSpPr/>
      </dsp:nvSpPr>
      <dsp:spPr>
        <a:xfrm>
          <a:off x="0" y="3285332"/>
          <a:ext cx="3099532" cy="46800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a:solidFill>
                <a:schemeClr val="accent5">
                  <a:lumMod val="50000"/>
                </a:schemeClr>
              </a:solidFill>
              <a:effectLst/>
              <a:hlinkClick xmlns:r="http://schemas.openxmlformats.org/officeDocument/2006/relationships" r:id="" action="ppaction://hlinksldjump">
                <a:extLst>
                  <a:ext uri="{A12FA001-AC4F-418D-AE19-62706E023703}">
                    <ahyp:hlinkClr xmlns:ahyp="http://schemas.microsoft.com/office/drawing/2018/hyperlinkcolor" val="tx"/>
                  </a:ext>
                </a:extLst>
              </a:hlinkClick>
            </a:rPr>
            <a:t>8. .NET CORE</a:t>
          </a:r>
          <a:endParaRPr lang="en-IN" sz="1600" b="0" kern="12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sp:txBody>
      <dsp:txXfrm>
        <a:off x="22846" y="3308178"/>
        <a:ext cx="3053840" cy="422308"/>
      </dsp:txXfrm>
    </dsp:sp>
    <dsp:sp modelId="{82097A19-BB3E-4069-AA0A-568112B32235}">
      <dsp:nvSpPr>
        <dsp:cNvPr id="0" name=""/>
        <dsp:cNvSpPr/>
      </dsp:nvSpPr>
      <dsp:spPr>
        <a:xfrm>
          <a:off x="0" y="3825333"/>
          <a:ext cx="3099532" cy="46800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a:solidFill>
                <a:schemeClr val="accent5">
                  <a:lumMod val="50000"/>
                </a:schemeClr>
              </a:solidFill>
              <a:effectLst/>
              <a:hlinkClick xmlns:r="http://schemas.openxmlformats.org/officeDocument/2006/relationships" r:id="" action="ppaction://hlinksldjump">
                <a:extLst>
                  <a:ext uri="{A12FA001-AC4F-418D-AE19-62706E023703}">
                    <ahyp:hlinkClr xmlns:ahyp="http://schemas.microsoft.com/office/drawing/2018/hyperlinkcolor" val="tx"/>
                  </a:ext>
                </a:extLst>
              </a:hlinkClick>
            </a:rPr>
            <a:t>9. SOLID PRINCIPLES</a:t>
          </a:r>
          <a:endParaRPr lang="en-IN" sz="1600" b="0" kern="12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sp:txBody>
      <dsp:txXfrm>
        <a:off x="22846" y="3848179"/>
        <a:ext cx="3053840" cy="422308"/>
      </dsp:txXfrm>
    </dsp:sp>
    <dsp:sp modelId="{5890513A-9A31-450A-96D2-C02FB8360D59}">
      <dsp:nvSpPr>
        <dsp:cNvPr id="0" name=""/>
        <dsp:cNvSpPr/>
      </dsp:nvSpPr>
      <dsp:spPr>
        <a:xfrm>
          <a:off x="0" y="4365333"/>
          <a:ext cx="3099532" cy="46800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accent5">
                  <a:lumMod val="50000"/>
                </a:schemeClr>
              </a:solidFill>
              <a:effectLst/>
              <a:hlinkClick xmlns:r="http://schemas.openxmlformats.org/officeDocument/2006/relationships" r:id="" action="ppaction://hlinksldjump">
                <a:extLst>
                  <a:ext uri="{A12FA001-AC4F-418D-AE19-62706E023703}">
                    <ahyp:hlinkClr xmlns:ahyp="http://schemas.microsoft.com/office/drawing/2018/hyperlinkcolor" val="tx"/>
                  </a:ext>
                </a:extLst>
              </a:hlinkClick>
            </a:rPr>
            <a:t>10. DESIGN PATTERNS</a:t>
          </a:r>
          <a:endParaRPr lang="en-IN" sz="1600" b="0" kern="12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sp:txBody>
      <dsp:txXfrm>
        <a:off x="22846" y="4388179"/>
        <a:ext cx="3053840" cy="422308"/>
      </dsp:txXfrm>
    </dsp:sp>
    <dsp:sp modelId="{F29EDCAB-185C-45ED-B509-5C89E8B976DC}">
      <dsp:nvSpPr>
        <dsp:cNvPr id="0" name=""/>
        <dsp:cNvSpPr/>
      </dsp:nvSpPr>
      <dsp:spPr>
        <a:xfrm>
          <a:off x="0" y="4905333"/>
          <a:ext cx="3099532" cy="468000"/>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hlinkClick xmlns:r="http://schemas.openxmlformats.org/officeDocument/2006/relationships" r:id=""/>
            </a:rPr>
            <a:t>11. CODING PROBLEMS</a:t>
          </a:r>
          <a:endParaRPr lang="en-IN" sz="1600" b="0" kern="12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dsp:txBody>
      <dsp:txXfrm>
        <a:off x="22846" y="4928179"/>
        <a:ext cx="3053840" cy="4223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D352DA-44CA-4650-950B-C4F29371395E}">
      <dsp:nvSpPr>
        <dsp:cNvPr id="0" name=""/>
        <dsp:cNvSpPr/>
      </dsp:nvSpPr>
      <dsp:spPr>
        <a:xfrm>
          <a:off x="1475376" y="2786138"/>
          <a:ext cx="297800" cy="2553544"/>
        </a:xfrm>
        <a:custGeom>
          <a:avLst/>
          <a:gdLst/>
          <a:ahLst/>
          <a:cxnLst/>
          <a:rect l="0" t="0" r="0" b="0"/>
          <a:pathLst>
            <a:path>
              <a:moveTo>
                <a:pt x="0" y="0"/>
              </a:moveTo>
              <a:lnTo>
                <a:pt x="148900" y="0"/>
              </a:lnTo>
              <a:lnTo>
                <a:pt x="148900" y="2553544"/>
              </a:lnTo>
              <a:lnTo>
                <a:pt x="297800" y="25535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338851" y="3998639"/>
        <a:ext cx="2570850" cy="128542"/>
      </dsp:txXfrm>
    </dsp:sp>
    <dsp:sp modelId="{39F6D08A-0C82-4ED3-876E-21F5F8133A1D}">
      <dsp:nvSpPr>
        <dsp:cNvPr id="0" name=""/>
        <dsp:cNvSpPr/>
      </dsp:nvSpPr>
      <dsp:spPr>
        <a:xfrm>
          <a:off x="1475376" y="2786138"/>
          <a:ext cx="297800" cy="1986090"/>
        </a:xfrm>
        <a:custGeom>
          <a:avLst/>
          <a:gdLst/>
          <a:ahLst/>
          <a:cxnLst/>
          <a:rect l="0" t="0" r="0" b="0"/>
          <a:pathLst>
            <a:path>
              <a:moveTo>
                <a:pt x="0" y="0"/>
              </a:moveTo>
              <a:lnTo>
                <a:pt x="148900" y="0"/>
              </a:lnTo>
              <a:lnTo>
                <a:pt x="148900" y="1986090"/>
              </a:lnTo>
              <a:lnTo>
                <a:pt x="297800" y="198609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620130" y="3728976"/>
        <a:ext cx="2008292" cy="100414"/>
      </dsp:txXfrm>
    </dsp:sp>
    <dsp:sp modelId="{5F9BB8FA-BBAA-4419-9FBE-CB2D55141C19}">
      <dsp:nvSpPr>
        <dsp:cNvPr id="0" name=""/>
        <dsp:cNvSpPr/>
      </dsp:nvSpPr>
      <dsp:spPr>
        <a:xfrm>
          <a:off x="1475376" y="2786138"/>
          <a:ext cx="297800" cy="1418635"/>
        </a:xfrm>
        <a:custGeom>
          <a:avLst/>
          <a:gdLst/>
          <a:ahLst/>
          <a:cxnLst/>
          <a:rect l="0" t="0" r="0" b="0"/>
          <a:pathLst>
            <a:path>
              <a:moveTo>
                <a:pt x="0" y="0"/>
              </a:moveTo>
              <a:lnTo>
                <a:pt x="148900" y="0"/>
              </a:lnTo>
              <a:lnTo>
                <a:pt x="148900" y="1418635"/>
              </a:lnTo>
              <a:lnTo>
                <a:pt x="297800" y="141863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899498" y="3459217"/>
        <a:ext cx="1449555" cy="72477"/>
      </dsp:txXfrm>
    </dsp:sp>
    <dsp:sp modelId="{F3D8800E-11E2-4575-9E3D-168845F72D5F}">
      <dsp:nvSpPr>
        <dsp:cNvPr id="0" name=""/>
        <dsp:cNvSpPr/>
      </dsp:nvSpPr>
      <dsp:spPr>
        <a:xfrm>
          <a:off x="1475376" y="2786138"/>
          <a:ext cx="297800" cy="851181"/>
        </a:xfrm>
        <a:custGeom>
          <a:avLst/>
          <a:gdLst/>
          <a:ahLst/>
          <a:cxnLst/>
          <a:rect l="0" t="0" r="0" b="0"/>
          <a:pathLst>
            <a:path>
              <a:moveTo>
                <a:pt x="0" y="0"/>
              </a:moveTo>
              <a:lnTo>
                <a:pt x="148900" y="0"/>
              </a:lnTo>
              <a:lnTo>
                <a:pt x="148900" y="851181"/>
              </a:lnTo>
              <a:lnTo>
                <a:pt x="297800" y="85118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173389" y="3189184"/>
        <a:ext cx="901773" cy="45088"/>
      </dsp:txXfrm>
    </dsp:sp>
    <dsp:sp modelId="{68C329FE-104B-46A1-8067-A330A297E0FD}">
      <dsp:nvSpPr>
        <dsp:cNvPr id="0" name=""/>
        <dsp:cNvSpPr/>
      </dsp:nvSpPr>
      <dsp:spPr>
        <a:xfrm>
          <a:off x="1475376" y="2786138"/>
          <a:ext cx="297800" cy="283727"/>
        </a:xfrm>
        <a:custGeom>
          <a:avLst/>
          <a:gdLst/>
          <a:ahLst/>
          <a:cxnLst/>
          <a:rect l="0" t="0" r="0" b="0"/>
          <a:pathLst>
            <a:path>
              <a:moveTo>
                <a:pt x="0" y="0"/>
              </a:moveTo>
              <a:lnTo>
                <a:pt x="148900" y="0"/>
              </a:lnTo>
              <a:lnTo>
                <a:pt x="148900" y="283727"/>
              </a:lnTo>
              <a:lnTo>
                <a:pt x="297800" y="28372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18615" y="2917719"/>
        <a:ext cx="411322" cy="20566"/>
      </dsp:txXfrm>
    </dsp:sp>
    <dsp:sp modelId="{96391943-B6AB-4106-B14E-52A71728C18C}">
      <dsp:nvSpPr>
        <dsp:cNvPr id="0" name=""/>
        <dsp:cNvSpPr/>
      </dsp:nvSpPr>
      <dsp:spPr>
        <a:xfrm>
          <a:off x="1475376" y="2502411"/>
          <a:ext cx="297800" cy="283727"/>
        </a:xfrm>
        <a:custGeom>
          <a:avLst/>
          <a:gdLst/>
          <a:ahLst/>
          <a:cxnLst/>
          <a:rect l="0" t="0" r="0" b="0"/>
          <a:pathLst>
            <a:path>
              <a:moveTo>
                <a:pt x="0" y="283727"/>
              </a:moveTo>
              <a:lnTo>
                <a:pt x="148900" y="283727"/>
              </a:lnTo>
              <a:lnTo>
                <a:pt x="148900" y="0"/>
              </a:lnTo>
              <a:lnTo>
                <a:pt x="2978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18615" y="2633991"/>
        <a:ext cx="411322" cy="20566"/>
      </dsp:txXfrm>
    </dsp:sp>
    <dsp:sp modelId="{B48E2E6A-CD42-4EC2-8D0E-A59FE3342CCF}">
      <dsp:nvSpPr>
        <dsp:cNvPr id="0" name=""/>
        <dsp:cNvSpPr/>
      </dsp:nvSpPr>
      <dsp:spPr>
        <a:xfrm>
          <a:off x="1475376" y="1934957"/>
          <a:ext cx="297800" cy="851181"/>
        </a:xfrm>
        <a:custGeom>
          <a:avLst/>
          <a:gdLst/>
          <a:ahLst/>
          <a:cxnLst/>
          <a:rect l="0" t="0" r="0" b="0"/>
          <a:pathLst>
            <a:path>
              <a:moveTo>
                <a:pt x="0" y="851181"/>
              </a:moveTo>
              <a:lnTo>
                <a:pt x="148900" y="851181"/>
              </a:lnTo>
              <a:lnTo>
                <a:pt x="148900" y="0"/>
              </a:lnTo>
              <a:lnTo>
                <a:pt x="2978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173389" y="2338003"/>
        <a:ext cx="901773" cy="45088"/>
      </dsp:txXfrm>
    </dsp:sp>
    <dsp:sp modelId="{D42568F3-387A-4CA3-9D1A-3BE9B435F78A}">
      <dsp:nvSpPr>
        <dsp:cNvPr id="0" name=""/>
        <dsp:cNvSpPr/>
      </dsp:nvSpPr>
      <dsp:spPr>
        <a:xfrm>
          <a:off x="1475376" y="1367502"/>
          <a:ext cx="297800" cy="1418635"/>
        </a:xfrm>
        <a:custGeom>
          <a:avLst/>
          <a:gdLst/>
          <a:ahLst/>
          <a:cxnLst/>
          <a:rect l="0" t="0" r="0" b="0"/>
          <a:pathLst>
            <a:path>
              <a:moveTo>
                <a:pt x="0" y="1418635"/>
              </a:moveTo>
              <a:lnTo>
                <a:pt x="148900" y="1418635"/>
              </a:lnTo>
              <a:lnTo>
                <a:pt x="148900" y="0"/>
              </a:lnTo>
              <a:lnTo>
                <a:pt x="2978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899498" y="2040581"/>
        <a:ext cx="1449555" cy="72477"/>
      </dsp:txXfrm>
    </dsp:sp>
    <dsp:sp modelId="{0AE60140-7B7A-4E6F-81DD-E15F7E762293}">
      <dsp:nvSpPr>
        <dsp:cNvPr id="0" name=""/>
        <dsp:cNvSpPr/>
      </dsp:nvSpPr>
      <dsp:spPr>
        <a:xfrm>
          <a:off x="1475376" y="800048"/>
          <a:ext cx="297800" cy="1986090"/>
        </a:xfrm>
        <a:custGeom>
          <a:avLst/>
          <a:gdLst/>
          <a:ahLst/>
          <a:cxnLst/>
          <a:rect l="0" t="0" r="0" b="0"/>
          <a:pathLst>
            <a:path>
              <a:moveTo>
                <a:pt x="0" y="1986090"/>
              </a:moveTo>
              <a:lnTo>
                <a:pt x="148900" y="1986090"/>
              </a:lnTo>
              <a:lnTo>
                <a:pt x="148900" y="0"/>
              </a:lnTo>
              <a:lnTo>
                <a:pt x="2978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620130" y="1742886"/>
        <a:ext cx="2008292" cy="100414"/>
      </dsp:txXfrm>
    </dsp:sp>
    <dsp:sp modelId="{7DBAB760-B616-4C48-B42A-531DF6FA12A3}">
      <dsp:nvSpPr>
        <dsp:cNvPr id="0" name=""/>
        <dsp:cNvSpPr/>
      </dsp:nvSpPr>
      <dsp:spPr>
        <a:xfrm>
          <a:off x="1475376" y="232594"/>
          <a:ext cx="297800" cy="2553544"/>
        </a:xfrm>
        <a:custGeom>
          <a:avLst/>
          <a:gdLst/>
          <a:ahLst/>
          <a:cxnLst/>
          <a:rect l="0" t="0" r="0" b="0"/>
          <a:pathLst>
            <a:path>
              <a:moveTo>
                <a:pt x="0" y="2553544"/>
              </a:moveTo>
              <a:lnTo>
                <a:pt x="148900" y="2553544"/>
              </a:lnTo>
              <a:lnTo>
                <a:pt x="148900" y="0"/>
              </a:lnTo>
              <a:lnTo>
                <a:pt x="2978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338851" y="1445094"/>
        <a:ext cx="2570850" cy="128542"/>
      </dsp:txXfrm>
    </dsp:sp>
    <dsp:sp modelId="{DB530472-4D52-4F88-8D79-0F0AEDA447E7}">
      <dsp:nvSpPr>
        <dsp:cNvPr id="0" name=""/>
        <dsp:cNvSpPr/>
      </dsp:nvSpPr>
      <dsp:spPr>
        <a:xfrm rot="16200000">
          <a:off x="-131283" y="2374118"/>
          <a:ext cx="2389281" cy="824039"/>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Action Result</a:t>
          </a:r>
        </a:p>
      </dsp:txBody>
      <dsp:txXfrm>
        <a:off x="-131283" y="2374118"/>
        <a:ext cx="2389281" cy="824039"/>
      </dsp:txXfrm>
    </dsp:sp>
    <dsp:sp modelId="{D2C2BF02-3C6D-42F3-8819-65D1B5093914}">
      <dsp:nvSpPr>
        <dsp:cNvPr id="0" name=""/>
        <dsp:cNvSpPr/>
      </dsp:nvSpPr>
      <dsp:spPr>
        <a:xfrm>
          <a:off x="1773176" y="5612"/>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View</a:t>
          </a:r>
        </a:p>
      </dsp:txBody>
      <dsp:txXfrm>
        <a:off x="1773176" y="5612"/>
        <a:ext cx="2702847" cy="453963"/>
      </dsp:txXfrm>
    </dsp:sp>
    <dsp:sp modelId="{BF01A2E3-B383-49FC-81B3-754D7629D7A7}">
      <dsp:nvSpPr>
        <dsp:cNvPr id="0" name=""/>
        <dsp:cNvSpPr/>
      </dsp:nvSpPr>
      <dsp:spPr>
        <a:xfrm>
          <a:off x="1773176" y="573066"/>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err="1"/>
            <a:t>PartialView</a:t>
          </a:r>
          <a:endParaRPr lang="en-IN" sz="1800" kern="1200" dirty="0"/>
        </a:p>
      </dsp:txBody>
      <dsp:txXfrm>
        <a:off x="1773176" y="573066"/>
        <a:ext cx="2702847" cy="453963"/>
      </dsp:txXfrm>
    </dsp:sp>
    <dsp:sp modelId="{F23D8FDA-D2DA-4652-98E0-9215B7EBA48E}">
      <dsp:nvSpPr>
        <dsp:cNvPr id="0" name=""/>
        <dsp:cNvSpPr/>
      </dsp:nvSpPr>
      <dsp:spPr>
        <a:xfrm>
          <a:off x="1773176" y="1140520"/>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err="1"/>
            <a:t>Json</a:t>
          </a:r>
          <a:endParaRPr lang="en-IN" sz="1800" kern="1200" dirty="0"/>
        </a:p>
      </dsp:txBody>
      <dsp:txXfrm>
        <a:off x="1773176" y="1140520"/>
        <a:ext cx="2702847" cy="453963"/>
      </dsp:txXfrm>
    </dsp:sp>
    <dsp:sp modelId="{1591F258-5D75-4B98-AF7C-7FEE90EFD77C}">
      <dsp:nvSpPr>
        <dsp:cNvPr id="0" name=""/>
        <dsp:cNvSpPr/>
      </dsp:nvSpPr>
      <dsp:spPr>
        <a:xfrm>
          <a:off x="1773176" y="1707975"/>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Content</a:t>
          </a:r>
        </a:p>
      </dsp:txBody>
      <dsp:txXfrm>
        <a:off x="1773176" y="1707975"/>
        <a:ext cx="2702847" cy="453963"/>
      </dsp:txXfrm>
    </dsp:sp>
    <dsp:sp modelId="{E6364004-B730-44A2-8ADD-96627748E4BB}">
      <dsp:nvSpPr>
        <dsp:cNvPr id="0" name=""/>
        <dsp:cNvSpPr/>
      </dsp:nvSpPr>
      <dsp:spPr>
        <a:xfrm>
          <a:off x="1773176" y="2275429"/>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File</a:t>
          </a:r>
        </a:p>
      </dsp:txBody>
      <dsp:txXfrm>
        <a:off x="1773176" y="2275429"/>
        <a:ext cx="2702847" cy="453963"/>
      </dsp:txXfrm>
    </dsp:sp>
    <dsp:sp modelId="{34551E03-6F51-43BF-9570-1C6B3C90B4FB}">
      <dsp:nvSpPr>
        <dsp:cNvPr id="0" name=""/>
        <dsp:cNvSpPr/>
      </dsp:nvSpPr>
      <dsp:spPr>
        <a:xfrm>
          <a:off x="1773176" y="2842883"/>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RedirectToRoute</a:t>
          </a:r>
          <a:endParaRPr lang="en-IN" sz="1800" kern="1200" dirty="0"/>
        </a:p>
      </dsp:txBody>
      <dsp:txXfrm>
        <a:off x="1773176" y="2842883"/>
        <a:ext cx="2702847" cy="453963"/>
      </dsp:txXfrm>
    </dsp:sp>
    <dsp:sp modelId="{0BD8F7FF-8716-4F72-8DD6-D49496066E92}">
      <dsp:nvSpPr>
        <dsp:cNvPr id="0" name=""/>
        <dsp:cNvSpPr/>
      </dsp:nvSpPr>
      <dsp:spPr>
        <a:xfrm>
          <a:off x="1773176" y="3410338"/>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Redirect</a:t>
          </a:r>
          <a:endParaRPr lang="en-IN" sz="1800" kern="1200" dirty="0"/>
        </a:p>
      </dsp:txBody>
      <dsp:txXfrm>
        <a:off x="1773176" y="3410338"/>
        <a:ext cx="2702847" cy="453963"/>
      </dsp:txXfrm>
    </dsp:sp>
    <dsp:sp modelId="{8AC00BDB-AD07-41E8-A855-28042B736475}">
      <dsp:nvSpPr>
        <dsp:cNvPr id="0" name=""/>
        <dsp:cNvSpPr/>
      </dsp:nvSpPr>
      <dsp:spPr>
        <a:xfrm>
          <a:off x="1773176" y="3977792"/>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err="1"/>
            <a:t>HttpNotFoundResult</a:t>
          </a:r>
          <a:endParaRPr lang="en-IN" sz="1800" kern="1200" dirty="0"/>
        </a:p>
      </dsp:txBody>
      <dsp:txXfrm>
        <a:off x="1773176" y="3977792"/>
        <a:ext cx="2702847" cy="453963"/>
      </dsp:txXfrm>
    </dsp:sp>
    <dsp:sp modelId="{D2923E53-FA05-498E-B78E-AE8CFEB8ECD8}">
      <dsp:nvSpPr>
        <dsp:cNvPr id="0" name=""/>
        <dsp:cNvSpPr/>
      </dsp:nvSpPr>
      <dsp:spPr>
        <a:xfrm>
          <a:off x="1773176" y="4545246"/>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a:t>HttpStatusCodeResult</a:t>
          </a:r>
          <a:endParaRPr lang="en-IN" sz="1800" kern="1200"/>
        </a:p>
      </dsp:txBody>
      <dsp:txXfrm>
        <a:off x="1773176" y="4545246"/>
        <a:ext cx="2702847" cy="453963"/>
      </dsp:txXfrm>
    </dsp:sp>
    <dsp:sp modelId="{D9D324BE-81EC-4CD0-92B1-398329B0E91A}">
      <dsp:nvSpPr>
        <dsp:cNvPr id="0" name=""/>
        <dsp:cNvSpPr/>
      </dsp:nvSpPr>
      <dsp:spPr>
        <a:xfrm>
          <a:off x="1773176" y="5112701"/>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Empty</a:t>
          </a:r>
          <a:endParaRPr lang="en-IN" sz="1800" kern="1200" dirty="0"/>
        </a:p>
      </dsp:txBody>
      <dsp:txXfrm>
        <a:off x="1773176" y="5112701"/>
        <a:ext cx="2702847" cy="4539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336980-7F58-484E-B0FC-3D0D9EDAEAC8}">
      <dsp:nvSpPr>
        <dsp:cNvPr id="0" name=""/>
        <dsp:cNvSpPr/>
      </dsp:nvSpPr>
      <dsp:spPr>
        <a:xfrm>
          <a:off x="1185636" y="1850195"/>
          <a:ext cx="461216" cy="1318264"/>
        </a:xfrm>
        <a:custGeom>
          <a:avLst/>
          <a:gdLst/>
          <a:ahLst/>
          <a:cxnLst/>
          <a:rect l="0" t="0" r="0" b="0"/>
          <a:pathLst>
            <a:path>
              <a:moveTo>
                <a:pt x="0" y="0"/>
              </a:moveTo>
              <a:lnTo>
                <a:pt x="230608" y="0"/>
              </a:lnTo>
              <a:lnTo>
                <a:pt x="230608" y="1318264"/>
              </a:lnTo>
              <a:lnTo>
                <a:pt x="461216" y="131826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381329" y="2474412"/>
        <a:ext cx="69830" cy="69830"/>
      </dsp:txXfrm>
    </dsp:sp>
    <dsp:sp modelId="{7BB13313-A1F0-45DD-8E88-4BA8E50B5324}">
      <dsp:nvSpPr>
        <dsp:cNvPr id="0" name=""/>
        <dsp:cNvSpPr/>
      </dsp:nvSpPr>
      <dsp:spPr>
        <a:xfrm>
          <a:off x="1185636" y="1850195"/>
          <a:ext cx="461216" cy="439421"/>
        </a:xfrm>
        <a:custGeom>
          <a:avLst/>
          <a:gdLst/>
          <a:ahLst/>
          <a:cxnLst/>
          <a:rect l="0" t="0" r="0" b="0"/>
          <a:pathLst>
            <a:path>
              <a:moveTo>
                <a:pt x="0" y="0"/>
              </a:moveTo>
              <a:lnTo>
                <a:pt x="230608" y="0"/>
              </a:lnTo>
              <a:lnTo>
                <a:pt x="230608" y="439421"/>
              </a:lnTo>
              <a:lnTo>
                <a:pt x="461216" y="43942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00319" y="2053980"/>
        <a:ext cx="31851" cy="31851"/>
      </dsp:txXfrm>
    </dsp:sp>
    <dsp:sp modelId="{E8543C82-BEF2-4F7B-86C5-35526DFC6BFE}">
      <dsp:nvSpPr>
        <dsp:cNvPr id="0" name=""/>
        <dsp:cNvSpPr/>
      </dsp:nvSpPr>
      <dsp:spPr>
        <a:xfrm>
          <a:off x="1185636" y="1410774"/>
          <a:ext cx="461216" cy="439421"/>
        </a:xfrm>
        <a:custGeom>
          <a:avLst/>
          <a:gdLst/>
          <a:ahLst/>
          <a:cxnLst/>
          <a:rect l="0" t="0" r="0" b="0"/>
          <a:pathLst>
            <a:path>
              <a:moveTo>
                <a:pt x="0" y="439421"/>
              </a:moveTo>
              <a:lnTo>
                <a:pt x="230608" y="439421"/>
              </a:lnTo>
              <a:lnTo>
                <a:pt x="230608" y="0"/>
              </a:lnTo>
              <a:lnTo>
                <a:pt x="46121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00319" y="1614558"/>
        <a:ext cx="31851" cy="31851"/>
      </dsp:txXfrm>
    </dsp:sp>
    <dsp:sp modelId="{8CD7F7DF-838A-42C7-A67A-252B1BD5229F}">
      <dsp:nvSpPr>
        <dsp:cNvPr id="0" name=""/>
        <dsp:cNvSpPr/>
      </dsp:nvSpPr>
      <dsp:spPr>
        <a:xfrm>
          <a:off x="1185636" y="531931"/>
          <a:ext cx="461216" cy="1318264"/>
        </a:xfrm>
        <a:custGeom>
          <a:avLst/>
          <a:gdLst/>
          <a:ahLst/>
          <a:cxnLst/>
          <a:rect l="0" t="0" r="0" b="0"/>
          <a:pathLst>
            <a:path>
              <a:moveTo>
                <a:pt x="0" y="1318264"/>
              </a:moveTo>
              <a:lnTo>
                <a:pt x="230608" y="1318264"/>
              </a:lnTo>
              <a:lnTo>
                <a:pt x="230608" y="0"/>
              </a:lnTo>
              <a:lnTo>
                <a:pt x="46121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381329" y="1156147"/>
        <a:ext cx="69830" cy="69830"/>
      </dsp:txXfrm>
    </dsp:sp>
    <dsp:sp modelId="{F7830FF2-958A-4B69-B71D-779DA48EB52B}">
      <dsp:nvSpPr>
        <dsp:cNvPr id="0" name=""/>
        <dsp:cNvSpPr/>
      </dsp:nvSpPr>
      <dsp:spPr>
        <a:xfrm rot="16200000">
          <a:off x="-1016095" y="1498658"/>
          <a:ext cx="3700391" cy="703074"/>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Filter</a:t>
          </a:r>
        </a:p>
      </dsp:txBody>
      <dsp:txXfrm>
        <a:off x="-1016095" y="1498658"/>
        <a:ext cx="3700391" cy="703074"/>
      </dsp:txXfrm>
    </dsp:sp>
    <dsp:sp modelId="{8F4B6463-4A29-4279-B4F6-E94EC57B979A}">
      <dsp:nvSpPr>
        <dsp:cNvPr id="0" name=""/>
        <dsp:cNvSpPr/>
      </dsp:nvSpPr>
      <dsp:spPr>
        <a:xfrm>
          <a:off x="1646853" y="180394"/>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Authorization Filter</a:t>
          </a:r>
          <a:endParaRPr lang="en-IN" sz="1800" kern="1200" dirty="0"/>
        </a:p>
      </dsp:txBody>
      <dsp:txXfrm>
        <a:off x="1646853" y="180394"/>
        <a:ext cx="2306083" cy="703074"/>
      </dsp:txXfrm>
    </dsp:sp>
    <dsp:sp modelId="{83B72ADA-231B-44E8-B927-26735F3FDEB5}">
      <dsp:nvSpPr>
        <dsp:cNvPr id="0" name=""/>
        <dsp:cNvSpPr/>
      </dsp:nvSpPr>
      <dsp:spPr>
        <a:xfrm>
          <a:off x="1646853" y="1059236"/>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Action Filter</a:t>
          </a:r>
          <a:endParaRPr lang="en-IN" sz="1800" kern="1200" dirty="0"/>
        </a:p>
      </dsp:txBody>
      <dsp:txXfrm>
        <a:off x="1646853" y="1059236"/>
        <a:ext cx="2306083" cy="703074"/>
      </dsp:txXfrm>
    </dsp:sp>
    <dsp:sp modelId="{554D2702-E3F3-4843-9FBE-E2A950F5445F}">
      <dsp:nvSpPr>
        <dsp:cNvPr id="0" name=""/>
        <dsp:cNvSpPr/>
      </dsp:nvSpPr>
      <dsp:spPr>
        <a:xfrm>
          <a:off x="1646853" y="1938079"/>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Result Filter</a:t>
          </a:r>
          <a:endParaRPr lang="en-IN" sz="1800" kern="1200" dirty="0"/>
        </a:p>
      </dsp:txBody>
      <dsp:txXfrm>
        <a:off x="1646853" y="1938079"/>
        <a:ext cx="2306083" cy="703074"/>
      </dsp:txXfrm>
    </dsp:sp>
    <dsp:sp modelId="{DC91A48B-D8B0-4860-AFEF-06B82B17E8DE}">
      <dsp:nvSpPr>
        <dsp:cNvPr id="0" name=""/>
        <dsp:cNvSpPr/>
      </dsp:nvSpPr>
      <dsp:spPr>
        <a:xfrm>
          <a:off x="1646853" y="2816922"/>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Exception Filter</a:t>
          </a:r>
        </a:p>
      </dsp:txBody>
      <dsp:txXfrm>
        <a:off x="1646853" y="2816922"/>
        <a:ext cx="2306083" cy="7030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336980-7F58-484E-B0FC-3D0D9EDAEAC8}">
      <dsp:nvSpPr>
        <dsp:cNvPr id="0" name=""/>
        <dsp:cNvSpPr/>
      </dsp:nvSpPr>
      <dsp:spPr>
        <a:xfrm>
          <a:off x="1185636" y="1850195"/>
          <a:ext cx="461216" cy="1318264"/>
        </a:xfrm>
        <a:custGeom>
          <a:avLst/>
          <a:gdLst/>
          <a:ahLst/>
          <a:cxnLst/>
          <a:rect l="0" t="0" r="0" b="0"/>
          <a:pathLst>
            <a:path>
              <a:moveTo>
                <a:pt x="0" y="0"/>
              </a:moveTo>
              <a:lnTo>
                <a:pt x="230608" y="0"/>
              </a:lnTo>
              <a:lnTo>
                <a:pt x="230608" y="1318264"/>
              </a:lnTo>
              <a:lnTo>
                <a:pt x="461216" y="131826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381329" y="2474412"/>
        <a:ext cx="69830" cy="69830"/>
      </dsp:txXfrm>
    </dsp:sp>
    <dsp:sp modelId="{7BB13313-A1F0-45DD-8E88-4BA8E50B5324}">
      <dsp:nvSpPr>
        <dsp:cNvPr id="0" name=""/>
        <dsp:cNvSpPr/>
      </dsp:nvSpPr>
      <dsp:spPr>
        <a:xfrm>
          <a:off x="1185636" y="1850195"/>
          <a:ext cx="461216" cy="439421"/>
        </a:xfrm>
        <a:custGeom>
          <a:avLst/>
          <a:gdLst/>
          <a:ahLst/>
          <a:cxnLst/>
          <a:rect l="0" t="0" r="0" b="0"/>
          <a:pathLst>
            <a:path>
              <a:moveTo>
                <a:pt x="0" y="0"/>
              </a:moveTo>
              <a:lnTo>
                <a:pt x="230608" y="0"/>
              </a:lnTo>
              <a:lnTo>
                <a:pt x="230608" y="439421"/>
              </a:lnTo>
              <a:lnTo>
                <a:pt x="461216" y="43942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00319" y="2053980"/>
        <a:ext cx="31851" cy="31851"/>
      </dsp:txXfrm>
    </dsp:sp>
    <dsp:sp modelId="{E8543C82-BEF2-4F7B-86C5-35526DFC6BFE}">
      <dsp:nvSpPr>
        <dsp:cNvPr id="0" name=""/>
        <dsp:cNvSpPr/>
      </dsp:nvSpPr>
      <dsp:spPr>
        <a:xfrm>
          <a:off x="1185636" y="1410774"/>
          <a:ext cx="461216" cy="439421"/>
        </a:xfrm>
        <a:custGeom>
          <a:avLst/>
          <a:gdLst/>
          <a:ahLst/>
          <a:cxnLst/>
          <a:rect l="0" t="0" r="0" b="0"/>
          <a:pathLst>
            <a:path>
              <a:moveTo>
                <a:pt x="0" y="439421"/>
              </a:moveTo>
              <a:lnTo>
                <a:pt x="230608" y="439421"/>
              </a:lnTo>
              <a:lnTo>
                <a:pt x="230608" y="0"/>
              </a:lnTo>
              <a:lnTo>
                <a:pt x="46121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00319" y="1614558"/>
        <a:ext cx="31851" cy="31851"/>
      </dsp:txXfrm>
    </dsp:sp>
    <dsp:sp modelId="{8CD7F7DF-838A-42C7-A67A-252B1BD5229F}">
      <dsp:nvSpPr>
        <dsp:cNvPr id="0" name=""/>
        <dsp:cNvSpPr/>
      </dsp:nvSpPr>
      <dsp:spPr>
        <a:xfrm>
          <a:off x="1185636" y="531931"/>
          <a:ext cx="461216" cy="1318264"/>
        </a:xfrm>
        <a:custGeom>
          <a:avLst/>
          <a:gdLst/>
          <a:ahLst/>
          <a:cxnLst/>
          <a:rect l="0" t="0" r="0" b="0"/>
          <a:pathLst>
            <a:path>
              <a:moveTo>
                <a:pt x="0" y="1318264"/>
              </a:moveTo>
              <a:lnTo>
                <a:pt x="230608" y="1318264"/>
              </a:lnTo>
              <a:lnTo>
                <a:pt x="230608" y="0"/>
              </a:lnTo>
              <a:lnTo>
                <a:pt x="46121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381329" y="1156147"/>
        <a:ext cx="69830" cy="69830"/>
      </dsp:txXfrm>
    </dsp:sp>
    <dsp:sp modelId="{F7830FF2-958A-4B69-B71D-779DA48EB52B}">
      <dsp:nvSpPr>
        <dsp:cNvPr id="0" name=""/>
        <dsp:cNvSpPr/>
      </dsp:nvSpPr>
      <dsp:spPr>
        <a:xfrm rot="16200000">
          <a:off x="-1016095" y="1498658"/>
          <a:ext cx="3700391" cy="703074"/>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Filter</a:t>
          </a:r>
        </a:p>
      </dsp:txBody>
      <dsp:txXfrm>
        <a:off x="-1016095" y="1498658"/>
        <a:ext cx="3700391" cy="703074"/>
      </dsp:txXfrm>
    </dsp:sp>
    <dsp:sp modelId="{8F4B6463-4A29-4279-B4F6-E94EC57B979A}">
      <dsp:nvSpPr>
        <dsp:cNvPr id="0" name=""/>
        <dsp:cNvSpPr/>
      </dsp:nvSpPr>
      <dsp:spPr>
        <a:xfrm>
          <a:off x="1646853" y="180394"/>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Authorization Filter</a:t>
          </a:r>
          <a:endParaRPr lang="en-IN" sz="1800" kern="1200" dirty="0"/>
        </a:p>
      </dsp:txBody>
      <dsp:txXfrm>
        <a:off x="1646853" y="180394"/>
        <a:ext cx="2306083" cy="703074"/>
      </dsp:txXfrm>
    </dsp:sp>
    <dsp:sp modelId="{83B72ADA-231B-44E8-B927-26735F3FDEB5}">
      <dsp:nvSpPr>
        <dsp:cNvPr id="0" name=""/>
        <dsp:cNvSpPr/>
      </dsp:nvSpPr>
      <dsp:spPr>
        <a:xfrm>
          <a:off x="1646853" y="1059236"/>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Action Filter</a:t>
          </a:r>
          <a:endParaRPr lang="en-IN" sz="1800" kern="1200" dirty="0"/>
        </a:p>
      </dsp:txBody>
      <dsp:txXfrm>
        <a:off x="1646853" y="1059236"/>
        <a:ext cx="2306083" cy="703074"/>
      </dsp:txXfrm>
    </dsp:sp>
    <dsp:sp modelId="{554D2702-E3F3-4843-9FBE-E2A950F5445F}">
      <dsp:nvSpPr>
        <dsp:cNvPr id="0" name=""/>
        <dsp:cNvSpPr/>
      </dsp:nvSpPr>
      <dsp:spPr>
        <a:xfrm>
          <a:off x="1646853" y="1938079"/>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Result Filter</a:t>
          </a:r>
          <a:endParaRPr lang="en-IN" sz="1800" kern="1200" dirty="0"/>
        </a:p>
      </dsp:txBody>
      <dsp:txXfrm>
        <a:off x="1646853" y="1938079"/>
        <a:ext cx="2306083" cy="703074"/>
      </dsp:txXfrm>
    </dsp:sp>
    <dsp:sp modelId="{DC91A48B-D8B0-4860-AFEF-06B82B17E8DE}">
      <dsp:nvSpPr>
        <dsp:cNvPr id="0" name=""/>
        <dsp:cNvSpPr/>
      </dsp:nvSpPr>
      <dsp:spPr>
        <a:xfrm>
          <a:off x="1646853" y="2816922"/>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Exception Filter</a:t>
          </a:r>
        </a:p>
      </dsp:txBody>
      <dsp:txXfrm>
        <a:off x="1646853" y="2816922"/>
        <a:ext cx="2306083" cy="70307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336980-7F58-484E-B0FC-3D0D9EDAEAC8}">
      <dsp:nvSpPr>
        <dsp:cNvPr id="0" name=""/>
        <dsp:cNvSpPr/>
      </dsp:nvSpPr>
      <dsp:spPr>
        <a:xfrm>
          <a:off x="1185636" y="1850195"/>
          <a:ext cx="461216" cy="1318264"/>
        </a:xfrm>
        <a:custGeom>
          <a:avLst/>
          <a:gdLst/>
          <a:ahLst/>
          <a:cxnLst/>
          <a:rect l="0" t="0" r="0" b="0"/>
          <a:pathLst>
            <a:path>
              <a:moveTo>
                <a:pt x="0" y="0"/>
              </a:moveTo>
              <a:lnTo>
                <a:pt x="230608" y="0"/>
              </a:lnTo>
              <a:lnTo>
                <a:pt x="230608" y="1318264"/>
              </a:lnTo>
              <a:lnTo>
                <a:pt x="461216" y="131826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381329" y="2474412"/>
        <a:ext cx="69830" cy="69830"/>
      </dsp:txXfrm>
    </dsp:sp>
    <dsp:sp modelId="{7BB13313-A1F0-45DD-8E88-4BA8E50B5324}">
      <dsp:nvSpPr>
        <dsp:cNvPr id="0" name=""/>
        <dsp:cNvSpPr/>
      </dsp:nvSpPr>
      <dsp:spPr>
        <a:xfrm>
          <a:off x="1185636" y="1850195"/>
          <a:ext cx="461216" cy="439421"/>
        </a:xfrm>
        <a:custGeom>
          <a:avLst/>
          <a:gdLst/>
          <a:ahLst/>
          <a:cxnLst/>
          <a:rect l="0" t="0" r="0" b="0"/>
          <a:pathLst>
            <a:path>
              <a:moveTo>
                <a:pt x="0" y="0"/>
              </a:moveTo>
              <a:lnTo>
                <a:pt x="230608" y="0"/>
              </a:lnTo>
              <a:lnTo>
                <a:pt x="230608" y="439421"/>
              </a:lnTo>
              <a:lnTo>
                <a:pt x="461216" y="43942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00319" y="2053980"/>
        <a:ext cx="31851" cy="31851"/>
      </dsp:txXfrm>
    </dsp:sp>
    <dsp:sp modelId="{E8543C82-BEF2-4F7B-86C5-35526DFC6BFE}">
      <dsp:nvSpPr>
        <dsp:cNvPr id="0" name=""/>
        <dsp:cNvSpPr/>
      </dsp:nvSpPr>
      <dsp:spPr>
        <a:xfrm>
          <a:off x="1185636" y="1410774"/>
          <a:ext cx="461216" cy="439421"/>
        </a:xfrm>
        <a:custGeom>
          <a:avLst/>
          <a:gdLst/>
          <a:ahLst/>
          <a:cxnLst/>
          <a:rect l="0" t="0" r="0" b="0"/>
          <a:pathLst>
            <a:path>
              <a:moveTo>
                <a:pt x="0" y="439421"/>
              </a:moveTo>
              <a:lnTo>
                <a:pt x="230608" y="439421"/>
              </a:lnTo>
              <a:lnTo>
                <a:pt x="230608" y="0"/>
              </a:lnTo>
              <a:lnTo>
                <a:pt x="46121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00319" y="1614558"/>
        <a:ext cx="31851" cy="31851"/>
      </dsp:txXfrm>
    </dsp:sp>
    <dsp:sp modelId="{8CD7F7DF-838A-42C7-A67A-252B1BD5229F}">
      <dsp:nvSpPr>
        <dsp:cNvPr id="0" name=""/>
        <dsp:cNvSpPr/>
      </dsp:nvSpPr>
      <dsp:spPr>
        <a:xfrm>
          <a:off x="1185636" y="531931"/>
          <a:ext cx="461216" cy="1318264"/>
        </a:xfrm>
        <a:custGeom>
          <a:avLst/>
          <a:gdLst/>
          <a:ahLst/>
          <a:cxnLst/>
          <a:rect l="0" t="0" r="0" b="0"/>
          <a:pathLst>
            <a:path>
              <a:moveTo>
                <a:pt x="0" y="1318264"/>
              </a:moveTo>
              <a:lnTo>
                <a:pt x="230608" y="1318264"/>
              </a:lnTo>
              <a:lnTo>
                <a:pt x="230608" y="0"/>
              </a:lnTo>
              <a:lnTo>
                <a:pt x="46121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381329" y="1156147"/>
        <a:ext cx="69830" cy="69830"/>
      </dsp:txXfrm>
    </dsp:sp>
    <dsp:sp modelId="{F7830FF2-958A-4B69-B71D-779DA48EB52B}">
      <dsp:nvSpPr>
        <dsp:cNvPr id="0" name=""/>
        <dsp:cNvSpPr/>
      </dsp:nvSpPr>
      <dsp:spPr>
        <a:xfrm rot="16200000">
          <a:off x="-1016095" y="1498658"/>
          <a:ext cx="3700391" cy="703074"/>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Filter</a:t>
          </a:r>
        </a:p>
      </dsp:txBody>
      <dsp:txXfrm>
        <a:off x="-1016095" y="1498658"/>
        <a:ext cx="3700391" cy="703074"/>
      </dsp:txXfrm>
    </dsp:sp>
    <dsp:sp modelId="{8F4B6463-4A29-4279-B4F6-E94EC57B979A}">
      <dsp:nvSpPr>
        <dsp:cNvPr id="0" name=""/>
        <dsp:cNvSpPr/>
      </dsp:nvSpPr>
      <dsp:spPr>
        <a:xfrm>
          <a:off x="1646853" y="180394"/>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Authorization Filter</a:t>
          </a:r>
          <a:endParaRPr lang="en-IN" sz="1800" kern="1200" dirty="0"/>
        </a:p>
      </dsp:txBody>
      <dsp:txXfrm>
        <a:off x="1646853" y="180394"/>
        <a:ext cx="2306083" cy="703074"/>
      </dsp:txXfrm>
    </dsp:sp>
    <dsp:sp modelId="{83B72ADA-231B-44E8-B927-26735F3FDEB5}">
      <dsp:nvSpPr>
        <dsp:cNvPr id="0" name=""/>
        <dsp:cNvSpPr/>
      </dsp:nvSpPr>
      <dsp:spPr>
        <a:xfrm>
          <a:off x="1646853" y="1059236"/>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Action Filter</a:t>
          </a:r>
          <a:endParaRPr lang="en-IN" sz="1800" kern="1200" dirty="0"/>
        </a:p>
      </dsp:txBody>
      <dsp:txXfrm>
        <a:off x="1646853" y="1059236"/>
        <a:ext cx="2306083" cy="703074"/>
      </dsp:txXfrm>
    </dsp:sp>
    <dsp:sp modelId="{554D2702-E3F3-4843-9FBE-E2A950F5445F}">
      <dsp:nvSpPr>
        <dsp:cNvPr id="0" name=""/>
        <dsp:cNvSpPr/>
      </dsp:nvSpPr>
      <dsp:spPr>
        <a:xfrm>
          <a:off x="1646853" y="1938079"/>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Result Filter</a:t>
          </a:r>
          <a:endParaRPr lang="en-IN" sz="1800" kern="1200" dirty="0"/>
        </a:p>
      </dsp:txBody>
      <dsp:txXfrm>
        <a:off x="1646853" y="1938079"/>
        <a:ext cx="2306083" cy="703074"/>
      </dsp:txXfrm>
    </dsp:sp>
    <dsp:sp modelId="{DC91A48B-D8B0-4860-AFEF-06B82B17E8DE}">
      <dsp:nvSpPr>
        <dsp:cNvPr id="0" name=""/>
        <dsp:cNvSpPr/>
      </dsp:nvSpPr>
      <dsp:spPr>
        <a:xfrm>
          <a:off x="1646853" y="2816922"/>
          <a:ext cx="2306083" cy="70307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Exception Filter</a:t>
          </a:r>
        </a:p>
      </dsp:txBody>
      <dsp:txXfrm>
        <a:off x="1646853" y="2816922"/>
        <a:ext cx="2306083" cy="70307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1E5F-43D5-4029-9C85-90997D6060A2}">
      <dsp:nvSpPr>
        <dsp:cNvPr id="0" name=""/>
        <dsp:cNvSpPr/>
      </dsp:nvSpPr>
      <dsp:spPr>
        <a:xfrm>
          <a:off x="3759070" y="1669648"/>
          <a:ext cx="595760" cy="2617868"/>
        </a:xfrm>
        <a:custGeom>
          <a:avLst/>
          <a:gdLst/>
          <a:ahLst/>
          <a:cxnLst/>
          <a:rect l="0" t="0" r="0" b="0"/>
          <a:pathLst>
            <a:path>
              <a:moveTo>
                <a:pt x="0" y="0"/>
              </a:moveTo>
              <a:lnTo>
                <a:pt x="0" y="2617868"/>
              </a:lnTo>
              <a:lnTo>
                <a:pt x="595760" y="261786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80901-CFC0-47B5-9E74-EDAC69D58B30}">
      <dsp:nvSpPr>
        <dsp:cNvPr id="0" name=""/>
        <dsp:cNvSpPr/>
      </dsp:nvSpPr>
      <dsp:spPr>
        <a:xfrm>
          <a:off x="3759070" y="1669648"/>
          <a:ext cx="595760" cy="1632353"/>
        </a:xfrm>
        <a:custGeom>
          <a:avLst/>
          <a:gdLst/>
          <a:ahLst/>
          <a:cxnLst/>
          <a:rect l="0" t="0" r="0" b="0"/>
          <a:pathLst>
            <a:path>
              <a:moveTo>
                <a:pt x="0" y="0"/>
              </a:moveTo>
              <a:lnTo>
                <a:pt x="0" y="1632353"/>
              </a:lnTo>
              <a:lnTo>
                <a:pt x="595760" y="163235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6CDBE5-84FD-455C-A8D5-D67765C1A6B5}">
      <dsp:nvSpPr>
        <dsp:cNvPr id="0" name=""/>
        <dsp:cNvSpPr/>
      </dsp:nvSpPr>
      <dsp:spPr>
        <a:xfrm>
          <a:off x="3759070" y="1669648"/>
          <a:ext cx="595760" cy="646838"/>
        </a:xfrm>
        <a:custGeom>
          <a:avLst/>
          <a:gdLst/>
          <a:ahLst/>
          <a:cxnLst/>
          <a:rect l="0" t="0" r="0" b="0"/>
          <a:pathLst>
            <a:path>
              <a:moveTo>
                <a:pt x="0" y="0"/>
              </a:moveTo>
              <a:lnTo>
                <a:pt x="0" y="646838"/>
              </a:lnTo>
              <a:lnTo>
                <a:pt x="595760" y="64683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F5BC64-F89E-492F-8009-21B6C5351B4D}">
      <dsp:nvSpPr>
        <dsp:cNvPr id="0" name=""/>
        <dsp:cNvSpPr/>
      </dsp:nvSpPr>
      <dsp:spPr>
        <a:xfrm>
          <a:off x="2871440" y="696937"/>
          <a:ext cx="1442850" cy="278685"/>
        </a:xfrm>
        <a:custGeom>
          <a:avLst/>
          <a:gdLst/>
          <a:ahLst/>
          <a:cxnLst/>
          <a:rect l="0" t="0" r="0" b="0"/>
          <a:pathLst>
            <a:path>
              <a:moveTo>
                <a:pt x="0" y="0"/>
              </a:moveTo>
              <a:lnTo>
                <a:pt x="0" y="132940"/>
              </a:lnTo>
              <a:lnTo>
                <a:pt x="1442850" y="132940"/>
              </a:lnTo>
              <a:lnTo>
                <a:pt x="1442850" y="27868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C416D9-022D-41F4-B263-04E623B99773}">
      <dsp:nvSpPr>
        <dsp:cNvPr id="0" name=""/>
        <dsp:cNvSpPr/>
      </dsp:nvSpPr>
      <dsp:spPr>
        <a:xfrm>
          <a:off x="937831" y="1669627"/>
          <a:ext cx="765287" cy="3607874"/>
        </a:xfrm>
        <a:custGeom>
          <a:avLst/>
          <a:gdLst/>
          <a:ahLst/>
          <a:cxnLst/>
          <a:rect l="0" t="0" r="0" b="0"/>
          <a:pathLst>
            <a:path>
              <a:moveTo>
                <a:pt x="0" y="0"/>
              </a:moveTo>
              <a:lnTo>
                <a:pt x="0" y="3607874"/>
              </a:lnTo>
              <a:lnTo>
                <a:pt x="765287" y="360787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C6EF2E-0D8A-4BF8-A48C-9D9A53F3E631}">
      <dsp:nvSpPr>
        <dsp:cNvPr id="0" name=""/>
        <dsp:cNvSpPr/>
      </dsp:nvSpPr>
      <dsp:spPr>
        <a:xfrm>
          <a:off x="937831" y="1669627"/>
          <a:ext cx="746826" cy="2622359"/>
        </a:xfrm>
        <a:custGeom>
          <a:avLst/>
          <a:gdLst/>
          <a:ahLst/>
          <a:cxnLst/>
          <a:rect l="0" t="0" r="0" b="0"/>
          <a:pathLst>
            <a:path>
              <a:moveTo>
                <a:pt x="0" y="0"/>
              </a:moveTo>
              <a:lnTo>
                <a:pt x="0" y="2622359"/>
              </a:lnTo>
              <a:lnTo>
                <a:pt x="746826" y="262235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88B7F9-36D6-404F-BDF8-27C34030E79F}">
      <dsp:nvSpPr>
        <dsp:cNvPr id="0" name=""/>
        <dsp:cNvSpPr/>
      </dsp:nvSpPr>
      <dsp:spPr>
        <a:xfrm>
          <a:off x="937831" y="1669627"/>
          <a:ext cx="746826" cy="1636843"/>
        </a:xfrm>
        <a:custGeom>
          <a:avLst/>
          <a:gdLst/>
          <a:ahLst/>
          <a:cxnLst/>
          <a:rect l="0" t="0" r="0" b="0"/>
          <a:pathLst>
            <a:path>
              <a:moveTo>
                <a:pt x="0" y="0"/>
              </a:moveTo>
              <a:lnTo>
                <a:pt x="0" y="1636843"/>
              </a:lnTo>
              <a:lnTo>
                <a:pt x="746826" y="163684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39D482-4032-4E76-B2A9-63BF9AF9626A}">
      <dsp:nvSpPr>
        <dsp:cNvPr id="0" name=""/>
        <dsp:cNvSpPr/>
      </dsp:nvSpPr>
      <dsp:spPr>
        <a:xfrm>
          <a:off x="937831" y="1669627"/>
          <a:ext cx="746826" cy="651328"/>
        </a:xfrm>
        <a:custGeom>
          <a:avLst/>
          <a:gdLst/>
          <a:ahLst/>
          <a:cxnLst/>
          <a:rect l="0" t="0" r="0" b="0"/>
          <a:pathLst>
            <a:path>
              <a:moveTo>
                <a:pt x="0" y="0"/>
              </a:moveTo>
              <a:lnTo>
                <a:pt x="0" y="651328"/>
              </a:lnTo>
              <a:lnTo>
                <a:pt x="746826" y="65132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73EA31-B6C2-4C7E-9684-B72630AA08BC}">
      <dsp:nvSpPr>
        <dsp:cNvPr id="0" name=""/>
        <dsp:cNvSpPr/>
      </dsp:nvSpPr>
      <dsp:spPr>
        <a:xfrm>
          <a:off x="1493051" y="696937"/>
          <a:ext cx="1378389" cy="278664"/>
        </a:xfrm>
        <a:custGeom>
          <a:avLst/>
          <a:gdLst/>
          <a:ahLst/>
          <a:cxnLst/>
          <a:rect l="0" t="0" r="0" b="0"/>
          <a:pathLst>
            <a:path>
              <a:moveTo>
                <a:pt x="1378389" y="0"/>
              </a:moveTo>
              <a:lnTo>
                <a:pt x="1378389" y="132919"/>
              </a:lnTo>
              <a:lnTo>
                <a:pt x="0" y="132919"/>
              </a:lnTo>
              <a:lnTo>
                <a:pt x="0" y="27866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0A57C9-0843-492E-9035-FAF460490FBC}">
      <dsp:nvSpPr>
        <dsp:cNvPr id="0" name=""/>
        <dsp:cNvSpPr/>
      </dsp:nvSpPr>
      <dsp:spPr>
        <a:xfrm>
          <a:off x="927622" y="2912"/>
          <a:ext cx="3887636" cy="694024"/>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State Management in ASP.NET</a:t>
          </a:r>
        </a:p>
      </dsp:txBody>
      <dsp:txXfrm>
        <a:off x="927622" y="2912"/>
        <a:ext cx="3887636" cy="694024"/>
      </dsp:txXfrm>
    </dsp:sp>
    <dsp:sp modelId="{C70CFCC2-F5CF-4D3E-B77E-38FF20ED9D33}">
      <dsp:nvSpPr>
        <dsp:cNvPr id="0" name=""/>
        <dsp:cNvSpPr/>
      </dsp:nvSpPr>
      <dsp:spPr>
        <a:xfrm>
          <a:off x="799026" y="975602"/>
          <a:ext cx="1388049" cy="694024"/>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Client Side</a:t>
          </a:r>
        </a:p>
      </dsp:txBody>
      <dsp:txXfrm>
        <a:off x="799026" y="975602"/>
        <a:ext cx="1388049" cy="694024"/>
      </dsp:txXfrm>
    </dsp:sp>
    <dsp:sp modelId="{E96DBB00-6F99-4057-8ED1-35D11FE372EC}">
      <dsp:nvSpPr>
        <dsp:cNvPr id="0" name=""/>
        <dsp:cNvSpPr/>
      </dsp:nvSpPr>
      <dsp:spPr>
        <a:xfrm>
          <a:off x="1684657" y="1973943"/>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Cookies</a:t>
          </a:r>
        </a:p>
      </dsp:txBody>
      <dsp:txXfrm>
        <a:off x="1684657" y="1973943"/>
        <a:ext cx="1388049" cy="694024"/>
      </dsp:txXfrm>
    </dsp:sp>
    <dsp:sp modelId="{9A36AF1A-2C40-4631-84A3-F789A8FB4F2B}">
      <dsp:nvSpPr>
        <dsp:cNvPr id="0" name=""/>
        <dsp:cNvSpPr/>
      </dsp:nvSpPr>
      <dsp:spPr>
        <a:xfrm>
          <a:off x="1684657" y="2959458"/>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Hidden Field</a:t>
          </a:r>
        </a:p>
      </dsp:txBody>
      <dsp:txXfrm>
        <a:off x="1684657" y="2959458"/>
        <a:ext cx="1388049" cy="694024"/>
      </dsp:txXfrm>
    </dsp:sp>
    <dsp:sp modelId="{7389E77C-C437-44A5-9203-A1DAC196DBBB}">
      <dsp:nvSpPr>
        <dsp:cNvPr id="0" name=""/>
        <dsp:cNvSpPr/>
      </dsp:nvSpPr>
      <dsp:spPr>
        <a:xfrm>
          <a:off x="1684657" y="3944974"/>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err="1"/>
            <a:t>ViewState</a:t>
          </a:r>
          <a:endParaRPr lang="en-IN" sz="1800" kern="1200" dirty="0"/>
        </a:p>
      </dsp:txBody>
      <dsp:txXfrm>
        <a:off x="1684657" y="3944974"/>
        <a:ext cx="1388049" cy="694024"/>
      </dsp:txXfrm>
    </dsp:sp>
    <dsp:sp modelId="{9D1575DE-22F7-407E-AE79-7ADDDF57C3F7}">
      <dsp:nvSpPr>
        <dsp:cNvPr id="0" name=""/>
        <dsp:cNvSpPr/>
      </dsp:nvSpPr>
      <dsp:spPr>
        <a:xfrm>
          <a:off x="1703118" y="4930489"/>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Query String</a:t>
          </a:r>
        </a:p>
      </dsp:txBody>
      <dsp:txXfrm>
        <a:off x="1703118" y="4930489"/>
        <a:ext cx="1388049" cy="694024"/>
      </dsp:txXfrm>
    </dsp:sp>
    <dsp:sp modelId="{B8CC60AB-E0B5-4DF9-A2BE-C45BBA67234A}">
      <dsp:nvSpPr>
        <dsp:cNvPr id="0" name=""/>
        <dsp:cNvSpPr/>
      </dsp:nvSpPr>
      <dsp:spPr>
        <a:xfrm>
          <a:off x="3620265" y="975623"/>
          <a:ext cx="1388049" cy="694024"/>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Server Side</a:t>
          </a:r>
        </a:p>
      </dsp:txBody>
      <dsp:txXfrm>
        <a:off x="3620265" y="975623"/>
        <a:ext cx="1388049" cy="694024"/>
      </dsp:txXfrm>
    </dsp:sp>
    <dsp:sp modelId="{C4A5AD8A-44D7-4EFA-AC0E-079B81D035F0}">
      <dsp:nvSpPr>
        <dsp:cNvPr id="0" name=""/>
        <dsp:cNvSpPr/>
      </dsp:nvSpPr>
      <dsp:spPr>
        <a:xfrm>
          <a:off x="4354831" y="1969473"/>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Session State</a:t>
          </a:r>
        </a:p>
      </dsp:txBody>
      <dsp:txXfrm>
        <a:off x="4354831" y="1969473"/>
        <a:ext cx="1388049" cy="694024"/>
      </dsp:txXfrm>
    </dsp:sp>
    <dsp:sp modelId="{2716F032-FE27-4AC3-82D9-0F5263C095AD}">
      <dsp:nvSpPr>
        <dsp:cNvPr id="0" name=""/>
        <dsp:cNvSpPr/>
      </dsp:nvSpPr>
      <dsp:spPr>
        <a:xfrm>
          <a:off x="4354831" y="2954989"/>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Application State</a:t>
          </a:r>
        </a:p>
      </dsp:txBody>
      <dsp:txXfrm>
        <a:off x="4354831" y="2954989"/>
        <a:ext cx="1388049" cy="694024"/>
      </dsp:txXfrm>
    </dsp:sp>
    <dsp:sp modelId="{E549B817-9F4B-4445-96C1-2E1288260D30}">
      <dsp:nvSpPr>
        <dsp:cNvPr id="0" name=""/>
        <dsp:cNvSpPr/>
      </dsp:nvSpPr>
      <dsp:spPr>
        <a:xfrm>
          <a:off x="4354831" y="3940504"/>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Caching</a:t>
          </a:r>
        </a:p>
      </dsp:txBody>
      <dsp:txXfrm>
        <a:off x="4354831" y="3940504"/>
        <a:ext cx="1388049" cy="69402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1E5F-43D5-4029-9C85-90997D6060A2}">
      <dsp:nvSpPr>
        <dsp:cNvPr id="0" name=""/>
        <dsp:cNvSpPr/>
      </dsp:nvSpPr>
      <dsp:spPr>
        <a:xfrm>
          <a:off x="3759070" y="1669648"/>
          <a:ext cx="595760" cy="2617868"/>
        </a:xfrm>
        <a:custGeom>
          <a:avLst/>
          <a:gdLst/>
          <a:ahLst/>
          <a:cxnLst/>
          <a:rect l="0" t="0" r="0" b="0"/>
          <a:pathLst>
            <a:path>
              <a:moveTo>
                <a:pt x="0" y="0"/>
              </a:moveTo>
              <a:lnTo>
                <a:pt x="0" y="2617868"/>
              </a:lnTo>
              <a:lnTo>
                <a:pt x="595760" y="261786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680901-CFC0-47B5-9E74-EDAC69D58B30}">
      <dsp:nvSpPr>
        <dsp:cNvPr id="0" name=""/>
        <dsp:cNvSpPr/>
      </dsp:nvSpPr>
      <dsp:spPr>
        <a:xfrm>
          <a:off x="3759070" y="1669648"/>
          <a:ext cx="595760" cy="1632353"/>
        </a:xfrm>
        <a:custGeom>
          <a:avLst/>
          <a:gdLst/>
          <a:ahLst/>
          <a:cxnLst/>
          <a:rect l="0" t="0" r="0" b="0"/>
          <a:pathLst>
            <a:path>
              <a:moveTo>
                <a:pt x="0" y="0"/>
              </a:moveTo>
              <a:lnTo>
                <a:pt x="0" y="1632353"/>
              </a:lnTo>
              <a:lnTo>
                <a:pt x="595760" y="163235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6CDBE5-84FD-455C-A8D5-D67765C1A6B5}">
      <dsp:nvSpPr>
        <dsp:cNvPr id="0" name=""/>
        <dsp:cNvSpPr/>
      </dsp:nvSpPr>
      <dsp:spPr>
        <a:xfrm>
          <a:off x="3759070" y="1669648"/>
          <a:ext cx="595760" cy="646838"/>
        </a:xfrm>
        <a:custGeom>
          <a:avLst/>
          <a:gdLst/>
          <a:ahLst/>
          <a:cxnLst/>
          <a:rect l="0" t="0" r="0" b="0"/>
          <a:pathLst>
            <a:path>
              <a:moveTo>
                <a:pt x="0" y="0"/>
              </a:moveTo>
              <a:lnTo>
                <a:pt x="0" y="646838"/>
              </a:lnTo>
              <a:lnTo>
                <a:pt x="595760" y="64683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F5BC64-F89E-492F-8009-21B6C5351B4D}">
      <dsp:nvSpPr>
        <dsp:cNvPr id="0" name=""/>
        <dsp:cNvSpPr/>
      </dsp:nvSpPr>
      <dsp:spPr>
        <a:xfrm>
          <a:off x="2871440" y="696937"/>
          <a:ext cx="1442850" cy="278685"/>
        </a:xfrm>
        <a:custGeom>
          <a:avLst/>
          <a:gdLst/>
          <a:ahLst/>
          <a:cxnLst/>
          <a:rect l="0" t="0" r="0" b="0"/>
          <a:pathLst>
            <a:path>
              <a:moveTo>
                <a:pt x="0" y="0"/>
              </a:moveTo>
              <a:lnTo>
                <a:pt x="0" y="132940"/>
              </a:lnTo>
              <a:lnTo>
                <a:pt x="1442850" y="132940"/>
              </a:lnTo>
              <a:lnTo>
                <a:pt x="1442850" y="27868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C416D9-022D-41F4-B263-04E623B99773}">
      <dsp:nvSpPr>
        <dsp:cNvPr id="0" name=""/>
        <dsp:cNvSpPr/>
      </dsp:nvSpPr>
      <dsp:spPr>
        <a:xfrm>
          <a:off x="937831" y="1669627"/>
          <a:ext cx="765287" cy="3607874"/>
        </a:xfrm>
        <a:custGeom>
          <a:avLst/>
          <a:gdLst/>
          <a:ahLst/>
          <a:cxnLst/>
          <a:rect l="0" t="0" r="0" b="0"/>
          <a:pathLst>
            <a:path>
              <a:moveTo>
                <a:pt x="0" y="0"/>
              </a:moveTo>
              <a:lnTo>
                <a:pt x="0" y="3607874"/>
              </a:lnTo>
              <a:lnTo>
                <a:pt x="765287" y="360787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C6EF2E-0D8A-4BF8-A48C-9D9A53F3E631}">
      <dsp:nvSpPr>
        <dsp:cNvPr id="0" name=""/>
        <dsp:cNvSpPr/>
      </dsp:nvSpPr>
      <dsp:spPr>
        <a:xfrm>
          <a:off x="937831" y="1669627"/>
          <a:ext cx="746826" cy="2622359"/>
        </a:xfrm>
        <a:custGeom>
          <a:avLst/>
          <a:gdLst/>
          <a:ahLst/>
          <a:cxnLst/>
          <a:rect l="0" t="0" r="0" b="0"/>
          <a:pathLst>
            <a:path>
              <a:moveTo>
                <a:pt x="0" y="0"/>
              </a:moveTo>
              <a:lnTo>
                <a:pt x="0" y="2622359"/>
              </a:lnTo>
              <a:lnTo>
                <a:pt x="746826" y="262235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88B7F9-36D6-404F-BDF8-27C34030E79F}">
      <dsp:nvSpPr>
        <dsp:cNvPr id="0" name=""/>
        <dsp:cNvSpPr/>
      </dsp:nvSpPr>
      <dsp:spPr>
        <a:xfrm>
          <a:off x="937831" y="1669627"/>
          <a:ext cx="746826" cy="1636843"/>
        </a:xfrm>
        <a:custGeom>
          <a:avLst/>
          <a:gdLst/>
          <a:ahLst/>
          <a:cxnLst/>
          <a:rect l="0" t="0" r="0" b="0"/>
          <a:pathLst>
            <a:path>
              <a:moveTo>
                <a:pt x="0" y="0"/>
              </a:moveTo>
              <a:lnTo>
                <a:pt x="0" y="1636843"/>
              </a:lnTo>
              <a:lnTo>
                <a:pt x="746826" y="163684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39D482-4032-4E76-B2A9-63BF9AF9626A}">
      <dsp:nvSpPr>
        <dsp:cNvPr id="0" name=""/>
        <dsp:cNvSpPr/>
      </dsp:nvSpPr>
      <dsp:spPr>
        <a:xfrm>
          <a:off x="937831" y="1669627"/>
          <a:ext cx="746826" cy="651328"/>
        </a:xfrm>
        <a:custGeom>
          <a:avLst/>
          <a:gdLst/>
          <a:ahLst/>
          <a:cxnLst/>
          <a:rect l="0" t="0" r="0" b="0"/>
          <a:pathLst>
            <a:path>
              <a:moveTo>
                <a:pt x="0" y="0"/>
              </a:moveTo>
              <a:lnTo>
                <a:pt x="0" y="651328"/>
              </a:lnTo>
              <a:lnTo>
                <a:pt x="746826" y="65132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73EA31-B6C2-4C7E-9684-B72630AA08BC}">
      <dsp:nvSpPr>
        <dsp:cNvPr id="0" name=""/>
        <dsp:cNvSpPr/>
      </dsp:nvSpPr>
      <dsp:spPr>
        <a:xfrm>
          <a:off x="1493051" y="696937"/>
          <a:ext cx="1378389" cy="278664"/>
        </a:xfrm>
        <a:custGeom>
          <a:avLst/>
          <a:gdLst/>
          <a:ahLst/>
          <a:cxnLst/>
          <a:rect l="0" t="0" r="0" b="0"/>
          <a:pathLst>
            <a:path>
              <a:moveTo>
                <a:pt x="1378389" y="0"/>
              </a:moveTo>
              <a:lnTo>
                <a:pt x="1378389" y="132919"/>
              </a:lnTo>
              <a:lnTo>
                <a:pt x="0" y="132919"/>
              </a:lnTo>
              <a:lnTo>
                <a:pt x="0" y="27866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0A57C9-0843-492E-9035-FAF460490FBC}">
      <dsp:nvSpPr>
        <dsp:cNvPr id="0" name=""/>
        <dsp:cNvSpPr/>
      </dsp:nvSpPr>
      <dsp:spPr>
        <a:xfrm>
          <a:off x="927622" y="2912"/>
          <a:ext cx="3887636" cy="694024"/>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State Management in ASP.NET</a:t>
          </a:r>
        </a:p>
      </dsp:txBody>
      <dsp:txXfrm>
        <a:off x="927622" y="2912"/>
        <a:ext cx="3887636" cy="694024"/>
      </dsp:txXfrm>
    </dsp:sp>
    <dsp:sp modelId="{C70CFCC2-F5CF-4D3E-B77E-38FF20ED9D33}">
      <dsp:nvSpPr>
        <dsp:cNvPr id="0" name=""/>
        <dsp:cNvSpPr/>
      </dsp:nvSpPr>
      <dsp:spPr>
        <a:xfrm>
          <a:off x="799026" y="975602"/>
          <a:ext cx="1388049" cy="694024"/>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Client Side</a:t>
          </a:r>
        </a:p>
      </dsp:txBody>
      <dsp:txXfrm>
        <a:off x="799026" y="975602"/>
        <a:ext cx="1388049" cy="694024"/>
      </dsp:txXfrm>
    </dsp:sp>
    <dsp:sp modelId="{E96DBB00-6F99-4057-8ED1-35D11FE372EC}">
      <dsp:nvSpPr>
        <dsp:cNvPr id="0" name=""/>
        <dsp:cNvSpPr/>
      </dsp:nvSpPr>
      <dsp:spPr>
        <a:xfrm>
          <a:off x="1684657" y="1973943"/>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Cookies</a:t>
          </a:r>
        </a:p>
      </dsp:txBody>
      <dsp:txXfrm>
        <a:off x="1684657" y="1973943"/>
        <a:ext cx="1388049" cy="694024"/>
      </dsp:txXfrm>
    </dsp:sp>
    <dsp:sp modelId="{9A36AF1A-2C40-4631-84A3-F789A8FB4F2B}">
      <dsp:nvSpPr>
        <dsp:cNvPr id="0" name=""/>
        <dsp:cNvSpPr/>
      </dsp:nvSpPr>
      <dsp:spPr>
        <a:xfrm>
          <a:off x="1684657" y="2959458"/>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Hidden Field</a:t>
          </a:r>
        </a:p>
      </dsp:txBody>
      <dsp:txXfrm>
        <a:off x="1684657" y="2959458"/>
        <a:ext cx="1388049" cy="694024"/>
      </dsp:txXfrm>
    </dsp:sp>
    <dsp:sp modelId="{7389E77C-C437-44A5-9203-A1DAC196DBBB}">
      <dsp:nvSpPr>
        <dsp:cNvPr id="0" name=""/>
        <dsp:cNvSpPr/>
      </dsp:nvSpPr>
      <dsp:spPr>
        <a:xfrm>
          <a:off x="1684657" y="3944974"/>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err="1"/>
            <a:t>ViewState</a:t>
          </a:r>
          <a:endParaRPr lang="en-IN" sz="1800" kern="1200" dirty="0"/>
        </a:p>
      </dsp:txBody>
      <dsp:txXfrm>
        <a:off x="1684657" y="3944974"/>
        <a:ext cx="1388049" cy="694024"/>
      </dsp:txXfrm>
    </dsp:sp>
    <dsp:sp modelId="{9D1575DE-22F7-407E-AE79-7ADDDF57C3F7}">
      <dsp:nvSpPr>
        <dsp:cNvPr id="0" name=""/>
        <dsp:cNvSpPr/>
      </dsp:nvSpPr>
      <dsp:spPr>
        <a:xfrm>
          <a:off x="1703118" y="4930489"/>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Query String</a:t>
          </a:r>
        </a:p>
      </dsp:txBody>
      <dsp:txXfrm>
        <a:off x="1703118" y="4930489"/>
        <a:ext cx="1388049" cy="694024"/>
      </dsp:txXfrm>
    </dsp:sp>
    <dsp:sp modelId="{B8CC60AB-E0B5-4DF9-A2BE-C45BBA67234A}">
      <dsp:nvSpPr>
        <dsp:cNvPr id="0" name=""/>
        <dsp:cNvSpPr/>
      </dsp:nvSpPr>
      <dsp:spPr>
        <a:xfrm>
          <a:off x="3620265" y="975623"/>
          <a:ext cx="1388049" cy="694024"/>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Server Side</a:t>
          </a:r>
        </a:p>
      </dsp:txBody>
      <dsp:txXfrm>
        <a:off x="3620265" y="975623"/>
        <a:ext cx="1388049" cy="694024"/>
      </dsp:txXfrm>
    </dsp:sp>
    <dsp:sp modelId="{C4A5AD8A-44D7-4EFA-AC0E-079B81D035F0}">
      <dsp:nvSpPr>
        <dsp:cNvPr id="0" name=""/>
        <dsp:cNvSpPr/>
      </dsp:nvSpPr>
      <dsp:spPr>
        <a:xfrm>
          <a:off x="4354831" y="1969473"/>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Session State</a:t>
          </a:r>
        </a:p>
      </dsp:txBody>
      <dsp:txXfrm>
        <a:off x="4354831" y="1969473"/>
        <a:ext cx="1388049" cy="694024"/>
      </dsp:txXfrm>
    </dsp:sp>
    <dsp:sp modelId="{2716F032-FE27-4AC3-82D9-0F5263C095AD}">
      <dsp:nvSpPr>
        <dsp:cNvPr id="0" name=""/>
        <dsp:cNvSpPr/>
      </dsp:nvSpPr>
      <dsp:spPr>
        <a:xfrm>
          <a:off x="4354831" y="2954989"/>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Application State</a:t>
          </a:r>
        </a:p>
      </dsp:txBody>
      <dsp:txXfrm>
        <a:off x="4354831" y="2954989"/>
        <a:ext cx="1388049" cy="694024"/>
      </dsp:txXfrm>
    </dsp:sp>
    <dsp:sp modelId="{E549B817-9F4B-4445-96C1-2E1288260D30}">
      <dsp:nvSpPr>
        <dsp:cNvPr id="0" name=""/>
        <dsp:cNvSpPr/>
      </dsp:nvSpPr>
      <dsp:spPr>
        <a:xfrm>
          <a:off x="4354831" y="3940504"/>
          <a:ext cx="1388049" cy="694024"/>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Caching</a:t>
          </a:r>
        </a:p>
      </dsp:txBody>
      <dsp:txXfrm>
        <a:off x="4354831" y="3940504"/>
        <a:ext cx="1388049" cy="69402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36983-D5C3-4226-A224-AB7749ED0F2E}">
      <dsp:nvSpPr>
        <dsp:cNvPr id="0" name=""/>
        <dsp:cNvSpPr/>
      </dsp:nvSpPr>
      <dsp:spPr>
        <a:xfrm>
          <a:off x="2850457" y="1240254"/>
          <a:ext cx="1952472" cy="435795"/>
        </a:xfrm>
        <a:custGeom>
          <a:avLst/>
          <a:gdLst/>
          <a:ahLst/>
          <a:cxnLst/>
          <a:rect l="0" t="0" r="0" b="0"/>
          <a:pathLst>
            <a:path>
              <a:moveTo>
                <a:pt x="0" y="0"/>
              </a:moveTo>
              <a:lnTo>
                <a:pt x="0" y="261629"/>
              </a:lnTo>
              <a:lnTo>
                <a:pt x="1952472" y="261629"/>
              </a:lnTo>
              <a:lnTo>
                <a:pt x="1952472" y="43579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F5BC64-F89E-492F-8009-21B6C5351B4D}">
      <dsp:nvSpPr>
        <dsp:cNvPr id="0" name=""/>
        <dsp:cNvSpPr/>
      </dsp:nvSpPr>
      <dsp:spPr>
        <a:xfrm>
          <a:off x="2796029" y="1240254"/>
          <a:ext cx="91440" cy="435795"/>
        </a:xfrm>
        <a:custGeom>
          <a:avLst/>
          <a:gdLst/>
          <a:ahLst/>
          <a:cxnLst/>
          <a:rect l="0" t="0" r="0" b="0"/>
          <a:pathLst>
            <a:path>
              <a:moveTo>
                <a:pt x="54428" y="0"/>
              </a:moveTo>
              <a:lnTo>
                <a:pt x="54428" y="261629"/>
              </a:lnTo>
              <a:lnTo>
                <a:pt x="45720" y="261629"/>
              </a:lnTo>
              <a:lnTo>
                <a:pt x="45720" y="43579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73EA31-B6C2-4C7E-9684-B72630AA08BC}">
      <dsp:nvSpPr>
        <dsp:cNvPr id="0" name=""/>
        <dsp:cNvSpPr/>
      </dsp:nvSpPr>
      <dsp:spPr>
        <a:xfrm>
          <a:off x="829364" y="1240254"/>
          <a:ext cx="2021093" cy="435795"/>
        </a:xfrm>
        <a:custGeom>
          <a:avLst/>
          <a:gdLst/>
          <a:ahLst/>
          <a:cxnLst/>
          <a:rect l="0" t="0" r="0" b="0"/>
          <a:pathLst>
            <a:path>
              <a:moveTo>
                <a:pt x="2021093" y="0"/>
              </a:moveTo>
              <a:lnTo>
                <a:pt x="2021093" y="261629"/>
              </a:lnTo>
              <a:lnTo>
                <a:pt x="0" y="261629"/>
              </a:lnTo>
              <a:lnTo>
                <a:pt x="0" y="43579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0A57C9-0843-492E-9035-FAF460490FBC}">
      <dsp:nvSpPr>
        <dsp:cNvPr id="0" name=""/>
        <dsp:cNvSpPr/>
      </dsp:nvSpPr>
      <dsp:spPr>
        <a:xfrm>
          <a:off x="527582" y="552752"/>
          <a:ext cx="4645749" cy="687501"/>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storage for session state</a:t>
          </a:r>
        </a:p>
      </dsp:txBody>
      <dsp:txXfrm>
        <a:off x="527582" y="552752"/>
        <a:ext cx="4645749" cy="687501"/>
      </dsp:txXfrm>
    </dsp:sp>
    <dsp:sp modelId="{C70CFCC2-F5CF-4D3E-B77E-38FF20ED9D33}">
      <dsp:nvSpPr>
        <dsp:cNvPr id="0" name=""/>
        <dsp:cNvSpPr/>
      </dsp:nvSpPr>
      <dsp:spPr>
        <a:xfrm>
          <a:off x="0" y="1676049"/>
          <a:ext cx="1658728" cy="82936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In-Process Session State</a:t>
          </a:r>
          <a:endParaRPr lang="en-IN" sz="1800" kern="1200" dirty="0"/>
        </a:p>
      </dsp:txBody>
      <dsp:txXfrm>
        <a:off x="0" y="1676049"/>
        <a:ext cx="1658728" cy="829364"/>
      </dsp:txXfrm>
    </dsp:sp>
    <dsp:sp modelId="{B8CC60AB-E0B5-4DF9-A2BE-C45BBA67234A}">
      <dsp:nvSpPr>
        <dsp:cNvPr id="0" name=""/>
        <dsp:cNvSpPr/>
      </dsp:nvSpPr>
      <dsp:spPr>
        <a:xfrm>
          <a:off x="2012385" y="1676049"/>
          <a:ext cx="1658728" cy="82936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State Server Session State</a:t>
          </a:r>
          <a:endParaRPr lang="en-IN" sz="1800" kern="1200" dirty="0"/>
        </a:p>
      </dsp:txBody>
      <dsp:txXfrm>
        <a:off x="2012385" y="1676049"/>
        <a:ext cx="1658728" cy="829364"/>
      </dsp:txXfrm>
    </dsp:sp>
    <dsp:sp modelId="{C1ADF24F-2C2C-4209-9895-5D667386F4E5}">
      <dsp:nvSpPr>
        <dsp:cNvPr id="0" name=""/>
        <dsp:cNvSpPr/>
      </dsp:nvSpPr>
      <dsp:spPr>
        <a:xfrm>
          <a:off x="3973566" y="1676049"/>
          <a:ext cx="1658728" cy="829364"/>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SQL Server Session State</a:t>
          </a:r>
          <a:endParaRPr lang="en-IN" sz="1800" kern="1200" dirty="0"/>
        </a:p>
      </dsp:txBody>
      <dsp:txXfrm>
        <a:off x="3973566" y="1676049"/>
        <a:ext cx="1658728" cy="82936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5E54DC-FDD1-45B3-A083-68B2C765DD83}">
      <dsp:nvSpPr>
        <dsp:cNvPr id="0" name=""/>
        <dsp:cNvSpPr/>
      </dsp:nvSpPr>
      <dsp:spPr>
        <a:xfrm>
          <a:off x="2787871" y="815067"/>
          <a:ext cx="1972495" cy="733623"/>
        </a:xfrm>
        <a:custGeom>
          <a:avLst/>
          <a:gdLst/>
          <a:ahLst/>
          <a:cxnLst/>
          <a:rect l="0" t="0" r="0" b="0"/>
          <a:pathLst>
            <a:path>
              <a:moveTo>
                <a:pt x="0" y="0"/>
              </a:moveTo>
              <a:lnTo>
                <a:pt x="0" y="562459"/>
              </a:lnTo>
              <a:lnTo>
                <a:pt x="1972495" y="562459"/>
              </a:lnTo>
              <a:lnTo>
                <a:pt x="1972495" y="73362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56A306-B514-4885-8AB6-E001AE2827EA}">
      <dsp:nvSpPr>
        <dsp:cNvPr id="0" name=""/>
        <dsp:cNvSpPr/>
      </dsp:nvSpPr>
      <dsp:spPr>
        <a:xfrm>
          <a:off x="2742151" y="815067"/>
          <a:ext cx="91440" cy="733623"/>
        </a:xfrm>
        <a:custGeom>
          <a:avLst/>
          <a:gdLst/>
          <a:ahLst/>
          <a:cxnLst/>
          <a:rect l="0" t="0" r="0" b="0"/>
          <a:pathLst>
            <a:path>
              <a:moveTo>
                <a:pt x="45720" y="0"/>
              </a:moveTo>
              <a:lnTo>
                <a:pt x="45720" y="562459"/>
              </a:lnTo>
              <a:lnTo>
                <a:pt x="45752" y="562459"/>
              </a:lnTo>
              <a:lnTo>
                <a:pt x="45752" y="73362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BE3B71-2E47-4835-8747-ED8808E5BDD1}">
      <dsp:nvSpPr>
        <dsp:cNvPr id="0" name=""/>
        <dsp:cNvSpPr/>
      </dsp:nvSpPr>
      <dsp:spPr>
        <a:xfrm>
          <a:off x="815441" y="815067"/>
          <a:ext cx="1972429" cy="733623"/>
        </a:xfrm>
        <a:custGeom>
          <a:avLst/>
          <a:gdLst/>
          <a:ahLst/>
          <a:cxnLst/>
          <a:rect l="0" t="0" r="0" b="0"/>
          <a:pathLst>
            <a:path>
              <a:moveTo>
                <a:pt x="1972429" y="0"/>
              </a:moveTo>
              <a:lnTo>
                <a:pt x="1972429" y="562459"/>
              </a:lnTo>
              <a:lnTo>
                <a:pt x="0" y="562459"/>
              </a:lnTo>
              <a:lnTo>
                <a:pt x="0" y="73362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5B9223-CE83-4CBA-B766-60C642908539}">
      <dsp:nvSpPr>
        <dsp:cNvPr id="0" name=""/>
        <dsp:cNvSpPr/>
      </dsp:nvSpPr>
      <dsp:spPr>
        <a:xfrm>
          <a:off x="1170395" y="0"/>
          <a:ext cx="3234952" cy="815067"/>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Authentications to connect to SQL Server</a:t>
          </a:r>
        </a:p>
      </dsp:txBody>
      <dsp:txXfrm>
        <a:off x="1170395" y="0"/>
        <a:ext cx="3234952" cy="815067"/>
      </dsp:txXfrm>
    </dsp:sp>
    <dsp:sp modelId="{A6C46684-DD86-4D3E-97A5-A652D656B224}">
      <dsp:nvSpPr>
        <dsp:cNvPr id="0" name=""/>
        <dsp:cNvSpPr/>
      </dsp:nvSpPr>
      <dsp:spPr>
        <a:xfrm>
          <a:off x="374" y="1548690"/>
          <a:ext cx="1630134" cy="815067"/>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Windows Authentication</a:t>
          </a:r>
        </a:p>
      </dsp:txBody>
      <dsp:txXfrm>
        <a:off x="374" y="1548690"/>
        <a:ext cx="1630134" cy="815067"/>
      </dsp:txXfrm>
    </dsp:sp>
    <dsp:sp modelId="{A1992B36-013B-4C16-9E9E-272D31C39668}">
      <dsp:nvSpPr>
        <dsp:cNvPr id="0" name=""/>
        <dsp:cNvSpPr/>
      </dsp:nvSpPr>
      <dsp:spPr>
        <a:xfrm>
          <a:off x="1972836" y="1548690"/>
          <a:ext cx="1630134" cy="815067"/>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SQL Server Authentication</a:t>
          </a:r>
        </a:p>
      </dsp:txBody>
      <dsp:txXfrm>
        <a:off x="1972836" y="1548690"/>
        <a:ext cx="1630134" cy="815067"/>
      </dsp:txXfrm>
    </dsp:sp>
    <dsp:sp modelId="{1296DAC6-62A9-48CD-8F0C-FD7BB70EF892}">
      <dsp:nvSpPr>
        <dsp:cNvPr id="0" name=""/>
        <dsp:cNvSpPr/>
      </dsp:nvSpPr>
      <dsp:spPr>
        <a:xfrm>
          <a:off x="3945299" y="1548690"/>
          <a:ext cx="1630134" cy="815067"/>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Azure AD Authentication</a:t>
          </a:r>
        </a:p>
      </dsp:txBody>
      <dsp:txXfrm>
        <a:off x="3945299" y="1548690"/>
        <a:ext cx="1630134" cy="81506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5D3327-2512-4FD8-94BB-72AE59768A2C}">
      <dsp:nvSpPr>
        <dsp:cNvPr id="0" name=""/>
        <dsp:cNvSpPr/>
      </dsp:nvSpPr>
      <dsp:spPr>
        <a:xfrm>
          <a:off x="2580490" y="1136970"/>
          <a:ext cx="1825716" cy="316859"/>
        </a:xfrm>
        <a:custGeom>
          <a:avLst/>
          <a:gdLst/>
          <a:ahLst/>
          <a:cxnLst/>
          <a:rect l="0" t="0" r="0" b="0"/>
          <a:pathLst>
            <a:path>
              <a:moveTo>
                <a:pt x="0" y="0"/>
              </a:moveTo>
              <a:lnTo>
                <a:pt x="0" y="158429"/>
              </a:lnTo>
              <a:lnTo>
                <a:pt x="1825716" y="158429"/>
              </a:lnTo>
              <a:lnTo>
                <a:pt x="1825716" y="31685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D16679-492F-4523-B6E9-27DF0EC17707}">
      <dsp:nvSpPr>
        <dsp:cNvPr id="0" name=""/>
        <dsp:cNvSpPr/>
      </dsp:nvSpPr>
      <dsp:spPr>
        <a:xfrm>
          <a:off x="2534771" y="1136970"/>
          <a:ext cx="91440" cy="316859"/>
        </a:xfrm>
        <a:custGeom>
          <a:avLst/>
          <a:gdLst/>
          <a:ahLst/>
          <a:cxnLst/>
          <a:rect l="0" t="0" r="0" b="0"/>
          <a:pathLst>
            <a:path>
              <a:moveTo>
                <a:pt x="45720" y="0"/>
              </a:moveTo>
              <a:lnTo>
                <a:pt x="45720" y="31685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698757-6006-4172-8969-44A8038049D7}">
      <dsp:nvSpPr>
        <dsp:cNvPr id="0" name=""/>
        <dsp:cNvSpPr/>
      </dsp:nvSpPr>
      <dsp:spPr>
        <a:xfrm>
          <a:off x="754774" y="1136970"/>
          <a:ext cx="1825716" cy="316859"/>
        </a:xfrm>
        <a:custGeom>
          <a:avLst/>
          <a:gdLst/>
          <a:ahLst/>
          <a:cxnLst/>
          <a:rect l="0" t="0" r="0" b="0"/>
          <a:pathLst>
            <a:path>
              <a:moveTo>
                <a:pt x="1825716" y="0"/>
              </a:moveTo>
              <a:lnTo>
                <a:pt x="1825716" y="158429"/>
              </a:lnTo>
              <a:lnTo>
                <a:pt x="0" y="158429"/>
              </a:lnTo>
              <a:lnTo>
                <a:pt x="0" y="31685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9D4914-9303-4463-A7D2-B30A2A568A3E}">
      <dsp:nvSpPr>
        <dsp:cNvPr id="0" name=""/>
        <dsp:cNvSpPr/>
      </dsp:nvSpPr>
      <dsp:spPr>
        <a:xfrm>
          <a:off x="1826062" y="382541"/>
          <a:ext cx="1508856" cy="75442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t>Types of ORM’s</a:t>
          </a:r>
          <a:endParaRPr lang="en-IN" sz="1800" kern="1200" dirty="0"/>
        </a:p>
      </dsp:txBody>
      <dsp:txXfrm>
        <a:off x="1826062" y="382541"/>
        <a:ext cx="1508856" cy="754428"/>
      </dsp:txXfrm>
    </dsp:sp>
    <dsp:sp modelId="{C3B73390-4D7E-42F9-AD75-FB9CEDF0600E}">
      <dsp:nvSpPr>
        <dsp:cNvPr id="0" name=""/>
        <dsp:cNvSpPr/>
      </dsp:nvSpPr>
      <dsp:spPr>
        <a:xfrm>
          <a:off x="346" y="1453829"/>
          <a:ext cx="1508856" cy="754428"/>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Clr>
              <a:schemeClr val="accent2"/>
            </a:buClr>
            <a:buSzTx/>
            <a:buFont typeface="+mj-lt"/>
            <a:buNone/>
          </a:pPr>
          <a:r>
            <a:rPr kumimoji="0" lang="en-US" sz="1800" b="0" i="0" u="none" strike="noStrike" kern="1200" cap="none" spc="0" normalizeH="0" baseline="0" noProof="0">
              <a:ln/>
              <a:effectLst/>
              <a:uLnTx/>
              <a:uFillTx/>
            </a:rPr>
            <a:t>Entity Framework</a:t>
          </a:r>
          <a:endParaRPr lang="en-IN" sz="1800" kern="1200" dirty="0"/>
        </a:p>
      </dsp:txBody>
      <dsp:txXfrm>
        <a:off x="346" y="1453829"/>
        <a:ext cx="1508856" cy="754428"/>
      </dsp:txXfrm>
    </dsp:sp>
    <dsp:sp modelId="{ED626750-6532-4A2F-BF79-FD63B9C4C661}">
      <dsp:nvSpPr>
        <dsp:cNvPr id="0" name=""/>
        <dsp:cNvSpPr/>
      </dsp:nvSpPr>
      <dsp:spPr>
        <a:xfrm>
          <a:off x="1826062" y="1453829"/>
          <a:ext cx="1508856" cy="754428"/>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a:t>N Hibernate</a:t>
          </a:r>
          <a:endParaRPr lang="en-IN" sz="1800" kern="1200" dirty="0"/>
        </a:p>
      </dsp:txBody>
      <dsp:txXfrm>
        <a:off x="1826062" y="1453829"/>
        <a:ext cx="1508856" cy="754428"/>
      </dsp:txXfrm>
    </dsp:sp>
    <dsp:sp modelId="{F8B55700-AD32-4811-9970-0C058BDE3A50}">
      <dsp:nvSpPr>
        <dsp:cNvPr id="0" name=""/>
        <dsp:cNvSpPr/>
      </dsp:nvSpPr>
      <dsp:spPr>
        <a:xfrm>
          <a:off x="3651779" y="1453829"/>
          <a:ext cx="1508856" cy="754428"/>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Dapper</a:t>
          </a:r>
        </a:p>
      </dsp:txBody>
      <dsp:txXfrm>
        <a:off x="3651779" y="1453829"/>
        <a:ext cx="1508856" cy="75442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8663C2-98C4-4213-998F-623E475862A6}">
      <dsp:nvSpPr>
        <dsp:cNvPr id="0" name=""/>
        <dsp:cNvSpPr/>
      </dsp:nvSpPr>
      <dsp:spPr>
        <a:xfrm>
          <a:off x="1485097" y="305262"/>
          <a:ext cx="1380992" cy="897644"/>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Application</a:t>
          </a:r>
        </a:p>
      </dsp:txBody>
      <dsp:txXfrm>
        <a:off x="1528916" y="349081"/>
        <a:ext cx="1293354" cy="810006"/>
      </dsp:txXfrm>
    </dsp:sp>
    <dsp:sp modelId="{67085DE5-3A5B-4E94-BC0D-DA6F3EF81792}">
      <dsp:nvSpPr>
        <dsp:cNvPr id="0" name=""/>
        <dsp:cNvSpPr/>
      </dsp:nvSpPr>
      <dsp:spPr>
        <a:xfrm>
          <a:off x="691144" y="754085"/>
          <a:ext cx="2968899" cy="2968899"/>
        </a:xfrm>
        <a:custGeom>
          <a:avLst/>
          <a:gdLst/>
          <a:ahLst/>
          <a:cxnLst/>
          <a:rect l="0" t="0" r="0" b="0"/>
          <a:pathLst>
            <a:path>
              <a:moveTo>
                <a:pt x="2184915" y="175657"/>
              </a:moveTo>
              <a:arcTo wR="1484449" hR="1484449" stAng="17889342" swAng="2628598"/>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96C0565-0046-4AF4-9814-B6C0D9609E0B}">
      <dsp:nvSpPr>
        <dsp:cNvPr id="0" name=""/>
        <dsp:cNvSpPr/>
      </dsp:nvSpPr>
      <dsp:spPr>
        <a:xfrm>
          <a:off x="2969547" y="1789712"/>
          <a:ext cx="1380992" cy="897644"/>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Entity Framework</a:t>
          </a:r>
        </a:p>
      </dsp:txBody>
      <dsp:txXfrm>
        <a:off x="3013366" y="1833531"/>
        <a:ext cx="1293354" cy="810006"/>
      </dsp:txXfrm>
    </dsp:sp>
    <dsp:sp modelId="{8F91C1FF-B01C-457A-9CDE-E4811E53040D}">
      <dsp:nvSpPr>
        <dsp:cNvPr id="0" name=""/>
        <dsp:cNvSpPr/>
      </dsp:nvSpPr>
      <dsp:spPr>
        <a:xfrm>
          <a:off x="691144" y="754085"/>
          <a:ext cx="2968899" cy="2968899"/>
        </a:xfrm>
        <a:custGeom>
          <a:avLst/>
          <a:gdLst/>
          <a:ahLst/>
          <a:cxnLst/>
          <a:rect l="0" t="0" r="0" b="0"/>
          <a:pathLst>
            <a:path>
              <a:moveTo>
                <a:pt x="2895970" y="1944016"/>
              </a:moveTo>
              <a:arcTo wR="1484449" hR="1484449" stAng="1082061" swAng="2628598"/>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72B1D04-9C82-4AA8-BF25-C21843F046B0}">
      <dsp:nvSpPr>
        <dsp:cNvPr id="0" name=""/>
        <dsp:cNvSpPr/>
      </dsp:nvSpPr>
      <dsp:spPr>
        <a:xfrm>
          <a:off x="1485097" y="3274162"/>
          <a:ext cx="1380992" cy="897644"/>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Database</a:t>
          </a:r>
        </a:p>
      </dsp:txBody>
      <dsp:txXfrm>
        <a:off x="1528916" y="3317981"/>
        <a:ext cx="1293354" cy="810006"/>
      </dsp:txXfrm>
    </dsp:sp>
    <dsp:sp modelId="{A60970BD-8FAF-4900-9927-CBE5494574A8}">
      <dsp:nvSpPr>
        <dsp:cNvPr id="0" name=""/>
        <dsp:cNvSpPr/>
      </dsp:nvSpPr>
      <dsp:spPr>
        <a:xfrm>
          <a:off x="691144" y="754085"/>
          <a:ext cx="2968899" cy="2968899"/>
        </a:xfrm>
        <a:custGeom>
          <a:avLst/>
          <a:gdLst/>
          <a:ahLst/>
          <a:cxnLst/>
          <a:rect l="0" t="0" r="0" b="0"/>
          <a:pathLst>
            <a:path>
              <a:moveTo>
                <a:pt x="783983" y="2793242"/>
              </a:moveTo>
              <a:arcTo wR="1484449" hR="1484449" stAng="7089342" swAng="2628598"/>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B9C08D2-E5A6-4CBA-8EE5-067E90E53040}">
      <dsp:nvSpPr>
        <dsp:cNvPr id="0" name=""/>
        <dsp:cNvSpPr/>
      </dsp:nvSpPr>
      <dsp:spPr>
        <a:xfrm>
          <a:off x="648" y="1789712"/>
          <a:ext cx="1380992" cy="897644"/>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err="1"/>
            <a:t>Linq</a:t>
          </a:r>
          <a:r>
            <a:rPr lang="en-IN" sz="1800" kern="1200" dirty="0"/>
            <a:t> to SQL</a:t>
          </a:r>
        </a:p>
      </dsp:txBody>
      <dsp:txXfrm>
        <a:off x="44467" y="1833531"/>
        <a:ext cx="1293354" cy="810006"/>
      </dsp:txXfrm>
    </dsp:sp>
    <dsp:sp modelId="{24C3E824-D4B3-4C86-B8D4-AF01342E6B1E}">
      <dsp:nvSpPr>
        <dsp:cNvPr id="0" name=""/>
        <dsp:cNvSpPr/>
      </dsp:nvSpPr>
      <dsp:spPr>
        <a:xfrm>
          <a:off x="691144" y="754085"/>
          <a:ext cx="2968899" cy="2968899"/>
        </a:xfrm>
        <a:custGeom>
          <a:avLst/>
          <a:gdLst/>
          <a:ahLst/>
          <a:cxnLst/>
          <a:rect l="0" t="0" r="0" b="0"/>
          <a:pathLst>
            <a:path>
              <a:moveTo>
                <a:pt x="72929" y="1024883"/>
              </a:moveTo>
              <a:arcTo wR="1484449" hR="1484449" stAng="11882061" swAng="2628598"/>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EEBC6-230F-4613-B398-1E61CFAE1570}">
      <dsp:nvSpPr>
        <dsp:cNvPr id="0" name=""/>
        <dsp:cNvSpPr/>
      </dsp:nvSpPr>
      <dsp:spPr>
        <a:xfrm>
          <a:off x="1188020" y="408756"/>
          <a:ext cx="862943" cy="4783728"/>
        </a:xfrm>
        <a:custGeom>
          <a:avLst/>
          <a:gdLst/>
          <a:ahLst/>
          <a:cxnLst/>
          <a:rect l="0" t="0" r="0" b="0"/>
          <a:pathLst>
            <a:path>
              <a:moveTo>
                <a:pt x="0" y="0"/>
              </a:moveTo>
              <a:lnTo>
                <a:pt x="431471" y="0"/>
              </a:lnTo>
              <a:lnTo>
                <a:pt x="431471" y="4783728"/>
              </a:lnTo>
              <a:lnTo>
                <a:pt x="862943" y="478372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755650">
            <a:lnSpc>
              <a:spcPct val="90000"/>
            </a:lnSpc>
            <a:spcBef>
              <a:spcPct val="0"/>
            </a:spcBef>
            <a:spcAft>
              <a:spcPct val="35000"/>
            </a:spcAft>
            <a:buNone/>
          </a:pPr>
          <a:endParaRPr lang="en-IN" sz="1700" kern="1200">
            <a:solidFill>
              <a:schemeClr val="accent5">
                <a:lumMod val="50000"/>
              </a:schemeClr>
            </a:solidFill>
          </a:endParaRPr>
        </a:p>
      </dsp:txBody>
      <dsp:txXfrm>
        <a:off x="1497968" y="2679097"/>
        <a:ext cx="243046" cy="243046"/>
      </dsp:txXfrm>
    </dsp:sp>
    <dsp:sp modelId="{3169F670-2099-49C5-A70B-08316A4D5A7A}">
      <dsp:nvSpPr>
        <dsp:cNvPr id="0" name=""/>
        <dsp:cNvSpPr/>
      </dsp:nvSpPr>
      <dsp:spPr>
        <a:xfrm>
          <a:off x="1188020" y="408756"/>
          <a:ext cx="862943" cy="4231917"/>
        </a:xfrm>
        <a:custGeom>
          <a:avLst/>
          <a:gdLst/>
          <a:ahLst/>
          <a:cxnLst/>
          <a:rect l="0" t="0" r="0" b="0"/>
          <a:pathLst>
            <a:path>
              <a:moveTo>
                <a:pt x="0" y="0"/>
              </a:moveTo>
              <a:lnTo>
                <a:pt x="431471" y="0"/>
              </a:lnTo>
              <a:lnTo>
                <a:pt x="431471" y="4231917"/>
              </a:lnTo>
              <a:lnTo>
                <a:pt x="862943" y="423191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666750">
            <a:lnSpc>
              <a:spcPct val="90000"/>
            </a:lnSpc>
            <a:spcBef>
              <a:spcPct val="0"/>
            </a:spcBef>
            <a:spcAft>
              <a:spcPct val="35000"/>
            </a:spcAft>
            <a:buNone/>
          </a:pPr>
          <a:endParaRPr lang="en-IN" sz="1500" kern="1200">
            <a:solidFill>
              <a:schemeClr val="accent5">
                <a:lumMod val="50000"/>
              </a:schemeClr>
            </a:solidFill>
          </a:endParaRPr>
        </a:p>
      </dsp:txBody>
      <dsp:txXfrm>
        <a:off x="1511517" y="2416739"/>
        <a:ext cx="215950" cy="215950"/>
      </dsp:txXfrm>
    </dsp:sp>
    <dsp:sp modelId="{1E55B8BE-A252-46FD-AF7F-EFAEC333B74D}">
      <dsp:nvSpPr>
        <dsp:cNvPr id="0" name=""/>
        <dsp:cNvSpPr/>
      </dsp:nvSpPr>
      <dsp:spPr>
        <a:xfrm>
          <a:off x="1188020" y="408756"/>
          <a:ext cx="862943" cy="3680105"/>
        </a:xfrm>
        <a:custGeom>
          <a:avLst/>
          <a:gdLst/>
          <a:ahLst/>
          <a:cxnLst/>
          <a:rect l="0" t="0" r="0" b="0"/>
          <a:pathLst>
            <a:path>
              <a:moveTo>
                <a:pt x="0" y="0"/>
              </a:moveTo>
              <a:lnTo>
                <a:pt x="431471" y="0"/>
              </a:lnTo>
              <a:lnTo>
                <a:pt x="431471" y="3680105"/>
              </a:lnTo>
              <a:lnTo>
                <a:pt x="862943" y="368010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577850">
            <a:lnSpc>
              <a:spcPct val="90000"/>
            </a:lnSpc>
            <a:spcBef>
              <a:spcPct val="0"/>
            </a:spcBef>
            <a:spcAft>
              <a:spcPct val="35000"/>
            </a:spcAft>
            <a:buNone/>
          </a:pPr>
          <a:endParaRPr lang="en-IN" sz="1300" kern="1200">
            <a:solidFill>
              <a:schemeClr val="accent5">
                <a:lumMod val="50000"/>
              </a:schemeClr>
            </a:solidFill>
          </a:endParaRPr>
        </a:p>
      </dsp:txBody>
      <dsp:txXfrm>
        <a:off x="1524994" y="2154310"/>
        <a:ext cx="188996" cy="188996"/>
      </dsp:txXfrm>
    </dsp:sp>
    <dsp:sp modelId="{555BBC7E-5CBE-4947-8D06-DE9C39574B6F}">
      <dsp:nvSpPr>
        <dsp:cNvPr id="0" name=""/>
        <dsp:cNvSpPr/>
      </dsp:nvSpPr>
      <dsp:spPr>
        <a:xfrm>
          <a:off x="1188020" y="408756"/>
          <a:ext cx="862943" cy="3128294"/>
        </a:xfrm>
        <a:custGeom>
          <a:avLst/>
          <a:gdLst/>
          <a:ahLst/>
          <a:cxnLst/>
          <a:rect l="0" t="0" r="0" b="0"/>
          <a:pathLst>
            <a:path>
              <a:moveTo>
                <a:pt x="0" y="0"/>
              </a:moveTo>
              <a:lnTo>
                <a:pt x="431471" y="0"/>
              </a:lnTo>
              <a:lnTo>
                <a:pt x="431471" y="3128294"/>
              </a:lnTo>
              <a:lnTo>
                <a:pt x="862943" y="312829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88950">
            <a:lnSpc>
              <a:spcPct val="90000"/>
            </a:lnSpc>
            <a:spcBef>
              <a:spcPct val="0"/>
            </a:spcBef>
            <a:spcAft>
              <a:spcPct val="35000"/>
            </a:spcAft>
            <a:buNone/>
          </a:pPr>
          <a:endParaRPr lang="en-IN" sz="1100" kern="1200">
            <a:solidFill>
              <a:schemeClr val="accent5">
                <a:lumMod val="50000"/>
              </a:schemeClr>
            </a:solidFill>
          </a:endParaRPr>
        </a:p>
      </dsp:txBody>
      <dsp:txXfrm>
        <a:off x="1538363" y="1891775"/>
        <a:ext cx="162256" cy="162256"/>
      </dsp:txXfrm>
    </dsp:sp>
    <dsp:sp modelId="{03EA3D87-69B5-4B35-84A4-71A1F5D1549D}">
      <dsp:nvSpPr>
        <dsp:cNvPr id="0" name=""/>
        <dsp:cNvSpPr/>
      </dsp:nvSpPr>
      <dsp:spPr>
        <a:xfrm>
          <a:off x="1188020" y="408756"/>
          <a:ext cx="862943" cy="2576482"/>
        </a:xfrm>
        <a:custGeom>
          <a:avLst/>
          <a:gdLst/>
          <a:ahLst/>
          <a:cxnLst/>
          <a:rect l="0" t="0" r="0" b="0"/>
          <a:pathLst>
            <a:path>
              <a:moveTo>
                <a:pt x="0" y="0"/>
              </a:moveTo>
              <a:lnTo>
                <a:pt x="431471" y="0"/>
              </a:lnTo>
              <a:lnTo>
                <a:pt x="431471" y="2576482"/>
              </a:lnTo>
              <a:lnTo>
                <a:pt x="862943" y="257648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00050">
            <a:lnSpc>
              <a:spcPct val="90000"/>
            </a:lnSpc>
            <a:spcBef>
              <a:spcPct val="0"/>
            </a:spcBef>
            <a:spcAft>
              <a:spcPct val="35000"/>
            </a:spcAft>
            <a:buNone/>
          </a:pPr>
          <a:endParaRPr lang="en-IN" sz="900" kern="1200">
            <a:solidFill>
              <a:schemeClr val="accent5">
                <a:lumMod val="50000"/>
              </a:schemeClr>
            </a:solidFill>
          </a:endParaRPr>
        </a:p>
      </dsp:txBody>
      <dsp:txXfrm>
        <a:off x="1551563" y="1629068"/>
        <a:ext cx="135857" cy="135857"/>
      </dsp:txXfrm>
    </dsp:sp>
    <dsp:sp modelId="{91BC34F3-BF41-429E-AAE5-E0ADBB93FFEB}">
      <dsp:nvSpPr>
        <dsp:cNvPr id="0" name=""/>
        <dsp:cNvSpPr/>
      </dsp:nvSpPr>
      <dsp:spPr>
        <a:xfrm>
          <a:off x="1188020" y="408756"/>
          <a:ext cx="862943" cy="2024671"/>
        </a:xfrm>
        <a:custGeom>
          <a:avLst/>
          <a:gdLst/>
          <a:ahLst/>
          <a:cxnLst/>
          <a:rect l="0" t="0" r="0" b="0"/>
          <a:pathLst>
            <a:path>
              <a:moveTo>
                <a:pt x="0" y="0"/>
              </a:moveTo>
              <a:lnTo>
                <a:pt x="431471" y="0"/>
              </a:lnTo>
              <a:lnTo>
                <a:pt x="431471" y="2024671"/>
              </a:lnTo>
              <a:lnTo>
                <a:pt x="862943" y="202467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311150">
            <a:lnSpc>
              <a:spcPct val="90000"/>
            </a:lnSpc>
            <a:spcBef>
              <a:spcPct val="0"/>
            </a:spcBef>
            <a:spcAft>
              <a:spcPct val="35000"/>
            </a:spcAft>
            <a:buNone/>
          </a:pPr>
          <a:endParaRPr lang="en-IN" sz="700" kern="1200">
            <a:solidFill>
              <a:schemeClr val="accent5">
                <a:lumMod val="50000"/>
              </a:schemeClr>
            </a:solidFill>
          </a:endParaRPr>
        </a:p>
      </dsp:txBody>
      <dsp:txXfrm>
        <a:off x="1564469" y="1366069"/>
        <a:ext cx="110045" cy="110045"/>
      </dsp:txXfrm>
    </dsp:sp>
    <dsp:sp modelId="{2AABBCC9-CBD8-43F8-B2F9-CA0BE9A6B763}">
      <dsp:nvSpPr>
        <dsp:cNvPr id="0" name=""/>
        <dsp:cNvSpPr/>
      </dsp:nvSpPr>
      <dsp:spPr>
        <a:xfrm>
          <a:off x="1188020" y="408756"/>
          <a:ext cx="862943" cy="1472860"/>
        </a:xfrm>
        <a:custGeom>
          <a:avLst/>
          <a:gdLst/>
          <a:ahLst/>
          <a:cxnLst/>
          <a:rect l="0" t="0" r="0" b="0"/>
          <a:pathLst>
            <a:path>
              <a:moveTo>
                <a:pt x="0" y="0"/>
              </a:moveTo>
              <a:lnTo>
                <a:pt x="431471" y="0"/>
              </a:lnTo>
              <a:lnTo>
                <a:pt x="431471" y="1472860"/>
              </a:lnTo>
              <a:lnTo>
                <a:pt x="862943" y="147286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en-IN" sz="600" kern="1200">
            <a:solidFill>
              <a:schemeClr val="accent5">
                <a:lumMod val="50000"/>
              </a:schemeClr>
            </a:solidFill>
          </a:endParaRPr>
        </a:p>
      </dsp:txBody>
      <dsp:txXfrm>
        <a:off x="1576816" y="1102510"/>
        <a:ext cx="85352" cy="85352"/>
      </dsp:txXfrm>
    </dsp:sp>
    <dsp:sp modelId="{BFF33DEF-C52A-43AB-8797-3751D023D86A}">
      <dsp:nvSpPr>
        <dsp:cNvPr id="0" name=""/>
        <dsp:cNvSpPr/>
      </dsp:nvSpPr>
      <dsp:spPr>
        <a:xfrm>
          <a:off x="1188020" y="408756"/>
          <a:ext cx="862943" cy="921048"/>
        </a:xfrm>
        <a:custGeom>
          <a:avLst/>
          <a:gdLst/>
          <a:ahLst/>
          <a:cxnLst/>
          <a:rect l="0" t="0" r="0" b="0"/>
          <a:pathLst>
            <a:path>
              <a:moveTo>
                <a:pt x="0" y="0"/>
              </a:moveTo>
              <a:lnTo>
                <a:pt x="431471" y="0"/>
              </a:lnTo>
              <a:lnTo>
                <a:pt x="431471" y="921048"/>
              </a:lnTo>
              <a:lnTo>
                <a:pt x="862943" y="92104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en-IN" sz="500" kern="1200">
            <a:solidFill>
              <a:schemeClr val="accent5">
                <a:lumMod val="50000"/>
              </a:schemeClr>
            </a:solidFill>
          </a:endParaRPr>
        </a:p>
      </dsp:txBody>
      <dsp:txXfrm>
        <a:off x="1587938" y="837727"/>
        <a:ext cx="63107" cy="63107"/>
      </dsp:txXfrm>
    </dsp:sp>
    <dsp:sp modelId="{1ACA1849-752E-4E5A-A27F-ADF2FA1653E0}">
      <dsp:nvSpPr>
        <dsp:cNvPr id="0" name=""/>
        <dsp:cNvSpPr/>
      </dsp:nvSpPr>
      <dsp:spPr>
        <a:xfrm>
          <a:off x="1188020" y="408756"/>
          <a:ext cx="862943" cy="369237"/>
        </a:xfrm>
        <a:custGeom>
          <a:avLst/>
          <a:gdLst/>
          <a:ahLst/>
          <a:cxnLst/>
          <a:rect l="0" t="0" r="0" b="0"/>
          <a:pathLst>
            <a:path>
              <a:moveTo>
                <a:pt x="0" y="0"/>
              </a:moveTo>
              <a:lnTo>
                <a:pt x="431471" y="0"/>
              </a:lnTo>
              <a:lnTo>
                <a:pt x="431471" y="369237"/>
              </a:lnTo>
              <a:lnTo>
                <a:pt x="862943" y="3692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en-IN" sz="500" kern="1200">
            <a:solidFill>
              <a:schemeClr val="accent5">
                <a:lumMod val="50000"/>
              </a:schemeClr>
            </a:solidFill>
          </a:endParaRPr>
        </a:p>
      </dsp:txBody>
      <dsp:txXfrm>
        <a:off x="1596026" y="569909"/>
        <a:ext cx="46931" cy="46931"/>
      </dsp:txXfrm>
    </dsp:sp>
    <dsp:sp modelId="{E2D4428E-AB0D-4217-A964-5425FDDD1407}">
      <dsp:nvSpPr>
        <dsp:cNvPr id="0" name=""/>
        <dsp:cNvSpPr/>
      </dsp:nvSpPr>
      <dsp:spPr>
        <a:xfrm>
          <a:off x="1188020" y="226182"/>
          <a:ext cx="862943" cy="182574"/>
        </a:xfrm>
        <a:custGeom>
          <a:avLst/>
          <a:gdLst/>
          <a:ahLst/>
          <a:cxnLst/>
          <a:rect l="0" t="0" r="0" b="0"/>
          <a:pathLst>
            <a:path>
              <a:moveTo>
                <a:pt x="0" y="182574"/>
              </a:moveTo>
              <a:lnTo>
                <a:pt x="431471" y="182574"/>
              </a:lnTo>
              <a:lnTo>
                <a:pt x="431471" y="0"/>
              </a:lnTo>
              <a:lnTo>
                <a:pt x="862943"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en-IN" sz="500" kern="1200">
            <a:solidFill>
              <a:schemeClr val="accent5">
                <a:lumMod val="50000"/>
              </a:schemeClr>
            </a:solidFill>
          </a:endParaRPr>
        </a:p>
      </dsp:txBody>
      <dsp:txXfrm>
        <a:off x="1597441" y="295418"/>
        <a:ext cx="44102" cy="44102"/>
      </dsp:txXfrm>
    </dsp:sp>
    <dsp:sp modelId="{3DA3A16B-4EFF-4DFE-A041-18CF96911802}">
      <dsp:nvSpPr>
        <dsp:cNvPr id="0" name=""/>
        <dsp:cNvSpPr/>
      </dsp:nvSpPr>
      <dsp:spPr>
        <a:xfrm>
          <a:off x="9833" y="3"/>
          <a:ext cx="1538868" cy="817506"/>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   1. OOPS/ C#</a:t>
          </a:r>
          <a:endParaRPr lang="en-IN" sz="1600" kern="1200" dirty="0">
            <a:solidFill>
              <a:schemeClr val="accent5">
                <a:lumMod val="50000"/>
              </a:schemeClr>
            </a:solidFill>
          </a:endParaRPr>
        </a:p>
      </dsp:txBody>
      <dsp:txXfrm>
        <a:off x="49740" y="39910"/>
        <a:ext cx="1459054" cy="737692"/>
      </dsp:txXfrm>
    </dsp:sp>
    <dsp:sp modelId="{E4A73F3E-F8E9-4CD5-81C3-4BAE32B2F04D}">
      <dsp:nvSpPr>
        <dsp:cNvPr id="0" name=""/>
        <dsp:cNvSpPr/>
      </dsp:nvSpPr>
      <dsp:spPr>
        <a:xfrm>
          <a:off x="2050964" y="5457"/>
          <a:ext cx="3501353" cy="44144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IN" sz="1600" b="0" i="0" u="none" kern="1200">
              <a:solidFill>
                <a:schemeClr val="accent5">
                  <a:lumMod val="50000"/>
                </a:schemeClr>
              </a:solidFill>
            </a:rPr>
            <a:t>  1. </a:t>
          </a:r>
          <a:r>
            <a:rPr lang="en-IN" sz="1600" b="0" i="0" u="none" kern="120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Basics</a:t>
          </a:r>
          <a:endParaRPr lang="en-IN" sz="1600" kern="1200" dirty="0">
            <a:solidFill>
              <a:schemeClr val="accent5">
                <a:lumMod val="50000"/>
              </a:schemeClr>
            </a:solidFill>
          </a:endParaRPr>
        </a:p>
      </dsp:txBody>
      <dsp:txXfrm>
        <a:off x="2072514" y="27007"/>
        <a:ext cx="3458253" cy="398349"/>
      </dsp:txXfrm>
    </dsp:sp>
    <dsp:sp modelId="{FDD783EB-8792-496D-BAB3-9BF36319D36D}">
      <dsp:nvSpPr>
        <dsp:cNvPr id="0" name=""/>
        <dsp:cNvSpPr/>
      </dsp:nvSpPr>
      <dsp:spPr>
        <a:xfrm>
          <a:off x="2050964" y="557269"/>
          <a:ext cx="3501353" cy="44144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IN" sz="1600" b="0" i="0" u="none" kern="120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   2. Inheritance, Abstraction, Encap…</a:t>
          </a:r>
          <a:endParaRPr lang="en-IN" sz="1600" kern="1200" dirty="0">
            <a:solidFill>
              <a:schemeClr val="accent5">
                <a:lumMod val="50000"/>
              </a:schemeClr>
            </a:solidFill>
          </a:endParaRPr>
        </a:p>
      </dsp:txBody>
      <dsp:txXfrm>
        <a:off x="2072514" y="578819"/>
        <a:ext cx="3458253" cy="398349"/>
      </dsp:txXfrm>
    </dsp:sp>
    <dsp:sp modelId="{1F191B64-E92E-457A-8A1F-3BF6B2EBA52E}">
      <dsp:nvSpPr>
        <dsp:cNvPr id="0" name=""/>
        <dsp:cNvSpPr/>
      </dsp:nvSpPr>
      <dsp:spPr>
        <a:xfrm>
          <a:off x="2050964" y="1109080"/>
          <a:ext cx="3501353" cy="44144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IN" sz="1600" b="0" i="0" u="none" kern="120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   3. Abstract Class &amp; Interface</a:t>
          </a:r>
          <a:endParaRPr lang="en-IN" sz="1600" b="0" i="0" u="none" kern="1200" dirty="0">
            <a:solidFill>
              <a:schemeClr val="accent5">
                <a:lumMod val="50000"/>
              </a:schemeClr>
            </a:solidFill>
          </a:endParaRPr>
        </a:p>
      </dsp:txBody>
      <dsp:txXfrm>
        <a:off x="2072514" y="1130630"/>
        <a:ext cx="3458253" cy="398349"/>
      </dsp:txXfrm>
    </dsp:sp>
    <dsp:sp modelId="{52D508B6-2170-4842-AB65-1AE96ED0D6D3}">
      <dsp:nvSpPr>
        <dsp:cNvPr id="0" name=""/>
        <dsp:cNvSpPr/>
      </dsp:nvSpPr>
      <dsp:spPr>
        <a:xfrm>
          <a:off x="2050964" y="1660891"/>
          <a:ext cx="3501353" cy="44144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IN" sz="1600" b="0" i="0" u="none" kern="120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   4. Access Specifiers, Boxing, Unboxing</a:t>
          </a:r>
          <a:r>
            <a:rPr lang="en-IN" sz="1600" b="0" i="0" u="none" kern="1200">
              <a:solidFill>
                <a:schemeClr val="accent5">
                  <a:lumMod val="50000"/>
                </a:schemeClr>
              </a:solidFill>
            </a:rPr>
            <a:t>...</a:t>
          </a:r>
          <a:endParaRPr lang="en-IN" sz="1600" kern="1200" dirty="0">
            <a:solidFill>
              <a:schemeClr val="accent5">
                <a:lumMod val="50000"/>
              </a:schemeClr>
            </a:solidFill>
          </a:endParaRPr>
        </a:p>
      </dsp:txBody>
      <dsp:txXfrm>
        <a:off x="2072514" y="1682441"/>
        <a:ext cx="3458253" cy="398349"/>
      </dsp:txXfrm>
    </dsp:sp>
    <dsp:sp modelId="{7DF5E823-4229-4316-899E-54688D5E85DF}">
      <dsp:nvSpPr>
        <dsp:cNvPr id="0" name=""/>
        <dsp:cNvSpPr/>
      </dsp:nvSpPr>
      <dsp:spPr>
        <a:xfrm>
          <a:off x="2050964" y="2212703"/>
          <a:ext cx="3501353" cy="44144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IN" sz="1600" b="0" i="0" u="none" kern="1200">
              <a:solidFill>
                <a:schemeClr val="accent5">
                  <a:lumMod val="50000"/>
                </a:schemeClr>
              </a:solidFill>
            </a:rPr>
            <a:t>   </a:t>
          </a:r>
          <a:r>
            <a:rPr lang="en-IN" sz="1600" b="0" i="0" u="none" kern="120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5. Loops, Conditions, Exception Hand…</a:t>
          </a:r>
          <a:endParaRPr lang="en-IN" sz="1600" b="0" i="0" u="none" kern="1200" dirty="0">
            <a:solidFill>
              <a:schemeClr val="accent5">
                <a:lumMod val="50000"/>
              </a:schemeClr>
            </a:solidFill>
          </a:endParaRPr>
        </a:p>
      </dsp:txBody>
      <dsp:txXfrm>
        <a:off x="2072514" y="2234253"/>
        <a:ext cx="3458253" cy="398349"/>
      </dsp:txXfrm>
    </dsp:sp>
    <dsp:sp modelId="{8397A4B8-4F07-4506-B1DD-E44B381203AF}">
      <dsp:nvSpPr>
        <dsp:cNvPr id="0" name=""/>
        <dsp:cNvSpPr/>
      </dsp:nvSpPr>
      <dsp:spPr>
        <a:xfrm>
          <a:off x="2050964" y="2764514"/>
          <a:ext cx="3501353" cy="44144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IN" sz="1600" b="0" i="0" u="none" kern="120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   6. Generics &amp; Collections</a:t>
          </a:r>
          <a:endParaRPr lang="en-IN" sz="1600" b="0" i="0" u="none" kern="1200" dirty="0">
            <a:solidFill>
              <a:schemeClr val="accent5">
                <a:lumMod val="50000"/>
              </a:schemeClr>
            </a:solidFill>
          </a:endParaRPr>
        </a:p>
      </dsp:txBody>
      <dsp:txXfrm>
        <a:off x="2072514" y="2786064"/>
        <a:ext cx="3458253" cy="398349"/>
      </dsp:txXfrm>
    </dsp:sp>
    <dsp:sp modelId="{FBD6D214-12C2-4AF3-B0A3-5A923E5B9AED}">
      <dsp:nvSpPr>
        <dsp:cNvPr id="0" name=""/>
        <dsp:cNvSpPr/>
      </dsp:nvSpPr>
      <dsp:spPr>
        <a:xfrm>
          <a:off x="2050964" y="3316326"/>
          <a:ext cx="3501353" cy="44144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IN" sz="1600" b="0" i="0" u="none" kern="1200">
              <a:solidFill>
                <a:schemeClr val="accent5">
                  <a:lumMod val="50000"/>
                </a:schemeClr>
              </a:solidFill>
            </a:rPr>
            <a:t>   7. </a:t>
          </a:r>
          <a:r>
            <a:rPr lang="en-IN" sz="1600" b="0" i="0" u="none" kern="120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Constructors</a:t>
          </a:r>
          <a:endParaRPr lang="en-IN" sz="1600" kern="1200" dirty="0">
            <a:solidFill>
              <a:schemeClr val="accent5">
                <a:lumMod val="50000"/>
              </a:schemeClr>
            </a:solidFill>
          </a:endParaRPr>
        </a:p>
      </dsp:txBody>
      <dsp:txXfrm>
        <a:off x="2072514" y="3337876"/>
        <a:ext cx="3458253" cy="398349"/>
      </dsp:txXfrm>
    </dsp:sp>
    <dsp:sp modelId="{99ADCC20-14CF-4D9B-8EFD-D42FAEBF4A95}">
      <dsp:nvSpPr>
        <dsp:cNvPr id="0" name=""/>
        <dsp:cNvSpPr/>
      </dsp:nvSpPr>
      <dsp:spPr>
        <a:xfrm>
          <a:off x="2050964" y="3868137"/>
          <a:ext cx="3501353" cy="44144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IN" sz="1600" b="0" i="0" u="none" kern="1200">
              <a:solidFill>
                <a:schemeClr val="accent5">
                  <a:lumMod val="50000"/>
                </a:schemeClr>
              </a:solidFill>
            </a:rPr>
            <a:t>  </a:t>
          </a:r>
          <a:r>
            <a:rPr lang="en-IN" sz="1600" b="0" i="0" u="none" kern="120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8. Method, Parameters, Delegates…</a:t>
          </a:r>
          <a:endParaRPr lang="en-IN" sz="1600" kern="1200" dirty="0">
            <a:solidFill>
              <a:schemeClr val="accent5">
                <a:lumMod val="50000"/>
              </a:schemeClr>
            </a:solidFill>
          </a:endParaRPr>
        </a:p>
      </dsp:txBody>
      <dsp:txXfrm>
        <a:off x="2072514" y="3889687"/>
        <a:ext cx="3458253" cy="398349"/>
      </dsp:txXfrm>
    </dsp:sp>
    <dsp:sp modelId="{271BCAE9-693C-4036-886A-A2DD3F0F50C7}">
      <dsp:nvSpPr>
        <dsp:cNvPr id="0" name=""/>
        <dsp:cNvSpPr/>
      </dsp:nvSpPr>
      <dsp:spPr>
        <a:xfrm>
          <a:off x="2050964" y="4419948"/>
          <a:ext cx="3501353" cy="44144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IN" sz="1600" b="0" i="0" u="none" kern="120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  9. Important Keywords</a:t>
          </a:r>
          <a:endParaRPr lang="en-IN" sz="1600" b="0" i="0" u="none" kern="1200" dirty="0">
            <a:solidFill>
              <a:schemeClr val="accent5">
                <a:lumMod val="50000"/>
              </a:schemeClr>
            </a:solidFill>
          </a:endParaRPr>
        </a:p>
      </dsp:txBody>
      <dsp:txXfrm>
        <a:off x="2072514" y="4441498"/>
        <a:ext cx="3458253" cy="398349"/>
      </dsp:txXfrm>
    </dsp:sp>
    <dsp:sp modelId="{0D037793-6D27-4A74-89D1-2A477238FD56}">
      <dsp:nvSpPr>
        <dsp:cNvPr id="0" name=""/>
        <dsp:cNvSpPr/>
      </dsp:nvSpPr>
      <dsp:spPr>
        <a:xfrm>
          <a:off x="2050964" y="4971760"/>
          <a:ext cx="3501353" cy="44144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IN" sz="1600" b="0" i="0" u="none" kern="1200">
              <a:solidFill>
                <a:schemeClr val="accent5">
                  <a:lumMod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  10. LINQ</a:t>
          </a:r>
          <a:endParaRPr lang="en-IN" sz="1600" kern="1200" dirty="0">
            <a:solidFill>
              <a:schemeClr val="accent5">
                <a:lumMod val="50000"/>
              </a:schemeClr>
            </a:solidFill>
          </a:endParaRPr>
        </a:p>
      </dsp:txBody>
      <dsp:txXfrm>
        <a:off x="2072514" y="4993310"/>
        <a:ext cx="3458253" cy="39834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C28CD-557B-490A-9557-B36B4AE0BAE7}">
      <dsp:nvSpPr>
        <dsp:cNvPr id="0" name=""/>
        <dsp:cNvSpPr/>
      </dsp:nvSpPr>
      <dsp:spPr>
        <a:xfrm>
          <a:off x="2116991" y="2782244"/>
          <a:ext cx="422943" cy="2273321"/>
        </a:xfrm>
        <a:custGeom>
          <a:avLst/>
          <a:gdLst/>
          <a:ahLst/>
          <a:cxnLst/>
          <a:rect l="0" t="0" r="0" b="0"/>
          <a:pathLst>
            <a:path>
              <a:moveTo>
                <a:pt x="0" y="0"/>
              </a:moveTo>
              <a:lnTo>
                <a:pt x="211471" y="0"/>
              </a:lnTo>
              <a:lnTo>
                <a:pt x="211471" y="2273321"/>
              </a:lnTo>
              <a:lnTo>
                <a:pt x="422943" y="227332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02539C-BAE3-4D05-94F4-305473AFA341}">
      <dsp:nvSpPr>
        <dsp:cNvPr id="0" name=""/>
        <dsp:cNvSpPr/>
      </dsp:nvSpPr>
      <dsp:spPr>
        <a:xfrm>
          <a:off x="2116991" y="2782244"/>
          <a:ext cx="422943" cy="1363992"/>
        </a:xfrm>
        <a:custGeom>
          <a:avLst/>
          <a:gdLst/>
          <a:ahLst/>
          <a:cxnLst/>
          <a:rect l="0" t="0" r="0" b="0"/>
          <a:pathLst>
            <a:path>
              <a:moveTo>
                <a:pt x="0" y="0"/>
              </a:moveTo>
              <a:lnTo>
                <a:pt x="211471" y="0"/>
              </a:lnTo>
              <a:lnTo>
                <a:pt x="211471" y="1363992"/>
              </a:lnTo>
              <a:lnTo>
                <a:pt x="422943" y="136399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0D74CF-660F-49F3-B261-6936FCF0A1A2}">
      <dsp:nvSpPr>
        <dsp:cNvPr id="0" name=""/>
        <dsp:cNvSpPr/>
      </dsp:nvSpPr>
      <dsp:spPr>
        <a:xfrm>
          <a:off x="2116991" y="2782244"/>
          <a:ext cx="422943" cy="454664"/>
        </a:xfrm>
        <a:custGeom>
          <a:avLst/>
          <a:gdLst/>
          <a:ahLst/>
          <a:cxnLst/>
          <a:rect l="0" t="0" r="0" b="0"/>
          <a:pathLst>
            <a:path>
              <a:moveTo>
                <a:pt x="0" y="0"/>
              </a:moveTo>
              <a:lnTo>
                <a:pt x="211471" y="0"/>
              </a:lnTo>
              <a:lnTo>
                <a:pt x="211471" y="454664"/>
              </a:lnTo>
              <a:lnTo>
                <a:pt x="422943" y="45466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F3422E-5B53-4E27-BF98-7B606A8C3415}">
      <dsp:nvSpPr>
        <dsp:cNvPr id="0" name=""/>
        <dsp:cNvSpPr/>
      </dsp:nvSpPr>
      <dsp:spPr>
        <a:xfrm>
          <a:off x="2116991" y="2327579"/>
          <a:ext cx="422943" cy="454664"/>
        </a:xfrm>
        <a:custGeom>
          <a:avLst/>
          <a:gdLst/>
          <a:ahLst/>
          <a:cxnLst/>
          <a:rect l="0" t="0" r="0" b="0"/>
          <a:pathLst>
            <a:path>
              <a:moveTo>
                <a:pt x="0" y="454664"/>
              </a:moveTo>
              <a:lnTo>
                <a:pt x="211471" y="454664"/>
              </a:lnTo>
              <a:lnTo>
                <a:pt x="211471" y="0"/>
              </a:lnTo>
              <a:lnTo>
                <a:pt x="422943"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3269A-24CF-43FE-8096-6A838A0FB054}">
      <dsp:nvSpPr>
        <dsp:cNvPr id="0" name=""/>
        <dsp:cNvSpPr/>
      </dsp:nvSpPr>
      <dsp:spPr>
        <a:xfrm>
          <a:off x="2116991" y="1418251"/>
          <a:ext cx="422943" cy="1363992"/>
        </a:xfrm>
        <a:custGeom>
          <a:avLst/>
          <a:gdLst/>
          <a:ahLst/>
          <a:cxnLst/>
          <a:rect l="0" t="0" r="0" b="0"/>
          <a:pathLst>
            <a:path>
              <a:moveTo>
                <a:pt x="0" y="1363992"/>
              </a:moveTo>
              <a:lnTo>
                <a:pt x="211471" y="1363992"/>
              </a:lnTo>
              <a:lnTo>
                <a:pt x="211471" y="0"/>
              </a:lnTo>
              <a:lnTo>
                <a:pt x="422943"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3208A8-14DC-441F-B581-4AFB6469911F}">
      <dsp:nvSpPr>
        <dsp:cNvPr id="0" name=""/>
        <dsp:cNvSpPr/>
      </dsp:nvSpPr>
      <dsp:spPr>
        <a:xfrm>
          <a:off x="2116991" y="508922"/>
          <a:ext cx="422943" cy="2273321"/>
        </a:xfrm>
        <a:custGeom>
          <a:avLst/>
          <a:gdLst/>
          <a:ahLst/>
          <a:cxnLst/>
          <a:rect l="0" t="0" r="0" b="0"/>
          <a:pathLst>
            <a:path>
              <a:moveTo>
                <a:pt x="0" y="2273321"/>
              </a:moveTo>
              <a:lnTo>
                <a:pt x="211471" y="2273321"/>
              </a:lnTo>
              <a:lnTo>
                <a:pt x="211471" y="0"/>
              </a:lnTo>
              <a:lnTo>
                <a:pt x="422943"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9AA30C-08EA-4BF4-9750-A72EAE980BCE}">
      <dsp:nvSpPr>
        <dsp:cNvPr id="0" name=""/>
        <dsp:cNvSpPr/>
      </dsp:nvSpPr>
      <dsp:spPr>
        <a:xfrm>
          <a:off x="2273" y="2273367"/>
          <a:ext cx="2114717" cy="1017753"/>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Authentication techniques </a:t>
          </a:r>
        </a:p>
      </dsp:txBody>
      <dsp:txXfrm>
        <a:off x="2273" y="2273367"/>
        <a:ext cx="2114717" cy="1017753"/>
      </dsp:txXfrm>
    </dsp:sp>
    <dsp:sp modelId="{4664D85C-6C4C-4D58-A8F2-2DCA0223E2AF}">
      <dsp:nvSpPr>
        <dsp:cNvPr id="0" name=""/>
        <dsp:cNvSpPr/>
      </dsp:nvSpPr>
      <dsp:spPr>
        <a:xfrm>
          <a:off x="2539934" y="186428"/>
          <a:ext cx="2114717" cy="64498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Basic Authentication</a:t>
          </a:r>
          <a:endParaRPr lang="en-IN" sz="1800" kern="1200" dirty="0"/>
        </a:p>
      </dsp:txBody>
      <dsp:txXfrm>
        <a:off x="2539934" y="186428"/>
        <a:ext cx="2114717" cy="644988"/>
      </dsp:txXfrm>
    </dsp:sp>
    <dsp:sp modelId="{CF0E9884-9E1F-4EA2-9DE8-52C47FF5E4B2}">
      <dsp:nvSpPr>
        <dsp:cNvPr id="0" name=""/>
        <dsp:cNvSpPr/>
      </dsp:nvSpPr>
      <dsp:spPr>
        <a:xfrm>
          <a:off x="2539934" y="1095756"/>
          <a:ext cx="2114717" cy="64498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API Key Authentication</a:t>
          </a:r>
          <a:endParaRPr lang="en-IN" sz="1800" kern="1200" dirty="0"/>
        </a:p>
      </dsp:txBody>
      <dsp:txXfrm>
        <a:off x="2539934" y="1095756"/>
        <a:ext cx="2114717" cy="644988"/>
      </dsp:txXfrm>
    </dsp:sp>
    <dsp:sp modelId="{7D1E8ED7-1ABA-4E88-AFE6-A4BD2BA44E5D}">
      <dsp:nvSpPr>
        <dsp:cNvPr id="0" name=""/>
        <dsp:cNvSpPr/>
      </dsp:nvSpPr>
      <dsp:spPr>
        <a:xfrm>
          <a:off x="2539934" y="2005085"/>
          <a:ext cx="2114717" cy="64498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Token-based Authentication</a:t>
          </a:r>
          <a:endParaRPr lang="en-IN" sz="1800" kern="1200" dirty="0"/>
        </a:p>
      </dsp:txBody>
      <dsp:txXfrm>
        <a:off x="2539934" y="2005085"/>
        <a:ext cx="2114717" cy="644988"/>
      </dsp:txXfrm>
    </dsp:sp>
    <dsp:sp modelId="{B4FAB43B-1B7C-4850-A557-742F2430C092}">
      <dsp:nvSpPr>
        <dsp:cNvPr id="0" name=""/>
        <dsp:cNvSpPr/>
      </dsp:nvSpPr>
      <dsp:spPr>
        <a:xfrm>
          <a:off x="2539934" y="2914413"/>
          <a:ext cx="2114717" cy="64498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Certificate-based Authentication</a:t>
          </a:r>
          <a:endParaRPr lang="en-IN" sz="1800" kern="1200" dirty="0"/>
        </a:p>
      </dsp:txBody>
      <dsp:txXfrm>
        <a:off x="2539934" y="2914413"/>
        <a:ext cx="2114717" cy="644988"/>
      </dsp:txXfrm>
    </dsp:sp>
    <dsp:sp modelId="{552A95C7-A803-4936-AF8C-92106BF5A0A9}">
      <dsp:nvSpPr>
        <dsp:cNvPr id="0" name=""/>
        <dsp:cNvSpPr/>
      </dsp:nvSpPr>
      <dsp:spPr>
        <a:xfrm>
          <a:off x="2539934" y="3823742"/>
          <a:ext cx="2114717" cy="64498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a:t>Windows Authentication</a:t>
          </a:r>
          <a:endParaRPr lang="en-IN" sz="1800" kern="1200"/>
        </a:p>
      </dsp:txBody>
      <dsp:txXfrm>
        <a:off x="2539934" y="3823742"/>
        <a:ext cx="2114717" cy="644988"/>
      </dsp:txXfrm>
    </dsp:sp>
    <dsp:sp modelId="{E66858F4-6FC7-4D67-A1A3-C8F5734A559C}">
      <dsp:nvSpPr>
        <dsp:cNvPr id="0" name=""/>
        <dsp:cNvSpPr/>
      </dsp:nvSpPr>
      <dsp:spPr>
        <a:xfrm>
          <a:off x="2539934" y="4733070"/>
          <a:ext cx="2114717" cy="64498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Multi-Factor Authentication</a:t>
          </a:r>
          <a:endParaRPr lang="en-IN" sz="1800" kern="1200" dirty="0"/>
        </a:p>
      </dsp:txBody>
      <dsp:txXfrm>
        <a:off x="2539934" y="4733070"/>
        <a:ext cx="2114717" cy="64498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BB8FA-BBAA-4419-9FBE-CB2D55141C19}">
      <dsp:nvSpPr>
        <dsp:cNvPr id="0" name=""/>
        <dsp:cNvSpPr/>
      </dsp:nvSpPr>
      <dsp:spPr>
        <a:xfrm>
          <a:off x="721572" y="2219720"/>
          <a:ext cx="259930" cy="1733531"/>
        </a:xfrm>
        <a:custGeom>
          <a:avLst/>
          <a:gdLst/>
          <a:ahLst/>
          <a:cxnLst/>
          <a:rect l="0" t="0" r="0" b="0"/>
          <a:pathLst>
            <a:path>
              <a:moveTo>
                <a:pt x="0" y="0"/>
              </a:moveTo>
              <a:lnTo>
                <a:pt x="129965" y="0"/>
              </a:lnTo>
              <a:lnTo>
                <a:pt x="129965" y="1733531"/>
              </a:lnTo>
              <a:lnTo>
                <a:pt x="259930" y="173353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24918" y="3042663"/>
        <a:ext cx="1752911" cy="87645"/>
      </dsp:txXfrm>
    </dsp:sp>
    <dsp:sp modelId="{F3D8800E-11E2-4575-9E3D-168845F72D5F}">
      <dsp:nvSpPr>
        <dsp:cNvPr id="0" name=""/>
        <dsp:cNvSpPr/>
      </dsp:nvSpPr>
      <dsp:spPr>
        <a:xfrm>
          <a:off x="721572" y="2219720"/>
          <a:ext cx="259930" cy="1238237"/>
        </a:xfrm>
        <a:custGeom>
          <a:avLst/>
          <a:gdLst/>
          <a:ahLst/>
          <a:cxnLst/>
          <a:rect l="0" t="0" r="0" b="0"/>
          <a:pathLst>
            <a:path>
              <a:moveTo>
                <a:pt x="0" y="0"/>
              </a:moveTo>
              <a:lnTo>
                <a:pt x="129965" y="0"/>
              </a:lnTo>
              <a:lnTo>
                <a:pt x="129965" y="1238237"/>
              </a:lnTo>
              <a:lnTo>
                <a:pt x="259930" y="12382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218924" y="2807207"/>
        <a:ext cx="1265225" cy="63261"/>
      </dsp:txXfrm>
    </dsp:sp>
    <dsp:sp modelId="{68C329FE-104B-46A1-8067-A330A297E0FD}">
      <dsp:nvSpPr>
        <dsp:cNvPr id="0" name=""/>
        <dsp:cNvSpPr/>
      </dsp:nvSpPr>
      <dsp:spPr>
        <a:xfrm>
          <a:off x="721572" y="2219720"/>
          <a:ext cx="259930" cy="742942"/>
        </a:xfrm>
        <a:custGeom>
          <a:avLst/>
          <a:gdLst/>
          <a:ahLst/>
          <a:cxnLst/>
          <a:rect l="0" t="0" r="0" b="0"/>
          <a:pathLst>
            <a:path>
              <a:moveTo>
                <a:pt x="0" y="0"/>
              </a:moveTo>
              <a:lnTo>
                <a:pt x="129965" y="0"/>
              </a:lnTo>
              <a:lnTo>
                <a:pt x="129965" y="742942"/>
              </a:lnTo>
              <a:lnTo>
                <a:pt x="259930" y="74294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457987" y="2571513"/>
        <a:ext cx="787100" cy="39355"/>
      </dsp:txXfrm>
    </dsp:sp>
    <dsp:sp modelId="{96391943-B6AB-4106-B14E-52A71728C18C}">
      <dsp:nvSpPr>
        <dsp:cNvPr id="0" name=""/>
        <dsp:cNvSpPr/>
      </dsp:nvSpPr>
      <dsp:spPr>
        <a:xfrm>
          <a:off x="721572" y="2219720"/>
          <a:ext cx="259930" cy="247647"/>
        </a:xfrm>
        <a:custGeom>
          <a:avLst/>
          <a:gdLst/>
          <a:ahLst/>
          <a:cxnLst/>
          <a:rect l="0" t="0" r="0" b="0"/>
          <a:pathLst>
            <a:path>
              <a:moveTo>
                <a:pt x="0" y="0"/>
              </a:moveTo>
              <a:lnTo>
                <a:pt x="129965" y="0"/>
              </a:lnTo>
              <a:lnTo>
                <a:pt x="129965" y="247647"/>
              </a:lnTo>
              <a:lnTo>
                <a:pt x="259930" y="24764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672028" y="2334568"/>
        <a:ext cx="359017" cy="17950"/>
      </dsp:txXfrm>
    </dsp:sp>
    <dsp:sp modelId="{B48E2E6A-CD42-4EC2-8D0E-A59FE3342CCF}">
      <dsp:nvSpPr>
        <dsp:cNvPr id="0" name=""/>
        <dsp:cNvSpPr/>
      </dsp:nvSpPr>
      <dsp:spPr>
        <a:xfrm>
          <a:off x="721572" y="1972072"/>
          <a:ext cx="259930" cy="247647"/>
        </a:xfrm>
        <a:custGeom>
          <a:avLst/>
          <a:gdLst/>
          <a:ahLst/>
          <a:cxnLst/>
          <a:rect l="0" t="0" r="0" b="0"/>
          <a:pathLst>
            <a:path>
              <a:moveTo>
                <a:pt x="0" y="247647"/>
              </a:moveTo>
              <a:lnTo>
                <a:pt x="129965" y="247647"/>
              </a:lnTo>
              <a:lnTo>
                <a:pt x="129965" y="0"/>
              </a:lnTo>
              <a:lnTo>
                <a:pt x="25993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672028" y="2086920"/>
        <a:ext cx="359017" cy="17950"/>
      </dsp:txXfrm>
    </dsp:sp>
    <dsp:sp modelId="{D42568F3-387A-4CA3-9D1A-3BE9B435F78A}">
      <dsp:nvSpPr>
        <dsp:cNvPr id="0" name=""/>
        <dsp:cNvSpPr/>
      </dsp:nvSpPr>
      <dsp:spPr>
        <a:xfrm>
          <a:off x="721572" y="1476777"/>
          <a:ext cx="259930" cy="742942"/>
        </a:xfrm>
        <a:custGeom>
          <a:avLst/>
          <a:gdLst/>
          <a:ahLst/>
          <a:cxnLst/>
          <a:rect l="0" t="0" r="0" b="0"/>
          <a:pathLst>
            <a:path>
              <a:moveTo>
                <a:pt x="0" y="742942"/>
              </a:moveTo>
              <a:lnTo>
                <a:pt x="129965" y="742942"/>
              </a:lnTo>
              <a:lnTo>
                <a:pt x="129965" y="0"/>
              </a:lnTo>
              <a:lnTo>
                <a:pt x="25993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457987" y="1828571"/>
        <a:ext cx="787100" cy="39355"/>
      </dsp:txXfrm>
    </dsp:sp>
    <dsp:sp modelId="{0AE60140-7B7A-4E6F-81DD-E15F7E762293}">
      <dsp:nvSpPr>
        <dsp:cNvPr id="0" name=""/>
        <dsp:cNvSpPr/>
      </dsp:nvSpPr>
      <dsp:spPr>
        <a:xfrm>
          <a:off x="721572" y="981482"/>
          <a:ext cx="259930" cy="1238237"/>
        </a:xfrm>
        <a:custGeom>
          <a:avLst/>
          <a:gdLst/>
          <a:ahLst/>
          <a:cxnLst/>
          <a:rect l="0" t="0" r="0" b="0"/>
          <a:pathLst>
            <a:path>
              <a:moveTo>
                <a:pt x="0" y="1238237"/>
              </a:moveTo>
              <a:lnTo>
                <a:pt x="129965" y="1238237"/>
              </a:lnTo>
              <a:lnTo>
                <a:pt x="129965" y="0"/>
              </a:lnTo>
              <a:lnTo>
                <a:pt x="25993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218924" y="1568970"/>
        <a:ext cx="1265225" cy="63261"/>
      </dsp:txXfrm>
    </dsp:sp>
    <dsp:sp modelId="{7DBAB760-B616-4C48-B42A-531DF6FA12A3}">
      <dsp:nvSpPr>
        <dsp:cNvPr id="0" name=""/>
        <dsp:cNvSpPr/>
      </dsp:nvSpPr>
      <dsp:spPr>
        <a:xfrm>
          <a:off x="721572" y="486188"/>
          <a:ext cx="259930" cy="1733531"/>
        </a:xfrm>
        <a:custGeom>
          <a:avLst/>
          <a:gdLst/>
          <a:ahLst/>
          <a:cxnLst/>
          <a:rect l="0" t="0" r="0" b="0"/>
          <a:pathLst>
            <a:path>
              <a:moveTo>
                <a:pt x="0" y="1733531"/>
              </a:moveTo>
              <a:lnTo>
                <a:pt x="129965" y="1733531"/>
              </a:lnTo>
              <a:lnTo>
                <a:pt x="129965" y="0"/>
              </a:lnTo>
              <a:lnTo>
                <a:pt x="25993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24918" y="1309131"/>
        <a:ext cx="1752911" cy="87645"/>
      </dsp:txXfrm>
    </dsp:sp>
    <dsp:sp modelId="{DB530472-4D52-4F88-8D79-0F0AEDA447E7}">
      <dsp:nvSpPr>
        <dsp:cNvPr id="0" name=""/>
        <dsp:cNvSpPr/>
      </dsp:nvSpPr>
      <dsp:spPr>
        <a:xfrm rot="16200000">
          <a:off x="-1101602" y="1860094"/>
          <a:ext cx="2927098" cy="719251"/>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Return Types in Web API</a:t>
          </a:r>
        </a:p>
      </dsp:txBody>
      <dsp:txXfrm>
        <a:off x="-1101602" y="1860094"/>
        <a:ext cx="2927098" cy="719251"/>
      </dsp:txXfrm>
    </dsp:sp>
    <dsp:sp modelId="{D2C2BF02-3C6D-42F3-8819-65D1B5093914}">
      <dsp:nvSpPr>
        <dsp:cNvPr id="0" name=""/>
        <dsp:cNvSpPr/>
      </dsp:nvSpPr>
      <dsp:spPr>
        <a:xfrm>
          <a:off x="981502" y="288070"/>
          <a:ext cx="2359144" cy="39623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err="1">
              <a:effectLst/>
            </a:rPr>
            <a:t>HttpResponseMessage</a:t>
          </a:r>
          <a:endParaRPr lang="en-IN" sz="1400" kern="1200" dirty="0"/>
        </a:p>
      </dsp:txBody>
      <dsp:txXfrm>
        <a:off x="981502" y="288070"/>
        <a:ext cx="2359144" cy="396235"/>
      </dsp:txXfrm>
    </dsp:sp>
    <dsp:sp modelId="{BF01A2E3-B383-49FC-81B3-754D7629D7A7}">
      <dsp:nvSpPr>
        <dsp:cNvPr id="0" name=""/>
        <dsp:cNvSpPr/>
      </dsp:nvSpPr>
      <dsp:spPr>
        <a:xfrm>
          <a:off x="981502" y="783364"/>
          <a:ext cx="2359144" cy="39623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effectLst/>
            </a:rPr>
            <a:t>IHttpActionResult</a:t>
          </a:r>
          <a:endParaRPr lang="en-IN" sz="1400" kern="1200" dirty="0"/>
        </a:p>
      </dsp:txBody>
      <dsp:txXfrm>
        <a:off x="981502" y="783364"/>
        <a:ext cx="2359144" cy="396235"/>
      </dsp:txXfrm>
    </dsp:sp>
    <dsp:sp modelId="{F23D8FDA-D2DA-4652-98E0-9215B7EBA48E}">
      <dsp:nvSpPr>
        <dsp:cNvPr id="0" name=""/>
        <dsp:cNvSpPr/>
      </dsp:nvSpPr>
      <dsp:spPr>
        <a:xfrm>
          <a:off x="981502" y="1278659"/>
          <a:ext cx="2359144" cy="39623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err="1">
              <a:effectLst/>
            </a:rPr>
            <a:t>JsonResult</a:t>
          </a:r>
          <a:endParaRPr lang="en-IN" sz="1400" kern="1200" dirty="0"/>
        </a:p>
      </dsp:txBody>
      <dsp:txXfrm>
        <a:off x="981502" y="1278659"/>
        <a:ext cx="2359144" cy="396235"/>
      </dsp:txXfrm>
    </dsp:sp>
    <dsp:sp modelId="{1591F258-5D75-4B98-AF7C-7FEE90EFD77C}">
      <dsp:nvSpPr>
        <dsp:cNvPr id="0" name=""/>
        <dsp:cNvSpPr/>
      </dsp:nvSpPr>
      <dsp:spPr>
        <a:xfrm>
          <a:off x="981502" y="1773954"/>
          <a:ext cx="2359144" cy="39623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err="1">
              <a:effectLst/>
            </a:rPr>
            <a:t>XmlResult</a:t>
          </a:r>
          <a:endParaRPr lang="en-IN" sz="1400" kern="1200" dirty="0"/>
        </a:p>
      </dsp:txBody>
      <dsp:txXfrm>
        <a:off x="981502" y="1773954"/>
        <a:ext cx="2359144" cy="396235"/>
      </dsp:txXfrm>
    </dsp:sp>
    <dsp:sp modelId="{E6364004-B730-44A2-8ADD-96627748E4BB}">
      <dsp:nvSpPr>
        <dsp:cNvPr id="0" name=""/>
        <dsp:cNvSpPr/>
      </dsp:nvSpPr>
      <dsp:spPr>
        <a:xfrm>
          <a:off x="981502" y="2269249"/>
          <a:ext cx="2359144" cy="39623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err="1">
              <a:effectLst/>
            </a:rPr>
            <a:t>FileStreamResult</a:t>
          </a:r>
          <a:endParaRPr lang="en-IN" sz="1400" kern="1200" dirty="0"/>
        </a:p>
      </dsp:txBody>
      <dsp:txXfrm>
        <a:off x="981502" y="2269249"/>
        <a:ext cx="2359144" cy="396235"/>
      </dsp:txXfrm>
    </dsp:sp>
    <dsp:sp modelId="{34551E03-6F51-43BF-9570-1C6B3C90B4FB}">
      <dsp:nvSpPr>
        <dsp:cNvPr id="0" name=""/>
        <dsp:cNvSpPr/>
      </dsp:nvSpPr>
      <dsp:spPr>
        <a:xfrm>
          <a:off x="981502" y="2764544"/>
          <a:ext cx="2359144" cy="39623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err="1">
              <a:effectLst/>
            </a:rPr>
            <a:t>EmptyResult</a:t>
          </a:r>
          <a:endParaRPr lang="en-IN" sz="1400" kern="1200" dirty="0"/>
        </a:p>
      </dsp:txBody>
      <dsp:txXfrm>
        <a:off x="981502" y="2764544"/>
        <a:ext cx="2359144" cy="396235"/>
      </dsp:txXfrm>
    </dsp:sp>
    <dsp:sp modelId="{0BD8F7FF-8716-4F72-8DD6-D49496066E92}">
      <dsp:nvSpPr>
        <dsp:cNvPr id="0" name=""/>
        <dsp:cNvSpPr/>
      </dsp:nvSpPr>
      <dsp:spPr>
        <a:xfrm>
          <a:off x="981502" y="3259839"/>
          <a:ext cx="2359144" cy="39623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err="1">
              <a:effectLst/>
            </a:rPr>
            <a:t>StatusCodeResult</a:t>
          </a:r>
          <a:endParaRPr lang="en-IN" sz="1400" kern="1200" dirty="0"/>
        </a:p>
      </dsp:txBody>
      <dsp:txXfrm>
        <a:off x="981502" y="3259839"/>
        <a:ext cx="2359144" cy="396235"/>
      </dsp:txXfrm>
    </dsp:sp>
    <dsp:sp modelId="{8AC00BDB-AD07-41E8-A855-28042B736475}">
      <dsp:nvSpPr>
        <dsp:cNvPr id="0" name=""/>
        <dsp:cNvSpPr/>
      </dsp:nvSpPr>
      <dsp:spPr>
        <a:xfrm>
          <a:off x="981502" y="3755134"/>
          <a:ext cx="2359144" cy="39623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err="1">
              <a:effectLst/>
            </a:rPr>
            <a:t>RedirectResult</a:t>
          </a:r>
          <a:endParaRPr lang="en-IN" sz="1400" kern="1200" dirty="0"/>
        </a:p>
      </dsp:txBody>
      <dsp:txXfrm>
        <a:off x="981502" y="3755134"/>
        <a:ext cx="2359144" cy="39623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BB8FA-BBAA-4419-9FBE-CB2D55141C19}">
      <dsp:nvSpPr>
        <dsp:cNvPr id="0" name=""/>
        <dsp:cNvSpPr/>
      </dsp:nvSpPr>
      <dsp:spPr>
        <a:xfrm>
          <a:off x="1196800" y="2786138"/>
          <a:ext cx="374028" cy="2494474"/>
        </a:xfrm>
        <a:custGeom>
          <a:avLst/>
          <a:gdLst/>
          <a:ahLst/>
          <a:cxnLst/>
          <a:rect l="0" t="0" r="0" b="0"/>
          <a:pathLst>
            <a:path>
              <a:moveTo>
                <a:pt x="0" y="0"/>
              </a:moveTo>
              <a:lnTo>
                <a:pt x="187014" y="0"/>
              </a:lnTo>
              <a:lnTo>
                <a:pt x="187014" y="2494474"/>
              </a:lnTo>
              <a:lnTo>
                <a:pt x="374028" y="249447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22634" y="3970316"/>
        <a:ext cx="2522360" cy="126118"/>
      </dsp:txXfrm>
    </dsp:sp>
    <dsp:sp modelId="{F3D8800E-11E2-4575-9E3D-168845F72D5F}">
      <dsp:nvSpPr>
        <dsp:cNvPr id="0" name=""/>
        <dsp:cNvSpPr/>
      </dsp:nvSpPr>
      <dsp:spPr>
        <a:xfrm>
          <a:off x="1196800" y="2786138"/>
          <a:ext cx="374028" cy="1781767"/>
        </a:xfrm>
        <a:custGeom>
          <a:avLst/>
          <a:gdLst/>
          <a:ahLst/>
          <a:cxnLst/>
          <a:rect l="0" t="0" r="0" b="0"/>
          <a:pathLst>
            <a:path>
              <a:moveTo>
                <a:pt x="0" y="0"/>
              </a:moveTo>
              <a:lnTo>
                <a:pt x="187014" y="0"/>
              </a:lnTo>
              <a:lnTo>
                <a:pt x="187014" y="1781767"/>
              </a:lnTo>
              <a:lnTo>
                <a:pt x="374028" y="178176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473513" y="3631507"/>
        <a:ext cx="1820602" cy="91030"/>
      </dsp:txXfrm>
    </dsp:sp>
    <dsp:sp modelId="{68C329FE-104B-46A1-8067-A330A297E0FD}">
      <dsp:nvSpPr>
        <dsp:cNvPr id="0" name=""/>
        <dsp:cNvSpPr/>
      </dsp:nvSpPr>
      <dsp:spPr>
        <a:xfrm>
          <a:off x="1196800" y="2786138"/>
          <a:ext cx="374028" cy="1069060"/>
        </a:xfrm>
        <a:custGeom>
          <a:avLst/>
          <a:gdLst/>
          <a:ahLst/>
          <a:cxnLst/>
          <a:rect l="0" t="0" r="0" b="0"/>
          <a:pathLst>
            <a:path>
              <a:moveTo>
                <a:pt x="0" y="0"/>
              </a:moveTo>
              <a:lnTo>
                <a:pt x="187014" y="0"/>
              </a:lnTo>
              <a:lnTo>
                <a:pt x="187014" y="1069060"/>
              </a:lnTo>
              <a:lnTo>
                <a:pt x="374028" y="106906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817513" y="3292353"/>
        <a:ext cx="1132602" cy="56630"/>
      </dsp:txXfrm>
    </dsp:sp>
    <dsp:sp modelId="{96391943-B6AB-4106-B14E-52A71728C18C}">
      <dsp:nvSpPr>
        <dsp:cNvPr id="0" name=""/>
        <dsp:cNvSpPr/>
      </dsp:nvSpPr>
      <dsp:spPr>
        <a:xfrm>
          <a:off x="1196800" y="2786138"/>
          <a:ext cx="374028" cy="356353"/>
        </a:xfrm>
        <a:custGeom>
          <a:avLst/>
          <a:gdLst/>
          <a:ahLst/>
          <a:cxnLst/>
          <a:rect l="0" t="0" r="0" b="0"/>
          <a:pathLst>
            <a:path>
              <a:moveTo>
                <a:pt x="0" y="0"/>
              </a:moveTo>
              <a:lnTo>
                <a:pt x="187014" y="0"/>
              </a:lnTo>
              <a:lnTo>
                <a:pt x="187014" y="356353"/>
              </a:lnTo>
              <a:lnTo>
                <a:pt x="374028" y="3563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125509" y="2951400"/>
        <a:ext cx="516609" cy="25830"/>
      </dsp:txXfrm>
    </dsp:sp>
    <dsp:sp modelId="{B48E2E6A-CD42-4EC2-8D0E-A59FE3342CCF}">
      <dsp:nvSpPr>
        <dsp:cNvPr id="0" name=""/>
        <dsp:cNvSpPr/>
      </dsp:nvSpPr>
      <dsp:spPr>
        <a:xfrm>
          <a:off x="1196800" y="2429784"/>
          <a:ext cx="374028" cy="356353"/>
        </a:xfrm>
        <a:custGeom>
          <a:avLst/>
          <a:gdLst/>
          <a:ahLst/>
          <a:cxnLst/>
          <a:rect l="0" t="0" r="0" b="0"/>
          <a:pathLst>
            <a:path>
              <a:moveTo>
                <a:pt x="0" y="356353"/>
              </a:moveTo>
              <a:lnTo>
                <a:pt x="187014" y="356353"/>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125509" y="2595046"/>
        <a:ext cx="516609" cy="25830"/>
      </dsp:txXfrm>
    </dsp:sp>
    <dsp:sp modelId="{D42568F3-387A-4CA3-9D1A-3BE9B435F78A}">
      <dsp:nvSpPr>
        <dsp:cNvPr id="0" name=""/>
        <dsp:cNvSpPr/>
      </dsp:nvSpPr>
      <dsp:spPr>
        <a:xfrm>
          <a:off x="1196800" y="1717077"/>
          <a:ext cx="374028" cy="1069060"/>
        </a:xfrm>
        <a:custGeom>
          <a:avLst/>
          <a:gdLst/>
          <a:ahLst/>
          <a:cxnLst/>
          <a:rect l="0" t="0" r="0" b="0"/>
          <a:pathLst>
            <a:path>
              <a:moveTo>
                <a:pt x="0" y="1069060"/>
              </a:moveTo>
              <a:lnTo>
                <a:pt x="187014" y="1069060"/>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817513" y="2223293"/>
        <a:ext cx="1132602" cy="56630"/>
      </dsp:txXfrm>
    </dsp:sp>
    <dsp:sp modelId="{0AE60140-7B7A-4E6F-81DD-E15F7E762293}">
      <dsp:nvSpPr>
        <dsp:cNvPr id="0" name=""/>
        <dsp:cNvSpPr/>
      </dsp:nvSpPr>
      <dsp:spPr>
        <a:xfrm>
          <a:off x="1196800" y="1004370"/>
          <a:ext cx="374028" cy="1781767"/>
        </a:xfrm>
        <a:custGeom>
          <a:avLst/>
          <a:gdLst/>
          <a:ahLst/>
          <a:cxnLst/>
          <a:rect l="0" t="0" r="0" b="0"/>
          <a:pathLst>
            <a:path>
              <a:moveTo>
                <a:pt x="0" y="1781767"/>
              </a:moveTo>
              <a:lnTo>
                <a:pt x="187014" y="1781767"/>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473513" y="1849739"/>
        <a:ext cx="1820602" cy="91030"/>
      </dsp:txXfrm>
    </dsp:sp>
    <dsp:sp modelId="{7DBAB760-B616-4C48-B42A-531DF6FA12A3}">
      <dsp:nvSpPr>
        <dsp:cNvPr id="0" name=""/>
        <dsp:cNvSpPr/>
      </dsp:nvSpPr>
      <dsp:spPr>
        <a:xfrm>
          <a:off x="1196800" y="291663"/>
          <a:ext cx="374028" cy="2494474"/>
        </a:xfrm>
        <a:custGeom>
          <a:avLst/>
          <a:gdLst/>
          <a:ahLst/>
          <a:cxnLst/>
          <a:rect l="0" t="0" r="0" b="0"/>
          <a:pathLst>
            <a:path>
              <a:moveTo>
                <a:pt x="0" y="2494474"/>
              </a:moveTo>
              <a:lnTo>
                <a:pt x="187014" y="2494474"/>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22634" y="1475841"/>
        <a:ext cx="2522360" cy="126118"/>
      </dsp:txXfrm>
    </dsp:sp>
    <dsp:sp modelId="{DB530472-4D52-4F88-8D79-0F0AEDA447E7}">
      <dsp:nvSpPr>
        <dsp:cNvPr id="0" name=""/>
        <dsp:cNvSpPr/>
      </dsp:nvSpPr>
      <dsp:spPr>
        <a:xfrm rot="16200000">
          <a:off x="-1426667" y="2268653"/>
          <a:ext cx="4211964" cy="1034970"/>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Return Types in Web API</a:t>
          </a:r>
        </a:p>
      </dsp:txBody>
      <dsp:txXfrm>
        <a:off x="-1426667" y="2268653"/>
        <a:ext cx="4211964" cy="1034970"/>
      </dsp:txXfrm>
    </dsp:sp>
    <dsp:sp modelId="{D2C2BF02-3C6D-42F3-8819-65D1B5093914}">
      <dsp:nvSpPr>
        <dsp:cNvPr id="0" name=""/>
        <dsp:cNvSpPr/>
      </dsp:nvSpPr>
      <dsp:spPr>
        <a:xfrm>
          <a:off x="1570828" y="6580"/>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HttpResponseMessage</a:t>
          </a:r>
          <a:endParaRPr lang="en-IN" sz="1800" kern="1200" dirty="0"/>
        </a:p>
      </dsp:txBody>
      <dsp:txXfrm>
        <a:off x="1570828" y="6580"/>
        <a:ext cx="3394703" cy="570165"/>
      </dsp:txXfrm>
    </dsp:sp>
    <dsp:sp modelId="{BF01A2E3-B383-49FC-81B3-754D7629D7A7}">
      <dsp:nvSpPr>
        <dsp:cNvPr id="0" name=""/>
        <dsp:cNvSpPr/>
      </dsp:nvSpPr>
      <dsp:spPr>
        <a:xfrm>
          <a:off x="1570828" y="719287"/>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effectLst/>
            </a:rPr>
            <a:t>IHttpActionResult</a:t>
          </a:r>
          <a:endParaRPr lang="en-IN" sz="1800" kern="1200" dirty="0"/>
        </a:p>
      </dsp:txBody>
      <dsp:txXfrm>
        <a:off x="1570828" y="719287"/>
        <a:ext cx="3394703" cy="570165"/>
      </dsp:txXfrm>
    </dsp:sp>
    <dsp:sp modelId="{F23D8FDA-D2DA-4652-98E0-9215B7EBA48E}">
      <dsp:nvSpPr>
        <dsp:cNvPr id="0" name=""/>
        <dsp:cNvSpPr/>
      </dsp:nvSpPr>
      <dsp:spPr>
        <a:xfrm>
          <a:off x="1570828" y="1431994"/>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JsonResult</a:t>
          </a:r>
          <a:endParaRPr lang="en-IN" sz="1800" kern="1200" dirty="0"/>
        </a:p>
      </dsp:txBody>
      <dsp:txXfrm>
        <a:off x="1570828" y="1431994"/>
        <a:ext cx="3394703" cy="570165"/>
      </dsp:txXfrm>
    </dsp:sp>
    <dsp:sp modelId="{1591F258-5D75-4B98-AF7C-7FEE90EFD77C}">
      <dsp:nvSpPr>
        <dsp:cNvPr id="0" name=""/>
        <dsp:cNvSpPr/>
      </dsp:nvSpPr>
      <dsp:spPr>
        <a:xfrm>
          <a:off x="1570828" y="2144702"/>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XmlResult</a:t>
          </a:r>
          <a:endParaRPr lang="en-IN" sz="1800" kern="1200" dirty="0"/>
        </a:p>
      </dsp:txBody>
      <dsp:txXfrm>
        <a:off x="1570828" y="2144702"/>
        <a:ext cx="3394703" cy="570165"/>
      </dsp:txXfrm>
    </dsp:sp>
    <dsp:sp modelId="{E6364004-B730-44A2-8ADD-96627748E4BB}">
      <dsp:nvSpPr>
        <dsp:cNvPr id="0" name=""/>
        <dsp:cNvSpPr/>
      </dsp:nvSpPr>
      <dsp:spPr>
        <a:xfrm>
          <a:off x="1570828" y="2857409"/>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FileStreamResult</a:t>
          </a:r>
          <a:endParaRPr lang="en-IN" sz="1800" kern="1200" dirty="0"/>
        </a:p>
      </dsp:txBody>
      <dsp:txXfrm>
        <a:off x="1570828" y="2857409"/>
        <a:ext cx="3394703" cy="570165"/>
      </dsp:txXfrm>
    </dsp:sp>
    <dsp:sp modelId="{34551E03-6F51-43BF-9570-1C6B3C90B4FB}">
      <dsp:nvSpPr>
        <dsp:cNvPr id="0" name=""/>
        <dsp:cNvSpPr/>
      </dsp:nvSpPr>
      <dsp:spPr>
        <a:xfrm>
          <a:off x="1570828" y="3570116"/>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EmptyResult</a:t>
          </a:r>
          <a:endParaRPr lang="en-IN" sz="1800" kern="1200" dirty="0"/>
        </a:p>
      </dsp:txBody>
      <dsp:txXfrm>
        <a:off x="1570828" y="3570116"/>
        <a:ext cx="3394703" cy="570165"/>
      </dsp:txXfrm>
    </dsp:sp>
    <dsp:sp modelId="{0BD8F7FF-8716-4F72-8DD6-D49496066E92}">
      <dsp:nvSpPr>
        <dsp:cNvPr id="0" name=""/>
        <dsp:cNvSpPr/>
      </dsp:nvSpPr>
      <dsp:spPr>
        <a:xfrm>
          <a:off x="1570828" y="4282823"/>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StatusCodeResult</a:t>
          </a:r>
          <a:endParaRPr lang="en-IN" sz="1800" kern="1200" dirty="0"/>
        </a:p>
      </dsp:txBody>
      <dsp:txXfrm>
        <a:off x="1570828" y="4282823"/>
        <a:ext cx="3394703" cy="570165"/>
      </dsp:txXfrm>
    </dsp:sp>
    <dsp:sp modelId="{8AC00BDB-AD07-41E8-A855-28042B736475}">
      <dsp:nvSpPr>
        <dsp:cNvPr id="0" name=""/>
        <dsp:cNvSpPr/>
      </dsp:nvSpPr>
      <dsp:spPr>
        <a:xfrm>
          <a:off x="1570828" y="4995530"/>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RedirectResult</a:t>
          </a:r>
          <a:endParaRPr lang="en-IN" sz="1800" kern="1200" dirty="0"/>
        </a:p>
      </dsp:txBody>
      <dsp:txXfrm>
        <a:off x="1570828" y="4995530"/>
        <a:ext cx="3394703" cy="57016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BB8FA-BBAA-4419-9FBE-CB2D55141C19}">
      <dsp:nvSpPr>
        <dsp:cNvPr id="0" name=""/>
        <dsp:cNvSpPr/>
      </dsp:nvSpPr>
      <dsp:spPr>
        <a:xfrm>
          <a:off x="1196800" y="2786138"/>
          <a:ext cx="374028" cy="2494474"/>
        </a:xfrm>
        <a:custGeom>
          <a:avLst/>
          <a:gdLst/>
          <a:ahLst/>
          <a:cxnLst/>
          <a:rect l="0" t="0" r="0" b="0"/>
          <a:pathLst>
            <a:path>
              <a:moveTo>
                <a:pt x="0" y="0"/>
              </a:moveTo>
              <a:lnTo>
                <a:pt x="187014" y="0"/>
              </a:lnTo>
              <a:lnTo>
                <a:pt x="187014" y="2494474"/>
              </a:lnTo>
              <a:lnTo>
                <a:pt x="374028" y="249447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22634" y="3970316"/>
        <a:ext cx="2522360" cy="126118"/>
      </dsp:txXfrm>
    </dsp:sp>
    <dsp:sp modelId="{F3D8800E-11E2-4575-9E3D-168845F72D5F}">
      <dsp:nvSpPr>
        <dsp:cNvPr id="0" name=""/>
        <dsp:cNvSpPr/>
      </dsp:nvSpPr>
      <dsp:spPr>
        <a:xfrm>
          <a:off x="1196800" y="2786138"/>
          <a:ext cx="374028" cy="1781767"/>
        </a:xfrm>
        <a:custGeom>
          <a:avLst/>
          <a:gdLst/>
          <a:ahLst/>
          <a:cxnLst/>
          <a:rect l="0" t="0" r="0" b="0"/>
          <a:pathLst>
            <a:path>
              <a:moveTo>
                <a:pt x="0" y="0"/>
              </a:moveTo>
              <a:lnTo>
                <a:pt x="187014" y="0"/>
              </a:lnTo>
              <a:lnTo>
                <a:pt x="187014" y="1781767"/>
              </a:lnTo>
              <a:lnTo>
                <a:pt x="374028" y="178176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473513" y="3631507"/>
        <a:ext cx="1820602" cy="91030"/>
      </dsp:txXfrm>
    </dsp:sp>
    <dsp:sp modelId="{68C329FE-104B-46A1-8067-A330A297E0FD}">
      <dsp:nvSpPr>
        <dsp:cNvPr id="0" name=""/>
        <dsp:cNvSpPr/>
      </dsp:nvSpPr>
      <dsp:spPr>
        <a:xfrm>
          <a:off x="1196800" y="2786138"/>
          <a:ext cx="374028" cy="1069060"/>
        </a:xfrm>
        <a:custGeom>
          <a:avLst/>
          <a:gdLst/>
          <a:ahLst/>
          <a:cxnLst/>
          <a:rect l="0" t="0" r="0" b="0"/>
          <a:pathLst>
            <a:path>
              <a:moveTo>
                <a:pt x="0" y="0"/>
              </a:moveTo>
              <a:lnTo>
                <a:pt x="187014" y="0"/>
              </a:lnTo>
              <a:lnTo>
                <a:pt x="187014" y="1069060"/>
              </a:lnTo>
              <a:lnTo>
                <a:pt x="374028" y="106906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817513" y="3292353"/>
        <a:ext cx="1132602" cy="56630"/>
      </dsp:txXfrm>
    </dsp:sp>
    <dsp:sp modelId="{96391943-B6AB-4106-B14E-52A71728C18C}">
      <dsp:nvSpPr>
        <dsp:cNvPr id="0" name=""/>
        <dsp:cNvSpPr/>
      </dsp:nvSpPr>
      <dsp:spPr>
        <a:xfrm>
          <a:off x="1196800" y="2786138"/>
          <a:ext cx="374028" cy="356353"/>
        </a:xfrm>
        <a:custGeom>
          <a:avLst/>
          <a:gdLst/>
          <a:ahLst/>
          <a:cxnLst/>
          <a:rect l="0" t="0" r="0" b="0"/>
          <a:pathLst>
            <a:path>
              <a:moveTo>
                <a:pt x="0" y="0"/>
              </a:moveTo>
              <a:lnTo>
                <a:pt x="187014" y="0"/>
              </a:lnTo>
              <a:lnTo>
                <a:pt x="187014" y="356353"/>
              </a:lnTo>
              <a:lnTo>
                <a:pt x="374028" y="3563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125509" y="2951400"/>
        <a:ext cx="516609" cy="25830"/>
      </dsp:txXfrm>
    </dsp:sp>
    <dsp:sp modelId="{B48E2E6A-CD42-4EC2-8D0E-A59FE3342CCF}">
      <dsp:nvSpPr>
        <dsp:cNvPr id="0" name=""/>
        <dsp:cNvSpPr/>
      </dsp:nvSpPr>
      <dsp:spPr>
        <a:xfrm>
          <a:off x="1196800" y="2429784"/>
          <a:ext cx="374028" cy="356353"/>
        </a:xfrm>
        <a:custGeom>
          <a:avLst/>
          <a:gdLst/>
          <a:ahLst/>
          <a:cxnLst/>
          <a:rect l="0" t="0" r="0" b="0"/>
          <a:pathLst>
            <a:path>
              <a:moveTo>
                <a:pt x="0" y="356353"/>
              </a:moveTo>
              <a:lnTo>
                <a:pt x="187014" y="356353"/>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125509" y="2595046"/>
        <a:ext cx="516609" cy="25830"/>
      </dsp:txXfrm>
    </dsp:sp>
    <dsp:sp modelId="{D42568F3-387A-4CA3-9D1A-3BE9B435F78A}">
      <dsp:nvSpPr>
        <dsp:cNvPr id="0" name=""/>
        <dsp:cNvSpPr/>
      </dsp:nvSpPr>
      <dsp:spPr>
        <a:xfrm>
          <a:off x="1196800" y="1717077"/>
          <a:ext cx="374028" cy="1069060"/>
        </a:xfrm>
        <a:custGeom>
          <a:avLst/>
          <a:gdLst/>
          <a:ahLst/>
          <a:cxnLst/>
          <a:rect l="0" t="0" r="0" b="0"/>
          <a:pathLst>
            <a:path>
              <a:moveTo>
                <a:pt x="0" y="1069060"/>
              </a:moveTo>
              <a:lnTo>
                <a:pt x="187014" y="1069060"/>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817513" y="2223293"/>
        <a:ext cx="1132602" cy="56630"/>
      </dsp:txXfrm>
    </dsp:sp>
    <dsp:sp modelId="{0AE60140-7B7A-4E6F-81DD-E15F7E762293}">
      <dsp:nvSpPr>
        <dsp:cNvPr id="0" name=""/>
        <dsp:cNvSpPr/>
      </dsp:nvSpPr>
      <dsp:spPr>
        <a:xfrm>
          <a:off x="1196800" y="1004370"/>
          <a:ext cx="374028" cy="1781767"/>
        </a:xfrm>
        <a:custGeom>
          <a:avLst/>
          <a:gdLst/>
          <a:ahLst/>
          <a:cxnLst/>
          <a:rect l="0" t="0" r="0" b="0"/>
          <a:pathLst>
            <a:path>
              <a:moveTo>
                <a:pt x="0" y="1781767"/>
              </a:moveTo>
              <a:lnTo>
                <a:pt x="187014" y="1781767"/>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473513" y="1849739"/>
        <a:ext cx="1820602" cy="91030"/>
      </dsp:txXfrm>
    </dsp:sp>
    <dsp:sp modelId="{7DBAB760-B616-4C48-B42A-531DF6FA12A3}">
      <dsp:nvSpPr>
        <dsp:cNvPr id="0" name=""/>
        <dsp:cNvSpPr/>
      </dsp:nvSpPr>
      <dsp:spPr>
        <a:xfrm>
          <a:off x="1196800" y="291663"/>
          <a:ext cx="374028" cy="2494474"/>
        </a:xfrm>
        <a:custGeom>
          <a:avLst/>
          <a:gdLst/>
          <a:ahLst/>
          <a:cxnLst/>
          <a:rect l="0" t="0" r="0" b="0"/>
          <a:pathLst>
            <a:path>
              <a:moveTo>
                <a:pt x="0" y="2494474"/>
              </a:moveTo>
              <a:lnTo>
                <a:pt x="187014" y="2494474"/>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22634" y="1475841"/>
        <a:ext cx="2522360" cy="126118"/>
      </dsp:txXfrm>
    </dsp:sp>
    <dsp:sp modelId="{DB530472-4D52-4F88-8D79-0F0AEDA447E7}">
      <dsp:nvSpPr>
        <dsp:cNvPr id="0" name=""/>
        <dsp:cNvSpPr/>
      </dsp:nvSpPr>
      <dsp:spPr>
        <a:xfrm rot="16200000">
          <a:off x="-1426667" y="2268653"/>
          <a:ext cx="4211964" cy="1034970"/>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Return Types in Web API</a:t>
          </a:r>
        </a:p>
      </dsp:txBody>
      <dsp:txXfrm>
        <a:off x="-1426667" y="2268653"/>
        <a:ext cx="4211964" cy="1034970"/>
      </dsp:txXfrm>
    </dsp:sp>
    <dsp:sp modelId="{D2C2BF02-3C6D-42F3-8819-65D1B5093914}">
      <dsp:nvSpPr>
        <dsp:cNvPr id="0" name=""/>
        <dsp:cNvSpPr/>
      </dsp:nvSpPr>
      <dsp:spPr>
        <a:xfrm>
          <a:off x="1570828" y="6580"/>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HttpResponseMessage</a:t>
          </a:r>
          <a:endParaRPr lang="en-IN" sz="1800" kern="1200" dirty="0"/>
        </a:p>
      </dsp:txBody>
      <dsp:txXfrm>
        <a:off x="1570828" y="6580"/>
        <a:ext cx="3394703" cy="570165"/>
      </dsp:txXfrm>
    </dsp:sp>
    <dsp:sp modelId="{BF01A2E3-B383-49FC-81B3-754D7629D7A7}">
      <dsp:nvSpPr>
        <dsp:cNvPr id="0" name=""/>
        <dsp:cNvSpPr/>
      </dsp:nvSpPr>
      <dsp:spPr>
        <a:xfrm>
          <a:off x="1570828" y="719287"/>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effectLst/>
            </a:rPr>
            <a:t>IHttpActionResult</a:t>
          </a:r>
          <a:endParaRPr lang="en-IN" sz="1800" kern="1200" dirty="0"/>
        </a:p>
      </dsp:txBody>
      <dsp:txXfrm>
        <a:off x="1570828" y="719287"/>
        <a:ext cx="3394703" cy="570165"/>
      </dsp:txXfrm>
    </dsp:sp>
    <dsp:sp modelId="{F23D8FDA-D2DA-4652-98E0-9215B7EBA48E}">
      <dsp:nvSpPr>
        <dsp:cNvPr id="0" name=""/>
        <dsp:cNvSpPr/>
      </dsp:nvSpPr>
      <dsp:spPr>
        <a:xfrm>
          <a:off x="1570828" y="1431994"/>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JsonResult</a:t>
          </a:r>
          <a:endParaRPr lang="en-IN" sz="1800" kern="1200" dirty="0"/>
        </a:p>
      </dsp:txBody>
      <dsp:txXfrm>
        <a:off x="1570828" y="1431994"/>
        <a:ext cx="3394703" cy="570165"/>
      </dsp:txXfrm>
    </dsp:sp>
    <dsp:sp modelId="{1591F258-5D75-4B98-AF7C-7FEE90EFD77C}">
      <dsp:nvSpPr>
        <dsp:cNvPr id="0" name=""/>
        <dsp:cNvSpPr/>
      </dsp:nvSpPr>
      <dsp:spPr>
        <a:xfrm>
          <a:off x="1570828" y="2144702"/>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XmlResult</a:t>
          </a:r>
          <a:endParaRPr lang="en-IN" sz="1800" kern="1200" dirty="0"/>
        </a:p>
      </dsp:txBody>
      <dsp:txXfrm>
        <a:off x="1570828" y="2144702"/>
        <a:ext cx="3394703" cy="570165"/>
      </dsp:txXfrm>
    </dsp:sp>
    <dsp:sp modelId="{E6364004-B730-44A2-8ADD-96627748E4BB}">
      <dsp:nvSpPr>
        <dsp:cNvPr id="0" name=""/>
        <dsp:cNvSpPr/>
      </dsp:nvSpPr>
      <dsp:spPr>
        <a:xfrm>
          <a:off x="1570828" y="2857409"/>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FileStreamResult</a:t>
          </a:r>
          <a:endParaRPr lang="en-IN" sz="1800" kern="1200" dirty="0"/>
        </a:p>
      </dsp:txBody>
      <dsp:txXfrm>
        <a:off x="1570828" y="2857409"/>
        <a:ext cx="3394703" cy="570165"/>
      </dsp:txXfrm>
    </dsp:sp>
    <dsp:sp modelId="{34551E03-6F51-43BF-9570-1C6B3C90B4FB}">
      <dsp:nvSpPr>
        <dsp:cNvPr id="0" name=""/>
        <dsp:cNvSpPr/>
      </dsp:nvSpPr>
      <dsp:spPr>
        <a:xfrm>
          <a:off x="1570828" y="3570116"/>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EmptyResult</a:t>
          </a:r>
          <a:endParaRPr lang="en-IN" sz="1800" kern="1200" dirty="0"/>
        </a:p>
      </dsp:txBody>
      <dsp:txXfrm>
        <a:off x="1570828" y="3570116"/>
        <a:ext cx="3394703" cy="570165"/>
      </dsp:txXfrm>
    </dsp:sp>
    <dsp:sp modelId="{0BD8F7FF-8716-4F72-8DD6-D49496066E92}">
      <dsp:nvSpPr>
        <dsp:cNvPr id="0" name=""/>
        <dsp:cNvSpPr/>
      </dsp:nvSpPr>
      <dsp:spPr>
        <a:xfrm>
          <a:off x="1570828" y="4282823"/>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StatusCodeResult</a:t>
          </a:r>
          <a:endParaRPr lang="en-IN" sz="1800" kern="1200" dirty="0"/>
        </a:p>
      </dsp:txBody>
      <dsp:txXfrm>
        <a:off x="1570828" y="4282823"/>
        <a:ext cx="3394703" cy="570165"/>
      </dsp:txXfrm>
    </dsp:sp>
    <dsp:sp modelId="{8AC00BDB-AD07-41E8-A855-28042B736475}">
      <dsp:nvSpPr>
        <dsp:cNvPr id="0" name=""/>
        <dsp:cNvSpPr/>
      </dsp:nvSpPr>
      <dsp:spPr>
        <a:xfrm>
          <a:off x="1570828" y="4995530"/>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RedirectResult</a:t>
          </a:r>
          <a:endParaRPr lang="en-IN" sz="1800" kern="1200" dirty="0"/>
        </a:p>
      </dsp:txBody>
      <dsp:txXfrm>
        <a:off x="1570828" y="4995530"/>
        <a:ext cx="3394703" cy="57016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BB8FA-BBAA-4419-9FBE-CB2D55141C19}">
      <dsp:nvSpPr>
        <dsp:cNvPr id="0" name=""/>
        <dsp:cNvSpPr/>
      </dsp:nvSpPr>
      <dsp:spPr>
        <a:xfrm>
          <a:off x="1196800" y="2786138"/>
          <a:ext cx="374028" cy="2494474"/>
        </a:xfrm>
        <a:custGeom>
          <a:avLst/>
          <a:gdLst/>
          <a:ahLst/>
          <a:cxnLst/>
          <a:rect l="0" t="0" r="0" b="0"/>
          <a:pathLst>
            <a:path>
              <a:moveTo>
                <a:pt x="0" y="0"/>
              </a:moveTo>
              <a:lnTo>
                <a:pt x="187014" y="0"/>
              </a:lnTo>
              <a:lnTo>
                <a:pt x="187014" y="2494474"/>
              </a:lnTo>
              <a:lnTo>
                <a:pt x="374028" y="249447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22634" y="3970316"/>
        <a:ext cx="2522360" cy="126118"/>
      </dsp:txXfrm>
    </dsp:sp>
    <dsp:sp modelId="{F3D8800E-11E2-4575-9E3D-168845F72D5F}">
      <dsp:nvSpPr>
        <dsp:cNvPr id="0" name=""/>
        <dsp:cNvSpPr/>
      </dsp:nvSpPr>
      <dsp:spPr>
        <a:xfrm>
          <a:off x="1196800" y="2786138"/>
          <a:ext cx="374028" cy="1781767"/>
        </a:xfrm>
        <a:custGeom>
          <a:avLst/>
          <a:gdLst/>
          <a:ahLst/>
          <a:cxnLst/>
          <a:rect l="0" t="0" r="0" b="0"/>
          <a:pathLst>
            <a:path>
              <a:moveTo>
                <a:pt x="0" y="0"/>
              </a:moveTo>
              <a:lnTo>
                <a:pt x="187014" y="0"/>
              </a:lnTo>
              <a:lnTo>
                <a:pt x="187014" y="1781767"/>
              </a:lnTo>
              <a:lnTo>
                <a:pt x="374028" y="178176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473513" y="3631507"/>
        <a:ext cx="1820602" cy="91030"/>
      </dsp:txXfrm>
    </dsp:sp>
    <dsp:sp modelId="{68C329FE-104B-46A1-8067-A330A297E0FD}">
      <dsp:nvSpPr>
        <dsp:cNvPr id="0" name=""/>
        <dsp:cNvSpPr/>
      </dsp:nvSpPr>
      <dsp:spPr>
        <a:xfrm>
          <a:off x="1196800" y="2786138"/>
          <a:ext cx="374028" cy="1069060"/>
        </a:xfrm>
        <a:custGeom>
          <a:avLst/>
          <a:gdLst/>
          <a:ahLst/>
          <a:cxnLst/>
          <a:rect l="0" t="0" r="0" b="0"/>
          <a:pathLst>
            <a:path>
              <a:moveTo>
                <a:pt x="0" y="0"/>
              </a:moveTo>
              <a:lnTo>
                <a:pt x="187014" y="0"/>
              </a:lnTo>
              <a:lnTo>
                <a:pt x="187014" y="1069060"/>
              </a:lnTo>
              <a:lnTo>
                <a:pt x="374028" y="106906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817513" y="3292353"/>
        <a:ext cx="1132602" cy="56630"/>
      </dsp:txXfrm>
    </dsp:sp>
    <dsp:sp modelId="{96391943-B6AB-4106-B14E-52A71728C18C}">
      <dsp:nvSpPr>
        <dsp:cNvPr id="0" name=""/>
        <dsp:cNvSpPr/>
      </dsp:nvSpPr>
      <dsp:spPr>
        <a:xfrm>
          <a:off x="1196800" y="2786138"/>
          <a:ext cx="374028" cy="356353"/>
        </a:xfrm>
        <a:custGeom>
          <a:avLst/>
          <a:gdLst/>
          <a:ahLst/>
          <a:cxnLst/>
          <a:rect l="0" t="0" r="0" b="0"/>
          <a:pathLst>
            <a:path>
              <a:moveTo>
                <a:pt x="0" y="0"/>
              </a:moveTo>
              <a:lnTo>
                <a:pt x="187014" y="0"/>
              </a:lnTo>
              <a:lnTo>
                <a:pt x="187014" y="356353"/>
              </a:lnTo>
              <a:lnTo>
                <a:pt x="374028" y="3563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125509" y="2951400"/>
        <a:ext cx="516609" cy="25830"/>
      </dsp:txXfrm>
    </dsp:sp>
    <dsp:sp modelId="{B48E2E6A-CD42-4EC2-8D0E-A59FE3342CCF}">
      <dsp:nvSpPr>
        <dsp:cNvPr id="0" name=""/>
        <dsp:cNvSpPr/>
      </dsp:nvSpPr>
      <dsp:spPr>
        <a:xfrm>
          <a:off x="1196800" y="2429784"/>
          <a:ext cx="374028" cy="356353"/>
        </a:xfrm>
        <a:custGeom>
          <a:avLst/>
          <a:gdLst/>
          <a:ahLst/>
          <a:cxnLst/>
          <a:rect l="0" t="0" r="0" b="0"/>
          <a:pathLst>
            <a:path>
              <a:moveTo>
                <a:pt x="0" y="356353"/>
              </a:moveTo>
              <a:lnTo>
                <a:pt x="187014" y="356353"/>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125509" y="2595046"/>
        <a:ext cx="516609" cy="25830"/>
      </dsp:txXfrm>
    </dsp:sp>
    <dsp:sp modelId="{D42568F3-387A-4CA3-9D1A-3BE9B435F78A}">
      <dsp:nvSpPr>
        <dsp:cNvPr id="0" name=""/>
        <dsp:cNvSpPr/>
      </dsp:nvSpPr>
      <dsp:spPr>
        <a:xfrm>
          <a:off x="1196800" y="1717077"/>
          <a:ext cx="374028" cy="1069060"/>
        </a:xfrm>
        <a:custGeom>
          <a:avLst/>
          <a:gdLst/>
          <a:ahLst/>
          <a:cxnLst/>
          <a:rect l="0" t="0" r="0" b="0"/>
          <a:pathLst>
            <a:path>
              <a:moveTo>
                <a:pt x="0" y="1069060"/>
              </a:moveTo>
              <a:lnTo>
                <a:pt x="187014" y="1069060"/>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817513" y="2223293"/>
        <a:ext cx="1132602" cy="56630"/>
      </dsp:txXfrm>
    </dsp:sp>
    <dsp:sp modelId="{0AE60140-7B7A-4E6F-81DD-E15F7E762293}">
      <dsp:nvSpPr>
        <dsp:cNvPr id="0" name=""/>
        <dsp:cNvSpPr/>
      </dsp:nvSpPr>
      <dsp:spPr>
        <a:xfrm>
          <a:off x="1196800" y="1004370"/>
          <a:ext cx="374028" cy="1781767"/>
        </a:xfrm>
        <a:custGeom>
          <a:avLst/>
          <a:gdLst/>
          <a:ahLst/>
          <a:cxnLst/>
          <a:rect l="0" t="0" r="0" b="0"/>
          <a:pathLst>
            <a:path>
              <a:moveTo>
                <a:pt x="0" y="1781767"/>
              </a:moveTo>
              <a:lnTo>
                <a:pt x="187014" y="1781767"/>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473513" y="1849739"/>
        <a:ext cx="1820602" cy="91030"/>
      </dsp:txXfrm>
    </dsp:sp>
    <dsp:sp modelId="{7DBAB760-B616-4C48-B42A-531DF6FA12A3}">
      <dsp:nvSpPr>
        <dsp:cNvPr id="0" name=""/>
        <dsp:cNvSpPr/>
      </dsp:nvSpPr>
      <dsp:spPr>
        <a:xfrm>
          <a:off x="1196800" y="291663"/>
          <a:ext cx="374028" cy="2494474"/>
        </a:xfrm>
        <a:custGeom>
          <a:avLst/>
          <a:gdLst/>
          <a:ahLst/>
          <a:cxnLst/>
          <a:rect l="0" t="0" r="0" b="0"/>
          <a:pathLst>
            <a:path>
              <a:moveTo>
                <a:pt x="0" y="2494474"/>
              </a:moveTo>
              <a:lnTo>
                <a:pt x="187014" y="2494474"/>
              </a:lnTo>
              <a:lnTo>
                <a:pt x="187014" y="0"/>
              </a:lnTo>
              <a:lnTo>
                <a:pt x="374028"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22634" y="1475841"/>
        <a:ext cx="2522360" cy="126118"/>
      </dsp:txXfrm>
    </dsp:sp>
    <dsp:sp modelId="{DB530472-4D52-4F88-8D79-0F0AEDA447E7}">
      <dsp:nvSpPr>
        <dsp:cNvPr id="0" name=""/>
        <dsp:cNvSpPr/>
      </dsp:nvSpPr>
      <dsp:spPr>
        <a:xfrm rot="16200000">
          <a:off x="-1426667" y="2268653"/>
          <a:ext cx="4211964" cy="1034970"/>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Return Types in Web API</a:t>
          </a:r>
        </a:p>
      </dsp:txBody>
      <dsp:txXfrm>
        <a:off x="-1426667" y="2268653"/>
        <a:ext cx="4211964" cy="1034970"/>
      </dsp:txXfrm>
    </dsp:sp>
    <dsp:sp modelId="{D2C2BF02-3C6D-42F3-8819-65D1B5093914}">
      <dsp:nvSpPr>
        <dsp:cNvPr id="0" name=""/>
        <dsp:cNvSpPr/>
      </dsp:nvSpPr>
      <dsp:spPr>
        <a:xfrm>
          <a:off x="1570828" y="6580"/>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HttpResponseMessage</a:t>
          </a:r>
          <a:endParaRPr lang="en-IN" sz="1800" kern="1200" dirty="0"/>
        </a:p>
      </dsp:txBody>
      <dsp:txXfrm>
        <a:off x="1570828" y="6580"/>
        <a:ext cx="3394703" cy="570165"/>
      </dsp:txXfrm>
    </dsp:sp>
    <dsp:sp modelId="{BF01A2E3-B383-49FC-81B3-754D7629D7A7}">
      <dsp:nvSpPr>
        <dsp:cNvPr id="0" name=""/>
        <dsp:cNvSpPr/>
      </dsp:nvSpPr>
      <dsp:spPr>
        <a:xfrm>
          <a:off x="1570828" y="719287"/>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effectLst/>
            </a:rPr>
            <a:t>IHttpActionResult</a:t>
          </a:r>
          <a:endParaRPr lang="en-IN" sz="1800" kern="1200" dirty="0"/>
        </a:p>
      </dsp:txBody>
      <dsp:txXfrm>
        <a:off x="1570828" y="719287"/>
        <a:ext cx="3394703" cy="570165"/>
      </dsp:txXfrm>
    </dsp:sp>
    <dsp:sp modelId="{F23D8FDA-D2DA-4652-98E0-9215B7EBA48E}">
      <dsp:nvSpPr>
        <dsp:cNvPr id="0" name=""/>
        <dsp:cNvSpPr/>
      </dsp:nvSpPr>
      <dsp:spPr>
        <a:xfrm>
          <a:off x="1570828" y="1431994"/>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JsonResult</a:t>
          </a:r>
          <a:endParaRPr lang="en-IN" sz="1800" kern="1200" dirty="0"/>
        </a:p>
      </dsp:txBody>
      <dsp:txXfrm>
        <a:off x="1570828" y="1431994"/>
        <a:ext cx="3394703" cy="570165"/>
      </dsp:txXfrm>
    </dsp:sp>
    <dsp:sp modelId="{1591F258-5D75-4B98-AF7C-7FEE90EFD77C}">
      <dsp:nvSpPr>
        <dsp:cNvPr id="0" name=""/>
        <dsp:cNvSpPr/>
      </dsp:nvSpPr>
      <dsp:spPr>
        <a:xfrm>
          <a:off x="1570828" y="2144702"/>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XmlResult</a:t>
          </a:r>
          <a:endParaRPr lang="en-IN" sz="1800" kern="1200" dirty="0"/>
        </a:p>
      </dsp:txBody>
      <dsp:txXfrm>
        <a:off x="1570828" y="2144702"/>
        <a:ext cx="3394703" cy="570165"/>
      </dsp:txXfrm>
    </dsp:sp>
    <dsp:sp modelId="{E6364004-B730-44A2-8ADD-96627748E4BB}">
      <dsp:nvSpPr>
        <dsp:cNvPr id="0" name=""/>
        <dsp:cNvSpPr/>
      </dsp:nvSpPr>
      <dsp:spPr>
        <a:xfrm>
          <a:off x="1570828" y="2857409"/>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FileStreamResult</a:t>
          </a:r>
          <a:endParaRPr lang="en-IN" sz="1800" kern="1200" dirty="0"/>
        </a:p>
      </dsp:txBody>
      <dsp:txXfrm>
        <a:off x="1570828" y="2857409"/>
        <a:ext cx="3394703" cy="570165"/>
      </dsp:txXfrm>
    </dsp:sp>
    <dsp:sp modelId="{34551E03-6F51-43BF-9570-1C6B3C90B4FB}">
      <dsp:nvSpPr>
        <dsp:cNvPr id="0" name=""/>
        <dsp:cNvSpPr/>
      </dsp:nvSpPr>
      <dsp:spPr>
        <a:xfrm>
          <a:off x="1570828" y="3570116"/>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EmptyResult</a:t>
          </a:r>
          <a:endParaRPr lang="en-IN" sz="1800" kern="1200" dirty="0"/>
        </a:p>
      </dsp:txBody>
      <dsp:txXfrm>
        <a:off x="1570828" y="3570116"/>
        <a:ext cx="3394703" cy="570165"/>
      </dsp:txXfrm>
    </dsp:sp>
    <dsp:sp modelId="{0BD8F7FF-8716-4F72-8DD6-D49496066E92}">
      <dsp:nvSpPr>
        <dsp:cNvPr id="0" name=""/>
        <dsp:cNvSpPr/>
      </dsp:nvSpPr>
      <dsp:spPr>
        <a:xfrm>
          <a:off x="1570828" y="4282823"/>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StatusCodeResult</a:t>
          </a:r>
          <a:endParaRPr lang="en-IN" sz="1800" kern="1200" dirty="0"/>
        </a:p>
      </dsp:txBody>
      <dsp:txXfrm>
        <a:off x="1570828" y="4282823"/>
        <a:ext cx="3394703" cy="570165"/>
      </dsp:txXfrm>
    </dsp:sp>
    <dsp:sp modelId="{8AC00BDB-AD07-41E8-A855-28042B736475}">
      <dsp:nvSpPr>
        <dsp:cNvPr id="0" name=""/>
        <dsp:cNvSpPr/>
      </dsp:nvSpPr>
      <dsp:spPr>
        <a:xfrm>
          <a:off x="1570828" y="4995530"/>
          <a:ext cx="3394703" cy="570165"/>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err="1">
              <a:effectLst/>
            </a:rPr>
            <a:t>RedirectResult</a:t>
          </a:r>
          <a:endParaRPr lang="en-IN" sz="1800" kern="1200" dirty="0"/>
        </a:p>
      </dsp:txBody>
      <dsp:txXfrm>
        <a:off x="1570828" y="4995530"/>
        <a:ext cx="3394703" cy="57016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5D3327-2512-4FD8-94BB-72AE59768A2C}">
      <dsp:nvSpPr>
        <dsp:cNvPr id="0" name=""/>
        <dsp:cNvSpPr/>
      </dsp:nvSpPr>
      <dsp:spPr>
        <a:xfrm>
          <a:off x="3099100" y="530415"/>
          <a:ext cx="1694047" cy="222445"/>
        </a:xfrm>
        <a:custGeom>
          <a:avLst/>
          <a:gdLst/>
          <a:ahLst/>
          <a:cxnLst/>
          <a:rect l="0" t="0" r="0" b="0"/>
          <a:pathLst>
            <a:path>
              <a:moveTo>
                <a:pt x="0" y="0"/>
              </a:moveTo>
              <a:lnTo>
                <a:pt x="0" y="111222"/>
              </a:lnTo>
              <a:lnTo>
                <a:pt x="1694047" y="111222"/>
              </a:lnTo>
              <a:lnTo>
                <a:pt x="1694047" y="22244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D16679-492F-4523-B6E9-27DF0EC17707}">
      <dsp:nvSpPr>
        <dsp:cNvPr id="0" name=""/>
        <dsp:cNvSpPr/>
      </dsp:nvSpPr>
      <dsp:spPr>
        <a:xfrm>
          <a:off x="3053380" y="530415"/>
          <a:ext cx="91440" cy="222445"/>
        </a:xfrm>
        <a:custGeom>
          <a:avLst/>
          <a:gdLst/>
          <a:ahLst/>
          <a:cxnLst/>
          <a:rect l="0" t="0" r="0" b="0"/>
          <a:pathLst>
            <a:path>
              <a:moveTo>
                <a:pt x="45720" y="0"/>
              </a:moveTo>
              <a:lnTo>
                <a:pt x="45720" y="22244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698757-6006-4172-8969-44A8038049D7}">
      <dsp:nvSpPr>
        <dsp:cNvPr id="0" name=""/>
        <dsp:cNvSpPr/>
      </dsp:nvSpPr>
      <dsp:spPr>
        <a:xfrm>
          <a:off x="1405052" y="530415"/>
          <a:ext cx="1694047" cy="222445"/>
        </a:xfrm>
        <a:custGeom>
          <a:avLst/>
          <a:gdLst/>
          <a:ahLst/>
          <a:cxnLst/>
          <a:rect l="0" t="0" r="0" b="0"/>
          <a:pathLst>
            <a:path>
              <a:moveTo>
                <a:pt x="1694047" y="0"/>
              </a:moveTo>
              <a:lnTo>
                <a:pt x="1694047" y="111222"/>
              </a:lnTo>
              <a:lnTo>
                <a:pt x="0" y="111222"/>
              </a:lnTo>
              <a:lnTo>
                <a:pt x="0" y="22244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9D4914-9303-4463-A7D2-B30A2A568A3E}">
      <dsp:nvSpPr>
        <dsp:cNvPr id="0" name=""/>
        <dsp:cNvSpPr/>
      </dsp:nvSpPr>
      <dsp:spPr>
        <a:xfrm>
          <a:off x="1859672" y="784"/>
          <a:ext cx="2478854" cy="52963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Factory Design Patterns</a:t>
          </a:r>
        </a:p>
      </dsp:txBody>
      <dsp:txXfrm>
        <a:off x="1859672" y="784"/>
        <a:ext cx="2478854" cy="529631"/>
      </dsp:txXfrm>
    </dsp:sp>
    <dsp:sp modelId="{C3B73390-4D7E-42F9-AD75-FB9CEDF0600E}">
      <dsp:nvSpPr>
        <dsp:cNvPr id="0" name=""/>
        <dsp:cNvSpPr/>
      </dsp:nvSpPr>
      <dsp:spPr>
        <a:xfrm>
          <a:off x="669252" y="752861"/>
          <a:ext cx="1471601" cy="52963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Clr>
              <a:schemeClr val="accent2"/>
            </a:buClr>
            <a:buSzTx/>
            <a:buFont typeface="+mj-lt"/>
            <a:buNone/>
          </a:pPr>
          <a:r>
            <a:rPr kumimoji="0" lang="en-US" sz="1600" b="0" i="0" u="none" strike="noStrike" kern="1200" cap="none" spc="0" normalizeH="0" baseline="0" noProof="0">
              <a:ln/>
              <a:effectLst/>
              <a:uLnTx/>
              <a:uFillTx/>
            </a:rPr>
            <a:t>Simple Factory</a:t>
          </a:r>
          <a:endParaRPr lang="en-IN" sz="1600" kern="1200" dirty="0"/>
        </a:p>
      </dsp:txBody>
      <dsp:txXfrm>
        <a:off x="669252" y="752861"/>
        <a:ext cx="1471601" cy="529631"/>
      </dsp:txXfrm>
    </dsp:sp>
    <dsp:sp modelId="{ED626750-6532-4A2F-BF79-FD63B9C4C661}">
      <dsp:nvSpPr>
        <dsp:cNvPr id="0" name=""/>
        <dsp:cNvSpPr/>
      </dsp:nvSpPr>
      <dsp:spPr>
        <a:xfrm>
          <a:off x="2363299" y="752861"/>
          <a:ext cx="1471601" cy="52963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Factory Method</a:t>
          </a:r>
        </a:p>
      </dsp:txBody>
      <dsp:txXfrm>
        <a:off x="2363299" y="752861"/>
        <a:ext cx="1471601" cy="529631"/>
      </dsp:txXfrm>
    </dsp:sp>
    <dsp:sp modelId="{F8B55700-AD32-4811-9970-0C058BDE3A50}">
      <dsp:nvSpPr>
        <dsp:cNvPr id="0" name=""/>
        <dsp:cNvSpPr/>
      </dsp:nvSpPr>
      <dsp:spPr>
        <a:xfrm>
          <a:off x="4057346" y="752861"/>
          <a:ext cx="1471601" cy="52963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Abstract Factory</a:t>
          </a:r>
        </a:p>
      </dsp:txBody>
      <dsp:txXfrm>
        <a:off x="4057346" y="752861"/>
        <a:ext cx="1471601" cy="52963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5D3327-2512-4FD8-94BB-72AE59768A2C}">
      <dsp:nvSpPr>
        <dsp:cNvPr id="0" name=""/>
        <dsp:cNvSpPr/>
      </dsp:nvSpPr>
      <dsp:spPr>
        <a:xfrm>
          <a:off x="3099100" y="530415"/>
          <a:ext cx="1694047" cy="222445"/>
        </a:xfrm>
        <a:custGeom>
          <a:avLst/>
          <a:gdLst/>
          <a:ahLst/>
          <a:cxnLst/>
          <a:rect l="0" t="0" r="0" b="0"/>
          <a:pathLst>
            <a:path>
              <a:moveTo>
                <a:pt x="0" y="0"/>
              </a:moveTo>
              <a:lnTo>
                <a:pt x="0" y="111222"/>
              </a:lnTo>
              <a:lnTo>
                <a:pt x="1694047" y="111222"/>
              </a:lnTo>
              <a:lnTo>
                <a:pt x="1694047" y="22244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D16679-492F-4523-B6E9-27DF0EC17707}">
      <dsp:nvSpPr>
        <dsp:cNvPr id="0" name=""/>
        <dsp:cNvSpPr/>
      </dsp:nvSpPr>
      <dsp:spPr>
        <a:xfrm>
          <a:off x="3053380" y="530415"/>
          <a:ext cx="91440" cy="222445"/>
        </a:xfrm>
        <a:custGeom>
          <a:avLst/>
          <a:gdLst/>
          <a:ahLst/>
          <a:cxnLst/>
          <a:rect l="0" t="0" r="0" b="0"/>
          <a:pathLst>
            <a:path>
              <a:moveTo>
                <a:pt x="45720" y="0"/>
              </a:moveTo>
              <a:lnTo>
                <a:pt x="45720" y="22244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698757-6006-4172-8969-44A8038049D7}">
      <dsp:nvSpPr>
        <dsp:cNvPr id="0" name=""/>
        <dsp:cNvSpPr/>
      </dsp:nvSpPr>
      <dsp:spPr>
        <a:xfrm>
          <a:off x="1405052" y="530415"/>
          <a:ext cx="1694047" cy="222445"/>
        </a:xfrm>
        <a:custGeom>
          <a:avLst/>
          <a:gdLst/>
          <a:ahLst/>
          <a:cxnLst/>
          <a:rect l="0" t="0" r="0" b="0"/>
          <a:pathLst>
            <a:path>
              <a:moveTo>
                <a:pt x="1694047" y="0"/>
              </a:moveTo>
              <a:lnTo>
                <a:pt x="1694047" y="111222"/>
              </a:lnTo>
              <a:lnTo>
                <a:pt x="0" y="111222"/>
              </a:lnTo>
              <a:lnTo>
                <a:pt x="0" y="22244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9D4914-9303-4463-A7D2-B30A2A568A3E}">
      <dsp:nvSpPr>
        <dsp:cNvPr id="0" name=""/>
        <dsp:cNvSpPr/>
      </dsp:nvSpPr>
      <dsp:spPr>
        <a:xfrm>
          <a:off x="1912683" y="784"/>
          <a:ext cx="2372833" cy="529631"/>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Factory Design Patterns</a:t>
          </a:r>
        </a:p>
      </dsp:txBody>
      <dsp:txXfrm>
        <a:off x="1912683" y="784"/>
        <a:ext cx="2372833" cy="529631"/>
      </dsp:txXfrm>
    </dsp:sp>
    <dsp:sp modelId="{C3B73390-4D7E-42F9-AD75-FB9CEDF0600E}">
      <dsp:nvSpPr>
        <dsp:cNvPr id="0" name=""/>
        <dsp:cNvSpPr/>
      </dsp:nvSpPr>
      <dsp:spPr>
        <a:xfrm>
          <a:off x="669252" y="752861"/>
          <a:ext cx="1471601" cy="529631"/>
        </a:xfrm>
        <a:prstGeom prst="rect">
          <a:avLst/>
        </a:prstGeom>
        <a:solidFill>
          <a:schemeClr val="accent6">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Clr>
              <a:schemeClr val="accent2"/>
            </a:buClr>
            <a:buSzTx/>
            <a:buFont typeface="+mj-lt"/>
            <a:buNone/>
          </a:pPr>
          <a:r>
            <a:rPr kumimoji="0" lang="en-US" sz="1600" b="0" i="0" u="none" strike="noStrike" kern="1200" cap="none" spc="0" normalizeH="0" baseline="0" noProof="0">
              <a:ln/>
              <a:effectLst/>
              <a:uLnTx/>
              <a:uFillTx/>
            </a:rPr>
            <a:t>Simple Factory</a:t>
          </a:r>
          <a:endParaRPr lang="en-IN" sz="1600" kern="1200" dirty="0"/>
        </a:p>
      </dsp:txBody>
      <dsp:txXfrm>
        <a:off x="669252" y="752861"/>
        <a:ext cx="1471601" cy="529631"/>
      </dsp:txXfrm>
    </dsp:sp>
    <dsp:sp modelId="{ED626750-6532-4A2F-BF79-FD63B9C4C661}">
      <dsp:nvSpPr>
        <dsp:cNvPr id="0" name=""/>
        <dsp:cNvSpPr/>
      </dsp:nvSpPr>
      <dsp:spPr>
        <a:xfrm>
          <a:off x="2363299" y="752861"/>
          <a:ext cx="1471601" cy="52963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Factory Method</a:t>
          </a:r>
        </a:p>
      </dsp:txBody>
      <dsp:txXfrm>
        <a:off x="2363299" y="752861"/>
        <a:ext cx="1471601" cy="529631"/>
      </dsp:txXfrm>
    </dsp:sp>
    <dsp:sp modelId="{F8B55700-AD32-4811-9970-0C058BDE3A50}">
      <dsp:nvSpPr>
        <dsp:cNvPr id="0" name=""/>
        <dsp:cNvSpPr/>
      </dsp:nvSpPr>
      <dsp:spPr>
        <a:xfrm>
          <a:off x="4057346" y="752861"/>
          <a:ext cx="1471601" cy="52963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Abstract Factory</a:t>
          </a:r>
        </a:p>
      </dsp:txBody>
      <dsp:txXfrm>
        <a:off x="4057346" y="752861"/>
        <a:ext cx="1471601" cy="52963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F04E6-9E49-41FA-B320-6A82B3B83485}">
      <dsp:nvSpPr>
        <dsp:cNvPr id="0" name=""/>
        <dsp:cNvSpPr/>
      </dsp:nvSpPr>
      <dsp:spPr>
        <a:xfrm>
          <a:off x="3399506" y="2500619"/>
          <a:ext cx="2405175" cy="769069"/>
        </a:xfrm>
        <a:custGeom>
          <a:avLst/>
          <a:gdLst/>
          <a:ahLst/>
          <a:cxnLst/>
          <a:rect l="0" t="0" r="0" b="0"/>
          <a:pathLst>
            <a:path>
              <a:moveTo>
                <a:pt x="0" y="0"/>
              </a:moveTo>
              <a:lnTo>
                <a:pt x="0" y="560356"/>
              </a:lnTo>
              <a:lnTo>
                <a:pt x="2405175" y="560356"/>
              </a:lnTo>
              <a:lnTo>
                <a:pt x="2405175" y="76906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074D80-9963-4D31-8627-27855744995D}">
      <dsp:nvSpPr>
        <dsp:cNvPr id="0" name=""/>
        <dsp:cNvSpPr/>
      </dsp:nvSpPr>
      <dsp:spPr>
        <a:xfrm>
          <a:off x="3353786" y="2500619"/>
          <a:ext cx="91440" cy="769069"/>
        </a:xfrm>
        <a:custGeom>
          <a:avLst/>
          <a:gdLst/>
          <a:ahLst/>
          <a:cxnLst/>
          <a:rect l="0" t="0" r="0" b="0"/>
          <a:pathLst>
            <a:path>
              <a:moveTo>
                <a:pt x="45720" y="0"/>
              </a:moveTo>
              <a:lnTo>
                <a:pt x="45720" y="76906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E4FCF6-239A-4020-9EC6-45ED2515080E}">
      <dsp:nvSpPr>
        <dsp:cNvPr id="0" name=""/>
        <dsp:cNvSpPr/>
      </dsp:nvSpPr>
      <dsp:spPr>
        <a:xfrm>
          <a:off x="994330" y="2500619"/>
          <a:ext cx="2405175" cy="769069"/>
        </a:xfrm>
        <a:custGeom>
          <a:avLst/>
          <a:gdLst/>
          <a:ahLst/>
          <a:cxnLst/>
          <a:rect l="0" t="0" r="0" b="0"/>
          <a:pathLst>
            <a:path>
              <a:moveTo>
                <a:pt x="2405175" y="0"/>
              </a:moveTo>
              <a:lnTo>
                <a:pt x="2405175" y="560356"/>
              </a:lnTo>
              <a:lnTo>
                <a:pt x="0" y="560356"/>
              </a:lnTo>
              <a:lnTo>
                <a:pt x="0" y="76906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7515A4-07B0-4131-9867-6AF85084C8C3}">
      <dsp:nvSpPr>
        <dsp:cNvPr id="0" name=""/>
        <dsp:cNvSpPr/>
      </dsp:nvSpPr>
      <dsp:spPr>
        <a:xfrm>
          <a:off x="436638" y="1506745"/>
          <a:ext cx="5925736" cy="993874"/>
        </a:xfrm>
        <a:prstGeom prst="flowChartAlternateProcess">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en-IN" sz="2800" b="1" kern="1200" dirty="0"/>
        </a:p>
      </dsp:txBody>
      <dsp:txXfrm>
        <a:off x="485154" y="1555261"/>
        <a:ext cx="5828704" cy="896842"/>
      </dsp:txXfrm>
    </dsp:sp>
    <dsp:sp modelId="{98F3D8FD-9A92-49D3-9FE3-B10A7D1DCDDC}">
      <dsp:nvSpPr>
        <dsp:cNvPr id="0" name=""/>
        <dsp:cNvSpPr/>
      </dsp:nvSpPr>
      <dsp:spPr>
        <a:xfrm>
          <a:off x="456" y="3269689"/>
          <a:ext cx="1987748" cy="993874"/>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Array Problems</a:t>
          </a:r>
          <a:endParaRPr lang="en-IN" sz="2400" kern="1200" dirty="0"/>
        </a:p>
      </dsp:txBody>
      <dsp:txXfrm>
        <a:off x="48972" y="3318205"/>
        <a:ext cx="1890716" cy="896842"/>
      </dsp:txXfrm>
    </dsp:sp>
    <dsp:sp modelId="{CFAAD1E7-ADA6-4460-AFA7-B12C5A6E1CC6}">
      <dsp:nvSpPr>
        <dsp:cNvPr id="0" name=""/>
        <dsp:cNvSpPr/>
      </dsp:nvSpPr>
      <dsp:spPr>
        <a:xfrm>
          <a:off x="2405632" y="3269689"/>
          <a:ext cx="1987748" cy="993874"/>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String Problems</a:t>
          </a:r>
          <a:endParaRPr lang="en-IN" sz="2400" kern="1200" dirty="0"/>
        </a:p>
      </dsp:txBody>
      <dsp:txXfrm>
        <a:off x="2454148" y="3318205"/>
        <a:ext cx="1890716" cy="896842"/>
      </dsp:txXfrm>
    </dsp:sp>
    <dsp:sp modelId="{CB226C99-7216-4DF5-ACA5-07B1FA15637C}">
      <dsp:nvSpPr>
        <dsp:cNvPr id="0" name=""/>
        <dsp:cNvSpPr/>
      </dsp:nvSpPr>
      <dsp:spPr>
        <a:xfrm>
          <a:off x="4810807" y="3269689"/>
          <a:ext cx="1987748" cy="993874"/>
        </a:xfrm>
        <a:prstGeom prst="flowChartAlternateProcess">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Number Problems</a:t>
          </a:r>
          <a:endParaRPr lang="en-IN" sz="2400" kern="1200" dirty="0"/>
        </a:p>
      </dsp:txBody>
      <dsp:txXfrm>
        <a:off x="4859323" y="3318205"/>
        <a:ext cx="1890716" cy="89684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90D640-C156-407B-948A-533856B96610}">
      <dsp:nvSpPr>
        <dsp:cNvPr id="0" name=""/>
        <dsp:cNvSpPr/>
      </dsp:nvSpPr>
      <dsp:spPr>
        <a:xfrm>
          <a:off x="80925" y="288343"/>
          <a:ext cx="1551807" cy="683776"/>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IN" sz="1600" b="1" kern="1200" dirty="0"/>
            <a:t>1. Data types &amp; Variables</a:t>
          </a:r>
        </a:p>
      </dsp:txBody>
      <dsp:txXfrm>
        <a:off x="80925" y="288343"/>
        <a:ext cx="1551807" cy="455406"/>
      </dsp:txXfrm>
    </dsp:sp>
    <dsp:sp modelId="{C24FBE50-61EE-4A52-8086-EB926C0D117B}">
      <dsp:nvSpPr>
        <dsp:cNvPr id="0" name=""/>
        <dsp:cNvSpPr/>
      </dsp:nvSpPr>
      <dsp:spPr>
        <a:xfrm>
          <a:off x="339629" y="964714"/>
          <a:ext cx="1354867" cy="296915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ts val="600"/>
            </a:spcAft>
            <a:buChar char="•"/>
          </a:pPr>
          <a:r>
            <a:rPr lang="en-US" sz="1600" kern="1200" dirty="0"/>
            <a:t>int</a:t>
          </a:r>
          <a:endParaRPr lang="en-IN" sz="1600" kern="1200" dirty="0"/>
        </a:p>
        <a:p>
          <a:pPr marL="171450" lvl="1" indent="-171450" algn="l" defTabSz="711200">
            <a:lnSpc>
              <a:spcPct val="90000"/>
            </a:lnSpc>
            <a:spcBef>
              <a:spcPct val="0"/>
            </a:spcBef>
            <a:spcAft>
              <a:spcPts val="600"/>
            </a:spcAft>
            <a:buChar char="•"/>
          </a:pPr>
          <a:r>
            <a:rPr lang="en-US" sz="1600" kern="1200" dirty="0"/>
            <a:t>char</a:t>
          </a:r>
          <a:endParaRPr lang="en-IN" sz="1600" kern="1200" dirty="0"/>
        </a:p>
        <a:p>
          <a:pPr marL="171450" lvl="1" indent="-171450" algn="l" defTabSz="711200">
            <a:lnSpc>
              <a:spcPct val="90000"/>
            </a:lnSpc>
            <a:spcBef>
              <a:spcPct val="0"/>
            </a:spcBef>
            <a:spcAft>
              <a:spcPts val="600"/>
            </a:spcAft>
            <a:buChar char="•"/>
          </a:pPr>
          <a:r>
            <a:rPr lang="en-US" sz="1600" kern="1200" dirty="0" err="1"/>
            <a:t>boolean</a:t>
          </a:r>
          <a:endParaRPr lang="en-IN" sz="1600" kern="1200" dirty="0"/>
        </a:p>
        <a:p>
          <a:pPr marL="171450" lvl="1" indent="-171450" algn="l" defTabSz="711200">
            <a:lnSpc>
              <a:spcPct val="90000"/>
            </a:lnSpc>
            <a:spcBef>
              <a:spcPct val="0"/>
            </a:spcBef>
            <a:spcAft>
              <a:spcPts val="600"/>
            </a:spcAft>
            <a:buChar char="•"/>
          </a:pPr>
          <a:r>
            <a:rPr lang="en-US" sz="1600" kern="1200" dirty="0"/>
            <a:t>String</a:t>
          </a:r>
          <a:endParaRPr lang="en-IN" sz="1600" kern="1200" dirty="0"/>
        </a:p>
        <a:p>
          <a:pPr marL="171450" lvl="1" indent="-171450" algn="l" defTabSz="711200">
            <a:lnSpc>
              <a:spcPct val="90000"/>
            </a:lnSpc>
            <a:spcBef>
              <a:spcPct val="0"/>
            </a:spcBef>
            <a:spcAft>
              <a:spcPts val="600"/>
            </a:spcAft>
            <a:buChar char="•"/>
          </a:pPr>
          <a:r>
            <a:rPr lang="en-US" sz="1600" kern="1200" dirty="0"/>
            <a:t>Array</a:t>
          </a:r>
          <a:endParaRPr lang="en-IN" sz="1600" kern="1200" dirty="0"/>
        </a:p>
      </dsp:txBody>
      <dsp:txXfrm>
        <a:off x="379312" y="1004397"/>
        <a:ext cx="1275501" cy="2889790"/>
      </dsp:txXfrm>
    </dsp:sp>
    <dsp:sp modelId="{9C9D207E-A06A-4C67-8637-AF959EBBF34A}">
      <dsp:nvSpPr>
        <dsp:cNvPr id="0" name=""/>
        <dsp:cNvSpPr/>
      </dsp:nvSpPr>
      <dsp:spPr>
        <a:xfrm>
          <a:off x="1780710" y="374318"/>
          <a:ext cx="313711" cy="283457"/>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1780710" y="431009"/>
        <a:ext cx="228674" cy="170075"/>
      </dsp:txXfrm>
    </dsp:sp>
    <dsp:sp modelId="{C6D12E62-22D0-4A68-9A04-927CAC4B8710}">
      <dsp:nvSpPr>
        <dsp:cNvPr id="0" name=""/>
        <dsp:cNvSpPr/>
      </dsp:nvSpPr>
      <dsp:spPr>
        <a:xfrm>
          <a:off x="2224642" y="288343"/>
          <a:ext cx="1551807" cy="683776"/>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b="1" kern="1200" dirty="0"/>
            <a:t>2. Classes &amp; Methods</a:t>
          </a:r>
          <a:endParaRPr lang="en-IN" sz="1600" b="1" kern="1200" dirty="0"/>
        </a:p>
      </dsp:txBody>
      <dsp:txXfrm>
        <a:off x="2224642" y="288343"/>
        <a:ext cx="1551807" cy="455406"/>
      </dsp:txXfrm>
    </dsp:sp>
    <dsp:sp modelId="{64CD8015-7742-466E-B0D8-E48292E1FB09}">
      <dsp:nvSpPr>
        <dsp:cNvPr id="0" name=""/>
        <dsp:cNvSpPr/>
      </dsp:nvSpPr>
      <dsp:spPr>
        <a:xfrm>
          <a:off x="2483346" y="964714"/>
          <a:ext cx="1354867" cy="296915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ts val="600"/>
            </a:spcAft>
            <a:buChar char="•"/>
          </a:pPr>
          <a:r>
            <a:rPr lang="en-US" sz="1600" kern="1200" dirty="0"/>
            <a:t>Create class</a:t>
          </a:r>
          <a:endParaRPr lang="en-IN" sz="1600" kern="1200" dirty="0"/>
        </a:p>
        <a:p>
          <a:pPr marL="171450" lvl="1" indent="-171450" algn="l" defTabSz="711200">
            <a:lnSpc>
              <a:spcPct val="90000"/>
            </a:lnSpc>
            <a:spcBef>
              <a:spcPct val="0"/>
            </a:spcBef>
            <a:spcAft>
              <a:spcPts val="600"/>
            </a:spcAft>
            <a:buChar char="•"/>
          </a:pPr>
          <a:r>
            <a:rPr lang="en-US" sz="1600" kern="1200"/>
            <a:t>Main </a:t>
          </a:r>
          <a:r>
            <a:rPr lang="en-US" sz="1600" kern="1200" dirty="0"/>
            <a:t>method</a:t>
          </a:r>
          <a:endParaRPr lang="en-IN" sz="1600" kern="1200" dirty="0"/>
        </a:p>
        <a:p>
          <a:pPr marL="171450" lvl="1" indent="-171450" algn="l" defTabSz="711200">
            <a:lnSpc>
              <a:spcPct val="90000"/>
            </a:lnSpc>
            <a:spcBef>
              <a:spcPct val="0"/>
            </a:spcBef>
            <a:spcAft>
              <a:spcPts val="600"/>
            </a:spcAft>
            <a:buChar char="•"/>
          </a:pPr>
          <a:r>
            <a:rPr lang="en-US" sz="1600" kern="1200" dirty="0"/>
            <a:t>Functions</a:t>
          </a:r>
          <a:endParaRPr lang="en-IN" sz="1600" kern="1200" dirty="0"/>
        </a:p>
      </dsp:txBody>
      <dsp:txXfrm>
        <a:off x="2523029" y="1004397"/>
        <a:ext cx="1275501" cy="2889790"/>
      </dsp:txXfrm>
    </dsp:sp>
    <dsp:sp modelId="{DC4F7964-48DD-4B79-9D55-385C3D02EEC4}">
      <dsp:nvSpPr>
        <dsp:cNvPr id="0" name=""/>
        <dsp:cNvSpPr/>
      </dsp:nvSpPr>
      <dsp:spPr>
        <a:xfrm>
          <a:off x="3924427" y="374318"/>
          <a:ext cx="313711" cy="283457"/>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3924427" y="431009"/>
        <a:ext cx="228674" cy="170075"/>
      </dsp:txXfrm>
    </dsp:sp>
    <dsp:sp modelId="{DB4B9966-CF4B-4FC3-99AA-FB5D93B44D6B}">
      <dsp:nvSpPr>
        <dsp:cNvPr id="0" name=""/>
        <dsp:cNvSpPr/>
      </dsp:nvSpPr>
      <dsp:spPr>
        <a:xfrm>
          <a:off x="4368359" y="288343"/>
          <a:ext cx="1551807" cy="683776"/>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b="1" kern="1200" dirty="0"/>
            <a:t>3. Operators</a:t>
          </a:r>
          <a:endParaRPr lang="en-IN" sz="1600" b="1" kern="1200" dirty="0"/>
        </a:p>
      </dsp:txBody>
      <dsp:txXfrm>
        <a:off x="4368359" y="288343"/>
        <a:ext cx="1551807" cy="455406"/>
      </dsp:txXfrm>
    </dsp:sp>
    <dsp:sp modelId="{D2209AAF-DFAD-4F32-997F-3D535F4D84A5}">
      <dsp:nvSpPr>
        <dsp:cNvPr id="0" name=""/>
        <dsp:cNvSpPr/>
      </dsp:nvSpPr>
      <dsp:spPr>
        <a:xfrm>
          <a:off x="4627063" y="964714"/>
          <a:ext cx="1354867" cy="296915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ts val="600"/>
            </a:spcAft>
            <a:buChar char="•"/>
          </a:pPr>
          <a:r>
            <a:rPr lang="en-IN" sz="1600" b="0" i="0" kern="1200" dirty="0"/>
            <a:t>+, -, *, /</a:t>
          </a:r>
          <a:endParaRPr lang="en-IN" sz="1600" kern="1200" dirty="0"/>
        </a:p>
        <a:p>
          <a:pPr marL="171450" lvl="1" indent="-171450" algn="l" defTabSz="711200">
            <a:lnSpc>
              <a:spcPct val="90000"/>
            </a:lnSpc>
            <a:spcBef>
              <a:spcPct val="0"/>
            </a:spcBef>
            <a:spcAft>
              <a:spcPts val="600"/>
            </a:spcAft>
            <a:buChar char="•"/>
          </a:pPr>
          <a:r>
            <a:rPr lang="en-IN" sz="1600" b="0" i="0" kern="1200"/>
            <a:t>++, </a:t>
          </a:r>
          <a:r>
            <a:rPr lang="en-IN" sz="1600" b="0" i="0" kern="1200" dirty="0"/>
            <a:t>--</a:t>
          </a:r>
          <a:endParaRPr lang="en-IN" sz="1600" kern="1200" dirty="0"/>
        </a:p>
        <a:p>
          <a:pPr marL="171450" lvl="1" indent="-171450" algn="l" defTabSz="711200">
            <a:lnSpc>
              <a:spcPct val="90000"/>
            </a:lnSpc>
            <a:spcBef>
              <a:spcPct val="0"/>
            </a:spcBef>
            <a:spcAft>
              <a:spcPts val="600"/>
            </a:spcAft>
            <a:buChar char="•"/>
          </a:pPr>
          <a:r>
            <a:rPr lang="en-IN" sz="1600" b="0" i="0" kern="1200" dirty="0"/>
            <a:t>==, !=, &gt;, &lt;, &gt;=, &lt;=</a:t>
          </a:r>
          <a:endParaRPr lang="en-IN" sz="1600" kern="1200" dirty="0"/>
        </a:p>
        <a:p>
          <a:pPr marL="171450" lvl="1" indent="-171450" algn="l" defTabSz="711200">
            <a:lnSpc>
              <a:spcPct val="90000"/>
            </a:lnSpc>
            <a:spcBef>
              <a:spcPct val="0"/>
            </a:spcBef>
            <a:spcAft>
              <a:spcPts val="600"/>
            </a:spcAft>
            <a:buChar char="•"/>
          </a:pPr>
          <a:r>
            <a:rPr lang="en-IN" sz="1600" b="0" i="0" kern="1200" dirty="0"/>
            <a:t>&amp;&amp;, ||</a:t>
          </a:r>
          <a:endParaRPr lang="en-IN" sz="1600" kern="1200" dirty="0"/>
        </a:p>
      </dsp:txBody>
      <dsp:txXfrm>
        <a:off x="4666746" y="1004397"/>
        <a:ext cx="1275501" cy="2889790"/>
      </dsp:txXfrm>
    </dsp:sp>
    <dsp:sp modelId="{9EA8FA13-F41D-4575-8EBF-6B88D2C109B7}">
      <dsp:nvSpPr>
        <dsp:cNvPr id="0" name=""/>
        <dsp:cNvSpPr/>
      </dsp:nvSpPr>
      <dsp:spPr>
        <a:xfrm>
          <a:off x="6068144" y="374318"/>
          <a:ext cx="313711" cy="283457"/>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6068144" y="431009"/>
        <a:ext cx="228674" cy="170075"/>
      </dsp:txXfrm>
    </dsp:sp>
    <dsp:sp modelId="{55E5BEDF-6B5B-4E99-B91D-660FF1DCF0CB}">
      <dsp:nvSpPr>
        <dsp:cNvPr id="0" name=""/>
        <dsp:cNvSpPr/>
      </dsp:nvSpPr>
      <dsp:spPr>
        <a:xfrm>
          <a:off x="6512076" y="288343"/>
          <a:ext cx="1551807" cy="683776"/>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b="1" kern="1200" dirty="0"/>
            <a:t>4. Control statements</a:t>
          </a:r>
          <a:endParaRPr lang="en-IN" sz="1600" b="1" kern="1200" dirty="0"/>
        </a:p>
      </dsp:txBody>
      <dsp:txXfrm>
        <a:off x="6512076" y="288343"/>
        <a:ext cx="1551807" cy="455406"/>
      </dsp:txXfrm>
    </dsp:sp>
    <dsp:sp modelId="{6B821A99-A003-4279-AF05-9C0D234ABEC8}">
      <dsp:nvSpPr>
        <dsp:cNvPr id="0" name=""/>
        <dsp:cNvSpPr/>
      </dsp:nvSpPr>
      <dsp:spPr>
        <a:xfrm>
          <a:off x="6735628" y="964714"/>
          <a:ext cx="1425170" cy="2969156"/>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ts val="600"/>
            </a:spcAft>
            <a:buChar char="•"/>
          </a:pPr>
          <a:r>
            <a:rPr lang="en-US" sz="1600" kern="1200" dirty="0"/>
            <a:t>if-else</a:t>
          </a:r>
          <a:endParaRPr lang="en-IN" sz="1600" kern="1200" dirty="0"/>
        </a:p>
        <a:p>
          <a:pPr marL="171450" lvl="1" indent="-171450" algn="l" defTabSz="711200">
            <a:lnSpc>
              <a:spcPct val="90000"/>
            </a:lnSpc>
            <a:spcBef>
              <a:spcPct val="0"/>
            </a:spcBef>
            <a:spcAft>
              <a:spcPts val="600"/>
            </a:spcAft>
            <a:buChar char="•"/>
          </a:pPr>
          <a:r>
            <a:rPr lang="en-US" sz="1600" kern="1200" dirty="0"/>
            <a:t>for loop</a:t>
          </a:r>
          <a:endParaRPr lang="en-IN" sz="1600" kern="1200" dirty="0"/>
        </a:p>
        <a:p>
          <a:pPr marL="171450" lvl="1" indent="-171450" algn="l" defTabSz="711200">
            <a:lnSpc>
              <a:spcPct val="90000"/>
            </a:lnSpc>
            <a:spcBef>
              <a:spcPct val="0"/>
            </a:spcBef>
            <a:spcAft>
              <a:spcPts val="600"/>
            </a:spcAft>
            <a:buChar char="•"/>
          </a:pPr>
          <a:r>
            <a:rPr lang="en-US" sz="1600" kern="1200" dirty="0"/>
            <a:t>while loop</a:t>
          </a:r>
          <a:endParaRPr lang="en-IN" sz="1600" kern="1200" dirty="0"/>
        </a:p>
        <a:p>
          <a:pPr marL="171450" lvl="1" indent="-171450" algn="l" defTabSz="711200">
            <a:lnSpc>
              <a:spcPct val="90000"/>
            </a:lnSpc>
            <a:spcBef>
              <a:spcPct val="0"/>
            </a:spcBef>
            <a:spcAft>
              <a:spcPts val="600"/>
            </a:spcAft>
            <a:buChar char="•"/>
          </a:pPr>
          <a:r>
            <a:rPr lang="en-US" sz="1600" kern="1200" dirty="0"/>
            <a:t>foreach loop</a:t>
          </a:r>
          <a:endParaRPr lang="en-IN" sz="1600" kern="1200" dirty="0"/>
        </a:p>
        <a:p>
          <a:pPr marL="171450" lvl="1" indent="-171450" algn="l" defTabSz="711200">
            <a:lnSpc>
              <a:spcPct val="90000"/>
            </a:lnSpc>
            <a:spcBef>
              <a:spcPct val="0"/>
            </a:spcBef>
            <a:spcAft>
              <a:spcPts val="600"/>
            </a:spcAft>
            <a:buChar char="•"/>
          </a:pPr>
          <a:r>
            <a:rPr lang="en-US" sz="1600" kern="1200" dirty="0"/>
            <a:t>break &amp; continue</a:t>
          </a:r>
          <a:endParaRPr lang="en-IN" sz="1600" kern="1200" dirty="0"/>
        </a:p>
        <a:p>
          <a:pPr marL="171450" lvl="1" indent="-171450" algn="l" defTabSz="711200">
            <a:lnSpc>
              <a:spcPct val="90000"/>
            </a:lnSpc>
            <a:spcBef>
              <a:spcPct val="0"/>
            </a:spcBef>
            <a:spcAft>
              <a:spcPts val="600"/>
            </a:spcAft>
            <a:buChar char="•"/>
          </a:pPr>
          <a:r>
            <a:rPr lang="en-US" sz="1600" kern="1200" dirty="0"/>
            <a:t>return</a:t>
          </a:r>
          <a:endParaRPr lang="en-IN" sz="1600" kern="1200" dirty="0"/>
        </a:p>
      </dsp:txBody>
      <dsp:txXfrm>
        <a:off x="6777370" y="1006456"/>
        <a:ext cx="1341686" cy="2885672"/>
      </dsp:txXfrm>
    </dsp:sp>
    <dsp:sp modelId="{2A928E2A-D8B8-4AC1-B1BE-A464164E584A}">
      <dsp:nvSpPr>
        <dsp:cNvPr id="0" name=""/>
        <dsp:cNvSpPr/>
      </dsp:nvSpPr>
      <dsp:spPr>
        <a:xfrm>
          <a:off x="8217314" y="374318"/>
          <a:ext cx="325272" cy="283457"/>
        </a:xfrm>
        <a:prstGeom prst="rightArrow">
          <a:avLst>
            <a:gd name="adj1" fmla="val 60000"/>
            <a:gd name="adj2" fmla="val 5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8217314" y="431009"/>
        <a:ext cx="240235" cy="170075"/>
      </dsp:txXfrm>
    </dsp:sp>
    <dsp:sp modelId="{4DEAA134-5C0D-4E16-A3E5-F45F0CD3E2DC}">
      <dsp:nvSpPr>
        <dsp:cNvPr id="0" name=""/>
        <dsp:cNvSpPr/>
      </dsp:nvSpPr>
      <dsp:spPr>
        <a:xfrm>
          <a:off x="8677606" y="288343"/>
          <a:ext cx="1717951" cy="683776"/>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b="1" kern="1200" dirty="0"/>
            <a:t>5. Array &amp; String methods</a:t>
          </a:r>
          <a:endParaRPr lang="en-IN" sz="1600" b="1" kern="1200" dirty="0"/>
        </a:p>
      </dsp:txBody>
      <dsp:txXfrm>
        <a:off x="8677606" y="288343"/>
        <a:ext cx="1717951" cy="455406"/>
      </dsp:txXfrm>
    </dsp:sp>
    <dsp:sp modelId="{50706CFD-C55E-428A-92C2-606516F76568}">
      <dsp:nvSpPr>
        <dsp:cNvPr id="0" name=""/>
        <dsp:cNvSpPr/>
      </dsp:nvSpPr>
      <dsp:spPr>
        <a:xfrm>
          <a:off x="9032720" y="964714"/>
          <a:ext cx="1354867" cy="2969156"/>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ts val="600"/>
            </a:spcAft>
            <a:buChar char="•"/>
          </a:pPr>
          <a:r>
            <a:rPr lang="en-US" sz="1600" kern="1200" dirty="0"/>
            <a:t>length</a:t>
          </a:r>
          <a:endParaRPr lang="en-IN" sz="1600" kern="1200" dirty="0"/>
        </a:p>
        <a:p>
          <a:pPr marL="171450" lvl="1" indent="-171450" algn="l" defTabSz="711200">
            <a:lnSpc>
              <a:spcPct val="90000"/>
            </a:lnSpc>
            <a:spcBef>
              <a:spcPct val="0"/>
            </a:spcBef>
            <a:spcAft>
              <a:spcPts val="600"/>
            </a:spcAft>
            <a:buChar char="•"/>
          </a:pPr>
          <a:r>
            <a:rPr lang="en-US" sz="1600" kern="1200" dirty="0" err="1"/>
            <a:t>indexOf</a:t>
          </a:r>
          <a:endParaRPr lang="en-IN" sz="1600" kern="1200" dirty="0"/>
        </a:p>
        <a:p>
          <a:pPr marL="171450" lvl="1" indent="-171450" algn="l" defTabSz="711200">
            <a:lnSpc>
              <a:spcPct val="90000"/>
            </a:lnSpc>
            <a:spcBef>
              <a:spcPct val="0"/>
            </a:spcBef>
            <a:spcAft>
              <a:spcPts val="600"/>
            </a:spcAft>
            <a:buChar char="•"/>
          </a:pPr>
          <a:r>
            <a:rPr lang="en-US" sz="1600" kern="1200" dirty="0"/>
            <a:t>substring</a:t>
          </a:r>
          <a:endParaRPr lang="en-IN" sz="1600" kern="1200" dirty="0"/>
        </a:p>
        <a:p>
          <a:pPr marL="171450" lvl="1" indent="-171450" algn="l" defTabSz="711200">
            <a:lnSpc>
              <a:spcPct val="90000"/>
            </a:lnSpc>
            <a:spcBef>
              <a:spcPct val="0"/>
            </a:spcBef>
            <a:spcAft>
              <a:spcPts val="600"/>
            </a:spcAft>
            <a:buChar char="•"/>
          </a:pPr>
          <a:r>
            <a:rPr lang="en-US" sz="1600" kern="1200" dirty="0"/>
            <a:t>sort</a:t>
          </a:r>
          <a:endParaRPr lang="en-IN" sz="1600" kern="1200" dirty="0"/>
        </a:p>
        <a:p>
          <a:pPr marL="171450" lvl="1" indent="-171450" algn="l" defTabSz="711200">
            <a:lnSpc>
              <a:spcPct val="90000"/>
            </a:lnSpc>
            <a:spcBef>
              <a:spcPct val="0"/>
            </a:spcBef>
            <a:spcAft>
              <a:spcPts val="600"/>
            </a:spcAft>
            <a:buChar char="•"/>
          </a:pPr>
          <a:r>
            <a:rPr lang="en-US" sz="1600" kern="1200" dirty="0"/>
            <a:t>replace</a:t>
          </a:r>
          <a:endParaRPr lang="en-IN" sz="1600" kern="1200" dirty="0"/>
        </a:p>
        <a:p>
          <a:pPr marL="171450" lvl="1" indent="-171450" algn="l" defTabSz="711200">
            <a:lnSpc>
              <a:spcPct val="90000"/>
            </a:lnSpc>
            <a:spcBef>
              <a:spcPct val="0"/>
            </a:spcBef>
            <a:spcAft>
              <a:spcPts val="600"/>
            </a:spcAft>
            <a:buChar char="•"/>
          </a:pPr>
          <a:r>
            <a:rPr lang="en-US" sz="1600" kern="1200" dirty="0"/>
            <a:t>trim</a:t>
          </a:r>
          <a:endParaRPr lang="en-IN" sz="1600" kern="1200" dirty="0"/>
        </a:p>
        <a:p>
          <a:pPr marL="171450" lvl="1" indent="-171450" algn="l" defTabSz="711200">
            <a:lnSpc>
              <a:spcPct val="90000"/>
            </a:lnSpc>
            <a:spcBef>
              <a:spcPct val="0"/>
            </a:spcBef>
            <a:spcAft>
              <a:spcPts val="600"/>
            </a:spcAft>
            <a:buChar char="•"/>
          </a:pPr>
          <a:r>
            <a:rPr lang="en-US" sz="1600" kern="1200" dirty="0"/>
            <a:t>split</a:t>
          </a:r>
          <a:endParaRPr lang="en-IN" sz="1600" kern="1200" dirty="0"/>
        </a:p>
      </dsp:txBody>
      <dsp:txXfrm>
        <a:off x="9072403" y="1004397"/>
        <a:ext cx="1275501" cy="288979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22584-8466-4DD3-A800-8FF09FEDB050}">
      <dsp:nvSpPr>
        <dsp:cNvPr id="0" name=""/>
        <dsp:cNvSpPr/>
      </dsp:nvSpPr>
      <dsp:spPr>
        <a:xfrm>
          <a:off x="0" y="4438722"/>
          <a:ext cx="4121955" cy="485727"/>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7. At last check edge cases constraints.</a:t>
          </a:r>
          <a:endParaRPr lang="en-IN" sz="1800" kern="1200" dirty="0"/>
        </a:p>
      </dsp:txBody>
      <dsp:txXfrm>
        <a:off x="0" y="4438722"/>
        <a:ext cx="4121955" cy="485727"/>
      </dsp:txXfrm>
    </dsp:sp>
    <dsp:sp modelId="{A14E174F-6061-42D1-8B9A-8F05F7BA525C}">
      <dsp:nvSpPr>
        <dsp:cNvPr id="0" name=""/>
        <dsp:cNvSpPr/>
      </dsp:nvSpPr>
      <dsp:spPr>
        <a:xfrm rot="10800000">
          <a:off x="0" y="3698960"/>
          <a:ext cx="4121955" cy="747048"/>
        </a:xfrm>
        <a:prstGeom prst="upArrowCallou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dirty="0"/>
            <a:t>6. Test the code for success result.</a:t>
          </a:r>
        </a:p>
      </dsp:txBody>
      <dsp:txXfrm rot="10800000">
        <a:off x="0" y="3698960"/>
        <a:ext cx="4121955" cy="485409"/>
      </dsp:txXfrm>
    </dsp:sp>
    <dsp:sp modelId="{96AC0903-7736-4BE7-9EAA-252D37C64D4D}">
      <dsp:nvSpPr>
        <dsp:cNvPr id="0" name=""/>
        <dsp:cNvSpPr/>
      </dsp:nvSpPr>
      <dsp:spPr>
        <a:xfrm rot="10800000">
          <a:off x="0" y="2959198"/>
          <a:ext cx="4121955" cy="747048"/>
        </a:xfrm>
        <a:prstGeom prst="upArrowCallou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5. Write function logic and return result.       </a:t>
          </a:r>
          <a:endParaRPr lang="en-IN" sz="1800" kern="1200" dirty="0"/>
        </a:p>
      </dsp:txBody>
      <dsp:txXfrm rot="10800000">
        <a:off x="0" y="2959198"/>
        <a:ext cx="4121955" cy="485409"/>
      </dsp:txXfrm>
    </dsp:sp>
    <dsp:sp modelId="{C3C0B808-DB9A-409C-843C-DF0DFF5D3CC2}">
      <dsp:nvSpPr>
        <dsp:cNvPr id="0" name=""/>
        <dsp:cNvSpPr/>
      </dsp:nvSpPr>
      <dsp:spPr>
        <a:xfrm rot="10800000">
          <a:off x="0" y="2219435"/>
          <a:ext cx="4121955" cy="747048"/>
        </a:xfrm>
        <a:prstGeom prst="upArrowCallou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4. Print the output.</a:t>
          </a:r>
          <a:endParaRPr lang="en-IN" sz="1800" kern="1200" dirty="0"/>
        </a:p>
      </dsp:txBody>
      <dsp:txXfrm rot="10800000">
        <a:off x="0" y="2219435"/>
        <a:ext cx="4121955" cy="485409"/>
      </dsp:txXfrm>
    </dsp:sp>
    <dsp:sp modelId="{D5FFB21B-D960-42B9-BB8B-5DAF3632977B}">
      <dsp:nvSpPr>
        <dsp:cNvPr id="0" name=""/>
        <dsp:cNvSpPr/>
      </dsp:nvSpPr>
      <dsp:spPr>
        <a:xfrm rot="10800000">
          <a:off x="0" y="1479673"/>
          <a:ext cx="4121955" cy="747048"/>
        </a:xfrm>
        <a:prstGeom prst="upArrowCallou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dirty="0"/>
            <a:t>3. Define variable to receive the output from a function.</a:t>
          </a:r>
        </a:p>
      </dsp:txBody>
      <dsp:txXfrm rot="10800000">
        <a:off x="0" y="1479673"/>
        <a:ext cx="4121955" cy="485409"/>
      </dsp:txXfrm>
    </dsp:sp>
    <dsp:sp modelId="{ECF48458-6E95-4835-A6F6-D818937A0C7A}">
      <dsp:nvSpPr>
        <dsp:cNvPr id="0" name=""/>
        <dsp:cNvSpPr/>
      </dsp:nvSpPr>
      <dsp:spPr>
        <a:xfrm rot="10800000">
          <a:off x="0" y="739911"/>
          <a:ext cx="4121955" cy="747048"/>
        </a:xfrm>
        <a:prstGeom prst="upArrowCallou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dirty="0"/>
            <a:t>2. Set the input &amp; imagine the output.</a:t>
          </a:r>
        </a:p>
      </dsp:txBody>
      <dsp:txXfrm rot="10800000">
        <a:off x="0" y="739911"/>
        <a:ext cx="4121955" cy="485409"/>
      </dsp:txXfrm>
    </dsp:sp>
    <dsp:sp modelId="{53B3D189-8313-4F99-8DC8-B1A15CA4502A}">
      <dsp:nvSpPr>
        <dsp:cNvPr id="0" name=""/>
        <dsp:cNvSpPr/>
      </dsp:nvSpPr>
      <dsp:spPr>
        <a:xfrm rot="10800000">
          <a:off x="0" y="149"/>
          <a:ext cx="4121955" cy="747048"/>
        </a:xfrm>
        <a:prstGeom prst="upArrowCallou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1. Read and understand the problem</a:t>
          </a:r>
          <a:endParaRPr lang="en-IN" sz="1800" kern="1200" dirty="0"/>
        </a:p>
      </dsp:txBody>
      <dsp:txXfrm rot="10800000">
        <a:off x="0" y="149"/>
        <a:ext cx="4121955" cy="4854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9B7C65-633E-4DC0-AA42-33F8D4CA69CE}">
      <dsp:nvSpPr>
        <dsp:cNvPr id="0" name=""/>
        <dsp:cNvSpPr/>
      </dsp:nvSpPr>
      <dsp:spPr>
        <a:xfrm>
          <a:off x="3316514" y="1160859"/>
          <a:ext cx="2597514" cy="300538"/>
        </a:xfrm>
        <a:custGeom>
          <a:avLst/>
          <a:gdLst/>
          <a:ahLst/>
          <a:cxnLst/>
          <a:rect l="0" t="0" r="0" b="0"/>
          <a:pathLst>
            <a:path>
              <a:moveTo>
                <a:pt x="0" y="0"/>
              </a:moveTo>
              <a:lnTo>
                <a:pt x="0" y="150269"/>
              </a:lnTo>
              <a:lnTo>
                <a:pt x="2597514" y="150269"/>
              </a:lnTo>
              <a:lnTo>
                <a:pt x="2597514" y="300538"/>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3C80CEC-899B-4BBB-942F-D03E0DAEB63A}">
      <dsp:nvSpPr>
        <dsp:cNvPr id="0" name=""/>
        <dsp:cNvSpPr/>
      </dsp:nvSpPr>
      <dsp:spPr>
        <a:xfrm>
          <a:off x="3316514" y="1160859"/>
          <a:ext cx="865838" cy="300538"/>
        </a:xfrm>
        <a:custGeom>
          <a:avLst/>
          <a:gdLst/>
          <a:ahLst/>
          <a:cxnLst/>
          <a:rect l="0" t="0" r="0" b="0"/>
          <a:pathLst>
            <a:path>
              <a:moveTo>
                <a:pt x="0" y="0"/>
              </a:moveTo>
              <a:lnTo>
                <a:pt x="0" y="150269"/>
              </a:lnTo>
              <a:lnTo>
                <a:pt x="865838" y="150269"/>
              </a:lnTo>
              <a:lnTo>
                <a:pt x="865838" y="300538"/>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91AAE3B-05DF-442A-8ED6-F55D553AF9F3}">
      <dsp:nvSpPr>
        <dsp:cNvPr id="0" name=""/>
        <dsp:cNvSpPr/>
      </dsp:nvSpPr>
      <dsp:spPr>
        <a:xfrm>
          <a:off x="2450676" y="1160859"/>
          <a:ext cx="865838" cy="300538"/>
        </a:xfrm>
        <a:custGeom>
          <a:avLst/>
          <a:gdLst/>
          <a:ahLst/>
          <a:cxnLst/>
          <a:rect l="0" t="0" r="0" b="0"/>
          <a:pathLst>
            <a:path>
              <a:moveTo>
                <a:pt x="865838" y="0"/>
              </a:moveTo>
              <a:lnTo>
                <a:pt x="865838" y="150269"/>
              </a:lnTo>
              <a:lnTo>
                <a:pt x="0" y="150269"/>
              </a:lnTo>
              <a:lnTo>
                <a:pt x="0" y="300538"/>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36591E7-2165-4BF6-B64C-D3D1D53BCBD2}">
      <dsp:nvSpPr>
        <dsp:cNvPr id="0" name=""/>
        <dsp:cNvSpPr/>
      </dsp:nvSpPr>
      <dsp:spPr>
        <a:xfrm>
          <a:off x="718999" y="1160859"/>
          <a:ext cx="2597514" cy="300538"/>
        </a:xfrm>
        <a:custGeom>
          <a:avLst/>
          <a:gdLst/>
          <a:ahLst/>
          <a:cxnLst/>
          <a:rect l="0" t="0" r="0" b="0"/>
          <a:pathLst>
            <a:path>
              <a:moveTo>
                <a:pt x="2597514" y="0"/>
              </a:moveTo>
              <a:lnTo>
                <a:pt x="2597514" y="150269"/>
              </a:lnTo>
              <a:lnTo>
                <a:pt x="0" y="150269"/>
              </a:lnTo>
              <a:lnTo>
                <a:pt x="0" y="300538"/>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4D90F10-35BC-4DB8-9C75-D212100F0233}">
      <dsp:nvSpPr>
        <dsp:cNvPr id="0" name=""/>
        <dsp:cNvSpPr/>
      </dsp:nvSpPr>
      <dsp:spPr>
        <a:xfrm>
          <a:off x="1890786" y="677793"/>
          <a:ext cx="2851455" cy="483066"/>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Types of Classes</a:t>
          </a:r>
        </a:p>
      </dsp:txBody>
      <dsp:txXfrm>
        <a:off x="1890786" y="677793"/>
        <a:ext cx="2851455" cy="483066"/>
      </dsp:txXfrm>
    </dsp:sp>
    <dsp:sp modelId="{D8D9A039-25E9-4786-B98E-9171AC534D61}">
      <dsp:nvSpPr>
        <dsp:cNvPr id="0" name=""/>
        <dsp:cNvSpPr/>
      </dsp:nvSpPr>
      <dsp:spPr>
        <a:xfrm>
          <a:off x="3431" y="1461398"/>
          <a:ext cx="1431137" cy="71556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Abstract Class</a:t>
          </a:r>
        </a:p>
      </dsp:txBody>
      <dsp:txXfrm>
        <a:off x="3431" y="1461398"/>
        <a:ext cx="1431137" cy="715568"/>
      </dsp:txXfrm>
    </dsp:sp>
    <dsp:sp modelId="{14C26830-F1BD-4B05-BB54-8D49E8BA0126}">
      <dsp:nvSpPr>
        <dsp:cNvPr id="0" name=""/>
        <dsp:cNvSpPr/>
      </dsp:nvSpPr>
      <dsp:spPr>
        <a:xfrm>
          <a:off x="1735107" y="1461398"/>
          <a:ext cx="1431137" cy="71556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Static Class</a:t>
          </a:r>
        </a:p>
      </dsp:txBody>
      <dsp:txXfrm>
        <a:off x="1735107" y="1461398"/>
        <a:ext cx="1431137" cy="715568"/>
      </dsp:txXfrm>
    </dsp:sp>
    <dsp:sp modelId="{7611145F-5BBA-4B92-98E0-6C27816CD366}">
      <dsp:nvSpPr>
        <dsp:cNvPr id="0" name=""/>
        <dsp:cNvSpPr/>
      </dsp:nvSpPr>
      <dsp:spPr>
        <a:xfrm>
          <a:off x="3466783" y="1461398"/>
          <a:ext cx="1431137" cy="71556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Partial Class</a:t>
          </a:r>
        </a:p>
      </dsp:txBody>
      <dsp:txXfrm>
        <a:off x="3466783" y="1461398"/>
        <a:ext cx="1431137" cy="715568"/>
      </dsp:txXfrm>
    </dsp:sp>
    <dsp:sp modelId="{BA482C2E-5A62-49F8-812A-715CA8B33055}">
      <dsp:nvSpPr>
        <dsp:cNvPr id="0" name=""/>
        <dsp:cNvSpPr/>
      </dsp:nvSpPr>
      <dsp:spPr>
        <a:xfrm>
          <a:off x="5198460" y="1461398"/>
          <a:ext cx="1431137" cy="71556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Sealed Class</a:t>
          </a:r>
        </a:p>
      </dsp:txBody>
      <dsp:txXfrm>
        <a:off x="5198460" y="1461398"/>
        <a:ext cx="1431137" cy="71556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8F2DD-60CE-4BE5-BC52-2C2AE0A4EA3E}">
      <dsp:nvSpPr>
        <dsp:cNvPr id="0" name=""/>
        <dsp:cNvSpPr/>
      </dsp:nvSpPr>
      <dsp:spPr>
        <a:xfrm>
          <a:off x="92969" y="29"/>
          <a:ext cx="3059085" cy="677367"/>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US" sz="1800" b="1" kern="1200" dirty="0"/>
            <a:t>Array class important methods</a:t>
          </a:r>
          <a:endParaRPr lang="en-IN" sz="1800" b="1" kern="1200" dirty="0"/>
        </a:p>
      </dsp:txBody>
      <dsp:txXfrm>
        <a:off x="112808" y="19868"/>
        <a:ext cx="3019407" cy="637689"/>
      </dsp:txXfrm>
    </dsp:sp>
    <dsp:sp modelId="{E1EF4FD1-E1C8-4442-8EE7-6876C7533DF8}">
      <dsp:nvSpPr>
        <dsp:cNvPr id="0" name=""/>
        <dsp:cNvSpPr/>
      </dsp:nvSpPr>
      <dsp:spPr>
        <a:xfrm>
          <a:off x="398878" y="677396"/>
          <a:ext cx="305908" cy="508025"/>
        </a:xfrm>
        <a:custGeom>
          <a:avLst/>
          <a:gdLst/>
          <a:ahLst/>
          <a:cxnLst/>
          <a:rect l="0" t="0" r="0" b="0"/>
          <a:pathLst>
            <a:path>
              <a:moveTo>
                <a:pt x="0" y="0"/>
              </a:moveTo>
              <a:lnTo>
                <a:pt x="0" y="508025"/>
              </a:lnTo>
              <a:lnTo>
                <a:pt x="305908" y="50802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6ACB2E-F670-47E7-8E96-6922BABE1715}">
      <dsp:nvSpPr>
        <dsp:cNvPr id="0" name=""/>
        <dsp:cNvSpPr/>
      </dsp:nvSpPr>
      <dsp:spPr>
        <a:xfrm>
          <a:off x="704786" y="846738"/>
          <a:ext cx="2251124" cy="677367"/>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IN" sz="1800" kern="1200" dirty="0" err="1"/>
            <a:t>string.Join</a:t>
          </a:r>
          <a:r>
            <a:rPr lang="en-IN" sz="1800" kern="1200" dirty="0"/>
            <a:t>(", ", array);</a:t>
          </a:r>
        </a:p>
      </dsp:txBody>
      <dsp:txXfrm>
        <a:off x="724625" y="866577"/>
        <a:ext cx="2211446" cy="637689"/>
      </dsp:txXfrm>
    </dsp:sp>
    <dsp:sp modelId="{B8B19DA7-A665-4EAC-B0B8-6ED5D2E77E64}">
      <dsp:nvSpPr>
        <dsp:cNvPr id="0" name=""/>
        <dsp:cNvSpPr/>
      </dsp:nvSpPr>
      <dsp:spPr>
        <a:xfrm>
          <a:off x="398878" y="677396"/>
          <a:ext cx="305908" cy="1354734"/>
        </a:xfrm>
        <a:custGeom>
          <a:avLst/>
          <a:gdLst/>
          <a:ahLst/>
          <a:cxnLst/>
          <a:rect l="0" t="0" r="0" b="0"/>
          <a:pathLst>
            <a:path>
              <a:moveTo>
                <a:pt x="0" y="0"/>
              </a:moveTo>
              <a:lnTo>
                <a:pt x="0" y="1354734"/>
              </a:lnTo>
              <a:lnTo>
                <a:pt x="305908" y="135473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F21886-153D-43F2-A892-73FE9BEFC469}">
      <dsp:nvSpPr>
        <dsp:cNvPr id="0" name=""/>
        <dsp:cNvSpPr/>
      </dsp:nvSpPr>
      <dsp:spPr>
        <a:xfrm>
          <a:off x="704786" y="1693447"/>
          <a:ext cx="2200815" cy="677367"/>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2450223"/>
              <a:satOff val="-10194"/>
              <a:lumOff val="240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IN" sz="1800" kern="1200" dirty="0" err="1"/>
            <a:t>Array.Sort</a:t>
          </a:r>
          <a:r>
            <a:rPr lang="en-US" sz="1800" kern="1200" dirty="0"/>
            <a:t>(array)</a:t>
          </a:r>
          <a:endParaRPr lang="en-IN" sz="1800" kern="1200" dirty="0"/>
        </a:p>
      </dsp:txBody>
      <dsp:txXfrm>
        <a:off x="724625" y="1713286"/>
        <a:ext cx="2161137" cy="637689"/>
      </dsp:txXfrm>
    </dsp:sp>
    <dsp:sp modelId="{CBC254ED-113E-4692-8915-CB31C4153B7C}">
      <dsp:nvSpPr>
        <dsp:cNvPr id="0" name=""/>
        <dsp:cNvSpPr/>
      </dsp:nvSpPr>
      <dsp:spPr>
        <a:xfrm>
          <a:off x="398878" y="677396"/>
          <a:ext cx="305908" cy="2201443"/>
        </a:xfrm>
        <a:custGeom>
          <a:avLst/>
          <a:gdLst/>
          <a:ahLst/>
          <a:cxnLst/>
          <a:rect l="0" t="0" r="0" b="0"/>
          <a:pathLst>
            <a:path>
              <a:moveTo>
                <a:pt x="0" y="0"/>
              </a:moveTo>
              <a:lnTo>
                <a:pt x="0" y="2201443"/>
              </a:lnTo>
              <a:lnTo>
                <a:pt x="305908" y="220144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577127-BAB7-4F54-8355-594139AEAA54}">
      <dsp:nvSpPr>
        <dsp:cNvPr id="0" name=""/>
        <dsp:cNvSpPr/>
      </dsp:nvSpPr>
      <dsp:spPr>
        <a:xfrm>
          <a:off x="704786" y="2540156"/>
          <a:ext cx="2203091" cy="677367"/>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4900445"/>
              <a:satOff val="-20388"/>
              <a:lumOff val="480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IN" sz="1800" kern="1200" dirty="0" err="1"/>
            <a:t>Array.Reverse</a:t>
          </a:r>
          <a:r>
            <a:rPr lang="en-US" sz="1800" kern="1200" dirty="0"/>
            <a:t>(array)</a:t>
          </a:r>
          <a:endParaRPr lang="en-IN" sz="1800" kern="1200" dirty="0"/>
        </a:p>
      </dsp:txBody>
      <dsp:txXfrm>
        <a:off x="724625" y="2559995"/>
        <a:ext cx="2163413" cy="637689"/>
      </dsp:txXfrm>
    </dsp:sp>
    <dsp:sp modelId="{7B426B96-DCD1-4057-B8C4-54DAE0DC89C1}">
      <dsp:nvSpPr>
        <dsp:cNvPr id="0" name=""/>
        <dsp:cNvSpPr/>
      </dsp:nvSpPr>
      <dsp:spPr>
        <a:xfrm>
          <a:off x="398878" y="677396"/>
          <a:ext cx="305908" cy="3048152"/>
        </a:xfrm>
        <a:custGeom>
          <a:avLst/>
          <a:gdLst/>
          <a:ahLst/>
          <a:cxnLst/>
          <a:rect l="0" t="0" r="0" b="0"/>
          <a:pathLst>
            <a:path>
              <a:moveTo>
                <a:pt x="0" y="0"/>
              </a:moveTo>
              <a:lnTo>
                <a:pt x="0" y="3048152"/>
              </a:lnTo>
              <a:lnTo>
                <a:pt x="305908" y="304815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54BE19-A1E5-44B7-B54F-870FD3F27A7B}">
      <dsp:nvSpPr>
        <dsp:cNvPr id="0" name=""/>
        <dsp:cNvSpPr/>
      </dsp:nvSpPr>
      <dsp:spPr>
        <a:xfrm>
          <a:off x="704786" y="3386866"/>
          <a:ext cx="2200815" cy="677367"/>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7350668"/>
              <a:satOff val="-30583"/>
              <a:lumOff val="720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IN" sz="1800" kern="1200" dirty="0" err="1"/>
            <a:t>Array.F</a:t>
          </a:r>
          <a:r>
            <a:rPr lang="en-US" sz="1800" kern="1200" dirty="0"/>
            <a:t>ill(array, 1)</a:t>
          </a:r>
          <a:endParaRPr lang="en-IN" sz="1800" kern="1200" dirty="0"/>
        </a:p>
      </dsp:txBody>
      <dsp:txXfrm>
        <a:off x="724625" y="3406705"/>
        <a:ext cx="2161137" cy="637689"/>
      </dsp:txXfrm>
    </dsp:sp>
    <dsp:sp modelId="{CA804251-9496-4A7E-858F-2EC6E4A17F08}">
      <dsp:nvSpPr>
        <dsp:cNvPr id="0" name=""/>
        <dsp:cNvSpPr/>
      </dsp:nvSpPr>
      <dsp:spPr>
        <a:xfrm>
          <a:off x="398878" y="677396"/>
          <a:ext cx="305908" cy="3894861"/>
        </a:xfrm>
        <a:custGeom>
          <a:avLst/>
          <a:gdLst/>
          <a:ahLst/>
          <a:cxnLst/>
          <a:rect l="0" t="0" r="0" b="0"/>
          <a:pathLst>
            <a:path>
              <a:moveTo>
                <a:pt x="0" y="0"/>
              </a:moveTo>
              <a:lnTo>
                <a:pt x="0" y="3894861"/>
              </a:lnTo>
              <a:lnTo>
                <a:pt x="305908" y="389486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EFC405-03DF-4DBD-BF65-33A0DBCB41C9}">
      <dsp:nvSpPr>
        <dsp:cNvPr id="0" name=""/>
        <dsp:cNvSpPr/>
      </dsp:nvSpPr>
      <dsp:spPr>
        <a:xfrm>
          <a:off x="704786" y="4233575"/>
          <a:ext cx="2200815" cy="677367"/>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US" sz="1800" kern="1200" dirty="0" err="1"/>
            <a:t>Array.Copy</a:t>
          </a:r>
          <a:r>
            <a:rPr lang="en-US" sz="1800" kern="1200" dirty="0"/>
            <a:t>(array, </a:t>
          </a:r>
          <a:r>
            <a:rPr lang="en-US" sz="1800" kern="1200" dirty="0" err="1"/>
            <a:t>newArray</a:t>
          </a:r>
          <a:r>
            <a:rPr lang="en-US" sz="1800" kern="1200" dirty="0"/>
            <a:t>, </a:t>
          </a:r>
          <a:r>
            <a:rPr lang="en-US" sz="1800" kern="1200" dirty="0" err="1"/>
            <a:t>alength</a:t>
          </a:r>
          <a:r>
            <a:rPr lang="en-US" sz="1800" kern="1200" dirty="0"/>
            <a:t>)</a:t>
          </a:r>
          <a:endParaRPr lang="en-IN" sz="1800" kern="1200" dirty="0"/>
        </a:p>
      </dsp:txBody>
      <dsp:txXfrm>
        <a:off x="724625" y="4253414"/>
        <a:ext cx="2161137" cy="637689"/>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386C60-597F-4ECA-81AD-0ACD761F34C8}">
      <dsp:nvSpPr>
        <dsp:cNvPr id="0" name=""/>
        <dsp:cNvSpPr/>
      </dsp:nvSpPr>
      <dsp:spPr>
        <a:xfrm>
          <a:off x="0" y="4551485"/>
          <a:ext cx="4121955" cy="436060"/>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7. Check edge cases and constraints.</a:t>
          </a:r>
          <a:endParaRPr lang="en-IN" sz="1800" kern="1200" dirty="0"/>
        </a:p>
      </dsp:txBody>
      <dsp:txXfrm>
        <a:off x="0" y="4551485"/>
        <a:ext cx="4121955" cy="436060"/>
      </dsp:txXfrm>
    </dsp:sp>
    <dsp:sp modelId="{E7B9AB25-3866-4D0B-BEFF-B07565C16236}">
      <dsp:nvSpPr>
        <dsp:cNvPr id="0" name=""/>
        <dsp:cNvSpPr/>
      </dsp:nvSpPr>
      <dsp:spPr>
        <a:xfrm rot="10800000">
          <a:off x="0" y="3887365"/>
          <a:ext cx="4121955" cy="670661"/>
        </a:xfrm>
        <a:prstGeom prst="upArrowCallou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dirty="0"/>
            <a:t>6. Test the code for success result.</a:t>
          </a:r>
        </a:p>
      </dsp:txBody>
      <dsp:txXfrm rot="10800000">
        <a:off x="0" y="3887365"/>
        <a:ext cx="4121955" cy="435775"/>
      </dsp:txXfrm>
    </dsp:sp>
    <dsp:sp modelId="{0FD75064-7975-4743-AC3B-387A2F5AE4D1}">
      <dsp:nvSpPr>
        <dsp:cNvPr id="0" name=""/>
        <dsp:cNvSpPr/>
      </dsp:nvSpPr>
      <dsp:spPr>
        <a:xfrm rot="10800000">
          <a:off x="0" y="2930045"/>
          <a:ext cx="4121955" cy="963860"/>
        </a:xfrm>
        <a:prstGeom prst="upArrowCallou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5. Write function logic and return       (First comments and then code).</a:t>
          </a:r>
          <a:endParaRPr lang="en-IN" sz="1800" kern="1200" dirty="0"/>
        </a:p>
      </dsp:txBody>
      <dsp:txXfrm rot="10800000">
        <a:off x="0" y="2930045"/>
        <a:ext cx="4121955" cy="626287"/>
      </dsp:txXfrm>
    </dsp:sp>
    <dsp:sp modelId="{36990201-60B3-44B7-B073-376E7E6A8B9B}">
      <dsp:nvSpPr>
        <dsp:cNvPr id="0" name=""/>
        <dsp:cNvSpPr/>
      </dsp:nvSpPr>
      <dsp:spPr>
        <a:xfrm rot="10800000">
          <a:off x="0" y="2265925"/>
          <a:ext cx="4121955" cy="670661"/>
        </a:xfrm>
        <a:prstGeom prst="upArrowCallou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4. Print the output.</a:t>
          </a:r>
          <a:endParaRPr lang="en-IN" sz="1800" kern="1200" dirty="0"/>
        </a:p>
      </dsp:txBody>
      <dsp:txXfrm rot="10800000">
        <a:off x="0" y="2265925"/>
        <a:ext cx="4121955" cy="435775"/>
      </dsp:txXfrm>
    </dsp:sp>
    <dsp:sp modelId="{D1F64EBD-2C25-44AC-9A54-68DD339798C9}">
      <dsp:nvSpPr>
        <dsp:cNvPr id="0" name=""/>
        <dsp:cNvSpPr/>
      </dsp:nvSpPr>
      <dsp:spPr>
        <a:xfrm rot="10800000">
          <a:off x="0" y="1329811"/>
          <a:ext cx="4121955" cy="942654"/>
        </a:xfrm>
        <a:prstGeom prst="upArrowCallou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dirty="0"/>
            <a:t>3. Define variable to receive the output from a function.</a:t>
          </a:r>
        </a:p>
      </dsp:txBody>
      <dsp:txXfrm rot="10800000">
        <a:off x="0" y="1329811"/>
        <a:ext cx="4121955" cy="612508"/>
      </dsp:txXfrm>
    </dsp:sp>
    <dsp:sp modelId="{D1F26277-7E37-4E60-A65B-21B61EA5C155}">
      <dsp:nvSpPr>
        <dsp:cNvPr id="0" name=""/>
        <dsp:cNvSpPr/>
      </dsp:nvSpPr>
      <dsp:spPr>
        <a:xfrm rot="10800000">
          <a:off x="0" y="665691"/>
          <a:ext cx="4121955" cy="670661"/>
        </a:xfrm>
        <a:prstGeom prst="upArrowCallou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dirty="0"/>
            <a:t>2. Set the input &amp; imagine the output.</a:t>
          </a:r>
        </a:p>
      </dsp:txBody>
      <dsp:txXfrm rot="10800000">
        <a:off x="0" y="665691"/>
        <a:ext cx="4121955" cy="435775"/>
      </dsp:txXfrm>
    </dsp:sp>
    <dsp:sp modelId="{6640EE6F-BB9B-4F9A-B03C-6823411D7233}">
      <dsp:nvSpPr>
        <dsp:cNvPr id="0" name=""/>
        <dsp:cNvSpPr/>
      </dsp:nvSpPr>
      <dsp:spPr>
        <a:xfrm rot="10800000">
          <a:off x="0" y="1571"/>
          <a:ext cx="4121955" cy="670661"/>
        </a:xfrm>
        <a:prstGeom prst="upArrowCallou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1. Read and understand the problem</a:t>
          </a:r>
          <a:endParaRPr lang="en-IN" sz="1800" kern="1200" dirty="0"/>
        </a:p>
      </dsp:txBody>
      <dsp:txXfrm rot="10800000">
        <a:off x="0" y="1571"/>
        <a:ext cx="4121955" cy="43577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415F8-54A0-4906-93CB-FBDA89683E49}">
      <dsp:nvSpPr>
        <dsp:cNvPr id="0" name=""/>
        <dsp:cNvSpPr/>
      </dsp:nvSpPr>
      <dsp:spPr>
        <a:xfrm rot="5400000">
          <a:off x="-188240" y="189621"/>
          <a:ext cx="1254936" cy="878455"/>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1.</a:t>
          </a:r>
          <a:endParaRPr lang="en-IN" sz="1800" kern="1200" dirty="0"/>
        </a:p>
      </dsp:txBody>
      <dsp:txXfrm rot="-5400000">
        <a:off x="1" y="440609"/>
        <a:ext cx="878455" cy="376481"/>
      </dsp:txXfrm>
    </dsp:sp>
    <dsp:sp modelId="{3D6B6055-FC23-4561-B90E-B581667E6C7A}">
      <dsp:nvSpPr>
        <dsp:cNvPr id="0" name=""/>
        <dsp:cNvSpPr/>
      </dsp:nvSpPr>
      <dsp:spPr>
        <a:xfrm rot="5400000">
          <a:off x="3258891" y="-2379055"/>
          <a:ext cx="815708" cy="5576581"/>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Repeatedly divide the sorted array in half.</a:t>
          </a:r>
          <a:endParaRPr lang="en-IN" sz="1800" kern="1200" dirty="0"/>
        </a:p>
      </dsp:txBody>
      <dsp:txXfrm rot="-5400000">
        <a:off x="878455" y="41201"/>
        <a:ext cx="5536761" cy="736068"/>
      </dsp:txXfrm>
    </dsp:sp>
    <dsp:sp modelId="{A8078BC5-AF9C-43F8-BBD4-6814CC81791B}">
      <dsp:nvSpPr>
        <dsp:cNvPr id="0" name=""/>
        <dsp:cNvSpPr/>
      </dsp:nvSpPr>
      <dsp:spPr>
        <a:xfrm rot="5400000">
          <a:off x="-188240" y="1244985"/>
          <a:ext cx="1254936" cy="878455"/>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2.</a:t>
          </a:r>
          <a:endParaRPr lang="en-IN" sz="1800" kern="1200" dirty="0"/>
        </a:p>
      </dsp:txBody>
      <dsp:txXfrm rot="-5400000">
        <a:off x="1" y="1495973"/>
        <a:ext cx="878455" cy="376481"/>
      </dsp:txXfrm>
    </dsp:sp>
    <dsp:sp modelId="{73E9A525-E76A-47CA-97F7-5C8519E7B492}">
      <dsp:nvSpPr>
        <dsp:cNvPr id="0" name=""/>
        <dsp:cNvSpPr/>
      </dsp:nvSpPr>
      <dsp:spPr>
        <a:xfrm rot="5400000">
          <a:off x="3258891" y="-1323691"/>
          <a:ext cx="815708" cy="5576581"/>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Compare the target to the middle element.</a:t>
          </a:r>
          <a:endParaRPr lang="en-IN" sz="1800" kern="1200" dirty="0"/>
        </a:p>
      </dsp:txBody>
      <dsp:txXfrm rot="-5400000">
        <a:off x="878455" y="1096565"/>
        <a:ext cx="5536761" cy="736068"/>
      </dsp:txXfrm>
    </dsp:sp>
    <dsp:sp modelId="{4512DA8D-8D1D-43B6-8296-E2B84C739CE4}">
      <dsp:nvSpPr>
        <dsp:cNvPr id="0" name=""/>
        <dsp:cNvSpPr/>
      </dsp:nvSpPr>
      <dsp:spPr>
        <a:xfrm rot="5400000">
          <a:off x="-188240" y="2300349"/>
          <a:ext cx="1254936" cy="878455"/>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3.</a:t>
          </a:r>
          <a:endParaRPr lang="en-IN" sz="1800" kern="1200" dirty="0"/>
        </a:p>
      </dsp:txBody>
      <dsp:txXfrm rot="-5400000">
        <a:off x="1" y="2551337"/>
        <a:ext cx="878455" cy="376481"/>
      </dsp:txXfrm>
    </dsp:sp>
    <dsp:sp modelId="{8A6D1D42-18F7-40BC-9F40-AE8EC22B7CC5}">
      <dsp:nvSpPr>
        <dsp:cNvPr id="0" name=""/>
        <dsp:cNvSpPr/>
      </dsp:nvSpPr>
      <dsp:spPr>
        <a:xfrm rot="5400000">
          <a:off x="3258891" y="-268326"/>
          <a:ext cx="815708" cy="5576581"/>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a:t>Narrow </a:t>
          </a:r>
          <a:r>
            <a:rPr lang="en-US" sz="1800" kern="1200" dirty="0"/>
            <a:t>the search until the target element is found.</a:t>
          </a:r>
          <a:endParaRPr lang="en-IN" sz="1800" kern="1200" dirty="0"/>
        </a:p>
      </dsp:txBody>
      <dsp:txXfrm rot="-5400000">
        <a:off x="878455" y="2151930"/>
        <a:ext cx="5536761" cy="7360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C8492-1054-4A28-86E8-7D0D55E08FAD}">
      <dsp:nvSpPr>
        <dsp:cNvPr id="0" name=""/>
        <dsp:cNvSpPr/>
      </dsp:nvSpPr>
      <dsp:spPr>
        <a:xfrm>
          <a:off x="2374612" y="1648839"/>
          <a:ext cx="360447" cy="1373656"/>
        </a:xfrm>
        <a:custGeom>
          <a:avLst/>
          <a:gdLst/>
          <a:ahLst/>
          <a:cxnLst/>
          <a:rect l="0" t="0" r="0" b="0"/>
          <a:pathLst>
            <a:path>
              <a:moveTo>
                <a:pt x="0" y="0"/>
              </a:moveTo>
              <a:lnTo>
                <a:pt x="180223" y="0"/>
              </a:lnTo>
              <a:lnTo>
                <a:pt x="180223" y="1373656"/>
              </a:lnTo>
              <a:lnTo>
                <a:pt x="360447" y="1373656"/>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19332" y="2300163"/>
        <a:ext cx="71008" cy="71008"/>
      </dsp:txXfrm>
    </dsp:sp>
    <dsp:sp modelId="{6F93FB19-C3AC-41B9-BAE7-AA9C662CAB8F}">
      <dsp:nvSpPr>
        <dsp:cNvPr id="0" name=""/>
        <dsp:cNvSpPr/>
      </dsp:nvSpPr>
      <dsp:spPr>
        <a:xfrm>
          <a:off x="2374612" y="1648839"/>
          <a:ext cx="360447" cy="686828"/>
        </a:xfrm>
        <a:custGeom>
          <a:avLst/>
          <a:gdLst/>
          <a:ahLst/>
          <a:cxnLst/>
          <a:rect l="0" t="0" r="0" b="0"/>
          <a:pathLst>
            <a:path>
              <a:moveTo>
                <a:pt x="0" y="0"/>
              </a:moveTo>
              <a:lnTo>
                <a:pt x="180223" y="0"/>
              </a:lnTo>
              <a:lnTo>
                <a:pt x="180223" y="686828"/>
              </a:lnTo>
              <a:lnTo>
                <a:pt x="360447" y="686828"/>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35444" y="1972861"/>
        <a:ext cx="38783" cy="38783"/>
      </dsp:txXfrm>
    </dsp:sp>
    <dsp:sp modelId="{9471670E-0420-4C26-983A-1A2D5046115E}">
      <dsp:nvSpPr>
        <dsp:cNvPr id="0" name=""/>
        <dsp:cNvSpPr/>
      </dsp:nvSpPr>
      <dsp:spPr>
        <a:xfrm>
          <a:off x="2374612" y="1603118"/>
          <a:ext cx="360447" cy="91440"/>
        </a:xfrm>
        <a:custGeom>
          <a:avLst/>
          <a:gdLst/>
          <a:ahLst/>
          <a:cxnLst/>
          <a:rect l="0" t="0" r="0" b="0"/>
          <a:pathLst>
            <a:path>
              <a:moveTo>
                <a:pt x="0" y="45720"/>
              </a:moveTo>
              <a:lnTo>
                <a:pt x="360447" y="45720"/>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45825" y="1639827"/>
        <a:ext cx="18022" cy="18022"/>
      </dsp:txXfrm>
    </dsp:sp>
    <dsp:sp modelId="{625375A8-4240-4D59-B0A0-1D7A11456B9A}">
      <dsp:nvSpPr>
        <dsp:cNvPr id="0" name=""/>
        <dsp:cNvSpPr/>
      </dsp:nvSpPr>
      <dsp:spPr>
        <a:xfrm>
          <a:off x="2374612" y="962010"/>
          <a:ext cx="360447" cy="686828"/>
        </a:xfrm>
        <a:custGeom>
          <a:avLst/>
          <a:gdLst/>
          <a:ahLst/>
          <a:cxnLst/>
          <a:rect l="0" t="0" r="0" b="0"/>
          <a:pathLst>
            <a:path>
              <a:moveTo>
                <a:pt x="0" y="686828"/>
              </a:moveTo>
              <a:lnTo>
                <a:pt x="180223" y="686828"/>
              </a:lnTo>
              <a:lnTo>
                <a:pt x="180223" y="0"/>
              </a:lnTo>
              <a:lnTo>
                <a:pt x="360447" y="0"/>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35444" y="1286033"/>
        <a:ext cx="38783" cy="38783"/>
      </dsp:txXfrm>
    </dsp:sp>
    <dsp:sp modelId="{73A7A69D-DCDB-4C63-8C42-46B048168F97}">
      <dsp:nvSpPr>
        <dsp:cNvPr id="0" name=""/>
        <dsp:cNvSpPr/>
      </dsp:nvSpPr>
      <dsp:spPr>
        <a:xfrm>
          <a:off x="2374612" y="275182"/>
          <a:ext cx="360447" cy="1373656"/>
        </a:xfrm>
        <a:custGeom>
          <a:avLst/>
          <a:gdLst/>
          <a:ahLst/>
          <a:cxnLst/>
          <a:rect l="0" t="0" r="0" b="0"/>
          <a:pathLst>
            <a:path>
              <a:moveTo>
                <a:pt x="0" y="1373656"/>
              </a:moveTo>
              <a:lnTo>
                <a:pt x="180223" y="1373656"/>
              </a:lnTo>
              <a:lnTo>
                <a:pt x="180223" y="0"/>
              </a:lnTo>
              <a:lnTo>
                <a:pt x="360447" y="0"/>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19332" y="926506"/>
        <a:ext cx="71008" cy="71008"/>
      </dsp:txXfrm>
    </dsp:sp>
    <dsp:sp modelId="{5F9A71F0-E7F0-4E50-914E-D1536995B4A5}">
      <dsp:nvSpPr>
        <dsp:cNvPr id="0" name=""/>
        <dsp:cNvSpPr/>
      </dsp:nvSpPr>
      <dsp:spPr>
        <a:xfrm rot="16200000">
          <a:off x="653926" y="1374107"/>
          <a:ext cx="2891909" cy="54946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Types of Constructors</a:t>
          </a:r>
        </a:p>
      </dsp:txBody>
      <dsp:txXfrm>
        <a:off x="653926" y="1374107"/>
        <a:ext cx="2891909" cy="549462"/>
      </dsp:txXfrm>
    </dsp:sp>
    <dsp:sp modelId="{1CF286B1-C591-4281-824B-606FBB7BDB67}">
      <dsp:nvSpPr>
        <dsp:cNvPr id="0" name=""/>
        <dsp:cNvSpPr/>
      </dsp:nvSpPr>
      <dsp:spPr>
        <a:xfrm>
          <a:off x="2735060" y="450"/>
          <a:ext cx="1802237" cy="54946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36000" tIns="10160" rIns="10160" bIns="10160" numCol="1" spcCol="1270" anchor="ctr" anchorCtr="0">
          <a:noAutofit/>
        </a:bodyPr>
        <a:lstStyle/>
        <a:p>
          <a:pPr marL="0" lvl="0" indent="0" algn="ctr" defTabSz="711200">
            <a:lnSpc>
              <a:spcPct val="90000"/>
            </a:lnSpc>
            <a:spcBef>
              <a:spcPct val="0"/>
            </a:spcBef>
            <a:spcAft>
              <a:spcPct val="35000"/>
            </a:spcAft>
            <a:buFont typeface="+mj-lt"/>
            <a:buNone/>
          </a:pPr>
          <a:r>
            <a:rPr lang="en-IN" sz="1600" b="0" i="0" kern="1200" dirty="0"/>
            <a:t>Default Constructor</a:t>
          </a:r>
          <a:endParaRPr lang="en-IN" sz="1600" kern="1200" dirty="0"/>
        </a:p>
      </dsp:txBody>
      <dsp:txXfrm>
        <a:off x="2735060" y="450"/>
        <a:ext cx="1802237" cy="549462"/>
      </dsp:txXfrm>
    </dsp:sp>
    <dsp:sp modelId="{3630F99F-F6BA-4604-9284-1A3CC0E54D4D}">
      <dsp:nvSpPr>
        <dsp:cNvPr id="0" name=""/>
        <dsp:cNvSpPr/>
      </dsp:nvSpPr>
      <dsp:spPr>
        <a:xfrm>
          <a:off x="2735060" y="687279"/>
          <a:ext cx="1802237" cy="54946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36000" tIns="10160" rIns="10160" bIns="10160" numCol="1" spcCol="1270" anchor="ctr" anchorCtr="0">
          <a:noAutofit/>
        </a:bodyPr>
        <a:lstStyle/>
        <a:p>
          <a:pPr marL="0" lvl="0" indent="0" algn="ctr" defTabSz="711200">
            <a:lnSpc>
              <a:spcPct val="90000"/>
            </a:lnSpc>
            <a:spcBef>
              <a:spcPct val="0"/>
            </a:spcBef>
            <a:spcAft>
              <a:spcPct val="35000"/>
            </a:spcAft>
            <a:buFont typeface="+mj-lt"/>
            <a:buNone/>
          </a:pPr>
          <a:r>
            <a:rPr lang="en-IN" sz="1600" b="0" i="0" kern="1200" dirty="0"/>
            <a:t>Parameterized Constructor</a:t>
          </a:r>
          <a:endParaRPr lang="en-IN" sz="1600" kern="1200" dirty="0"/>
        </a:p>
      </dsp:txBody>
      <dsp:txXfrm>
        <a:off x="2735060" y="687279"/>
        <a:ext cx="1802237" cy="549462"/>
      </dsp:txXfrm>
    </dsp:sp>
    <dsp:sp modelId="{2D78926F-1258-4355-8D5A-4D44490669F4}">
      <dsp:nvSpPr>
        <dsp:cNvPr id="0" name=""/>
        <dsp:cNvSpPr/>
      </dsp:nvSpPr>
      <dsp:spPr>
        <a:xfrm>
          <a:off x="2735060" y="1374107"/>
          <a:ext cx="1802237" cy="54946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36000" tIns="10160" rIns="10160" bIns="10160" numCol="1" spcCol="1270" anchor="ctr" anchorCtr="0">
          <a:noAutofit/>
        </a:bodyPr>
        <a:lstStyle/>
        <a:p>
          <a:pPr marL="0" lvl="0" indent="0" algn="ctr" defTabSz="711200">
            <a:lnSpc>
              <a:spcPct val="90000"/>
            </a:lnSpc>
            <a:spcBef>
              <a:spcPct val="0"/>
            </a:spcBef>
            <a:spcAft>
              <a:spcPct val="35000"/>
            </a:spcAft>
            <a:buFont typeface="+mj-lt"/>
            <a:buNone/>
          </a:pPr>
          <a:r>
            <a:rPr lang="en-IN" sz="1600" b="0" i="0" kern="1200" dirty="0"/>
            <a:t>Copy Constructor</a:t>
          </a:r>
          <a:endParaRPr lang="en-IN" sz="1600" kern="1200" dirty="0"/>
        </a:p>
      </dsp:txBody>
      <dsp:txXfrm>
        <a:off x="2735060" y="1374107"/>
        <a:ext cx="1802237" cy="549462"/>
      </dsp:txXfrm>
    </dsp:sp>
    <dsp:sp modelId="{27DA10AB-C303-426C-8A60-C4A4E1D9F772}">
      <dsp:nvSpPr>
        <dsp:cNvPr id="0" name=""/>
        <dsp:cNvSpPr/>
      </dsp:nvSpPr>
      <dsp:spPr>
        <a:xfrm>
          <a:off x="2735060" y="2060936"/>
          <a:ext cx="1802237" cy="54946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36000" tIns="10160" rIns="10160" bIns="10160" numCol="1" spcCol="1270" anchor="ctr" anchorCtr="0">
          <a:noAutofit/>
        </a:bodyPr>
        <a:lstStyle/>
        <a:p>
          <a:pPr marL="0" lvl="0" indent="0" algn="ctr" defTabSz="711200">
            <a:lnSpc>
              <a:spcPct val="90000"/>
            </a:lnSpc>
            <a:spcBef>
              <a:spcPct val="0"/>
            </a:spcBef>
            <a:spcAft>
              <a:spcPct val="35000"/>
            </a:spcAft>
            <a:buFont typeface="+mj-lt"/>
            <a:buNone/>
          </a:pPr>
          <a:r>
            <a:rPr lang="en-IN" sz="1600" b="0" i="0" kern="1200" dirty="0"/>
            <a:t>Static Constructor</a:t>
          </a:r>
        </a:p>
      </dsp:txBody>
      <dsp:txXfrm>
        <a:off x="2735060" y="2060936"/>
        <a:ext cx="1802237" cy="549462"/>
      </dsp:txXfrm>
    </dsp:sp>
    <dsp:sp modelId="{CCEE8D88-749E-47B4-95C1-DD3EA07CD57E}">
      <dsp:nvSpPr>
        <dsp:cNvPr id="0" name=""/>
        <dsp:cNvSpPr/>
      </dsp:nvSpPr>
      <dsp:spPr>
        <a:xfrm>
          <a:off x="2735060" y="2747764"/>
          <a:ext cx="1802237" cy="549462"/>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36000" tIns="10160" rIns="10160" bIns="10160" numCol="1" spcCol="1270" anchor="ctr" anchorCtr="0">
          <a:noAutofit/>
        </a:bodyPr>
        <a:lstStyle/>
        <a:p>
          <a:pPr marL="0" lvl="0" indent="0" algn="ctr" defTabSz="711200">
            <a:lnSpc>
              <a:spcPct val="90000"/>
            </a:lnSpc>
            <a:spcBef>
              <a:spcPct val="0"/>
            </a:spcBef>
            <a:spcAft>
              <a:spcPct val="35000"/>
            </a:spcAft>
            <a:buFont typeface="+mj-lt"/>
            <a:buNone/>
          </a:pPr>
          <a:r>
            <a:rPr lang="en-IN" sz="1600" b="0" i="0" kern="1200" dirty="0"/>
            <a:t>Private Constructor </a:t>
          </a:r>
        </a:p>
      </dsp:txBody>
      <dsp:txXfrm>
        <a:off x="2735060" y="2747764"/>
        <a:ext cx="1802237" cy="5494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1FC89-17CB-4022-A272-01A432F841AE}">
      <dsp:nvSpPr>
        <dsp:cNvPr id="0" name=""/>
        <dsp:cNvSpPr/>
      </dsp:nvSpPr>
      <dsp:spPr>
        <a:xfrm>
          <a:off x="4136660" y="952621"/>
          <a:ext cx="3407456" cy="704985"/>
        </a:xfrm>
        <a:custGeom>
          <a:avLst/>
          <a:gdLst/>
          <a:ahLst/>
          <a:cxnLst/>
          <a:rect l="0" t="0" r="0" b="0"/>
          <a:pathLst>
            <a:path>
              <a:moveTo>
                <a:pt x="0" y="0"/>
              </a:moveTo>
              <a:lnTo>
                <a:pt x="0" y="596350"/>
              </a:lnTo>
              <a:lnTo>
                <a:pt x="3407456" y="596350"/>
              </a:lnTo>
              <a:lnTo>
                <a:pt x="3407456" y="704985"/>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A6729F6-38E0-4EB3-B041-2351E46F3123}">
      <dsp:nvSpPr>
        <dsp:cNvPr id="0" name=""/>
        <dsp:cNvSpPr/>
      </dsp:nvSpPr>
      <dsp:spPr>
        <a:xfrm>
          <a:off x="4136660" y="952621"/>
          <a:ext cx="1707659" cy="704985"/>
        </a:xfrm>
        <a:custGeom>
          <a:avLst/>
          <a:gdLst/>
          <a:ahLst/>
          <a:cxnLst/>
          <a:rect l="0" t="0" r="0" b="0"/>
          <a:pathLst>
            <a:path>
              <a:moveTo>
                <a:pt x="0" y="0"/>
              </a:moveTo>
              <a:lnTo>
                <a:pt x="0" y="596350"/>
              </a:lnTo>
              <a:lnTo>
                <a:pt x="1707659" y="596350"/>
              </a:lnTo>
              <a:lnTo>
                <a:pt x="1707659" y="704985"/>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66A5EEC-6502-4DA8-92F1-76686C1A6ED0}">
      <dsp:nvSpPr>
        <dsp:cNvPr id="0" name=""/>
        <dsp:cNvSpPr/>
      </dsp:nvSpPr>
      <dsp:spPr>
        <a:xfrm>
          <a:off x="4090940" y="952621"/>
          <a:ext cx="91440" cy="704985"/>
        </a:xfrm>
        <a:custGeom>
          <a:avLst/>
          <a:gdLst/>
          <a:ahLst/>
          <a:cxnLst/>
          <a:rect l="0" t="0" r="0" b="0"/>
          <a:pathLst>
            <a:path>
              <a:moveTo>
                <a:pt x="45720" y="0"/>
              </a:moveTo>
              <a:lnTo>
                <a:pt x="45720" y="596350"/>
              </a:lnTo>
              <a:lnTo>
                <a:pt x="53583" y="596350"/>
              </a:lnTo>
              <a:lnTo>
                <a:pt x="53583" y="704985"/>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EC227D9-98AA-4375-8EDA-807BD6164132}">
      <dsp:nvSpPr>
        <dsp:cNvPr id="0" name=""/>
        <dsp:cNvSpPr/>
      </dsp:nvSpPr>
      <dsp:spPr>
        <a:xfrm>
          <a:off x="2444726" y="952621"/>
          <a:ext cx="1691933" cy="704985"/>
        </a:xfrm>
        <a:custGeom>
          <a:avLst/>
          <a:gdLst/>
          <a:ahLst/>
          <a:cxnLst/>
          <a:rect l="0" t="0" r="0" b="0"/>
          <a:pathLst>
            <a:path>
              <a:moveTo>
                <a:pt x="1691933" y="0"/>
              </a:moveTo>
              <a:lnTo>
                <a:pt x="1691933" y="596350"/>
              </a:lnTo>
              <a:lnTo>
                <a:pt x="0" y="596350"/>
              </a:lnTo>
              <a:lnTo>
                <a:pt x="0" y="704985"/>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1F09EED-F5CE-4D89-86EC-6E34C926B2A3}">
      <dsp:nvSpPr>
        <dsp:cNvPr id="0" name=""/>
        <dsp:cNvSpPr/>
      </dsp:nvSpPr>
      <dsp:spPr>
        <a:xfrm>
          <a:off x="744929" y="952621"/>
          <a:ext cx="3391730" cy="704985"/>
        </a:xfrm>
        <a:custGeom>
          <a:avLst/>
          <a:gdLst/>
          <a:ahLst/>
          <a:cxnLst/>
          <a:rect l="0" t="0" r="0" b="0"/>
          <a:pathLst>
            <a:path>
              <a:moveTo>
                <a:pt x="3391730" y="0"/>
              </a:moveTo>
              <a:lnTo>
                <a:pt x="3391730" y="596350"/>
              </a:lnTo>
              <a:lnTo>
                <a:pt x="0" y="596350"/>
              </a:lnTo>
              <a:lnTo>
                <a:pt x="0" y="704985"/>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2831A43-69DA-463E-B6B2-3EA74AC50447}">
      <dsp:nvSpPr>
        <dsp:cNvPr id="0" name=""/>
        <dsp:cNvSpPr/>
      </dsp:nvSpPr>
      <dsp:spPr>
        <a:xfrm>
          <a:off x="2639921" y="435315"/>
          <a:ext cx="2993477" cy="517306"/>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Constructors</a:t>
          </a:r>
        </a:p>
      </dsp:txBody>
      <dsp:txXfrm>
        <a:off x="2639921" y="435315"/>
        <a:ext cx="2993477" cy="517306"/>
      </dsp:txXfrm>
    </dsp:sp>
    <dsp:sp modelId="{E89881F0-95CB-42F5-86A5-C15B5F257D62}">
      <dsp:nvSpPr>
        <dsp:cNvPr id="0" name=""/>
        <dsp:cNvSpPr/>
      </dsp:nvSpPr>
      <dsp:spPr>
        <a:xfrm>
          <a:off x="3665" y="1657607"/>
          <a:ext cx="1482528" cy="71703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3600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IN" sz="1800" b="0" i="0" kern="1200" dirty="0"/>
            <a:t>Default Constructor</a:t>
          </a:r>
          <a:endParaRPr lang="en-IN" sz="1800" kern="1200" dirty="0"/>
        </a:p>
      </dsp:txBody>
      <dsp:txXfrm>
        <a:off x="3665" y="1657607"/>
        <a:ext cx="1482528" cy="717038"/>
      </dsp:txXfrm>
    </dsp:sp>
    <dsp:sp modelId="{6E1ED293-321D-4888-B939-3ACDF8327540}">
      <dsp:nvSpPr>
        <dsp:cNvPr id="0" name=""/>
        <dsp:cNvSpPr/>
      </dsp:nvSpPr>
      <dsp:spPr>
        <a:xfrm>
          <a:off x="1703462" y="1657607"/>
          <a:ext cx="1482528" cy="71703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3600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IN" sz="1800" b="0" i="0" kern="1200" dirty="0"/>
            <a:t>Parameterized Constructor</a:t>
          </a:r>
          <a:endParaRPr lang="en-IN" sz="1800" kern="1200" dirty="0"/>
        </a:p>
      </dsp:txBody>
      <dsp:txXfrm>
        <a:off x="1703462" y="1657607"/>
        <a:ext cx="1482528" cy="717038"/>
      </dsp:txXfrm>
    </dsp:sp>
    <dsp:sp modelId="{4808A283-647C-46CC-AE3C-FE06BFFC8844}">
      <dsp:nvSpPr>
        <dsp:cNvPr id="0" name=""/>
        <dsp:cNvSpPr/>
      </dsp:nvSpPr>
      <dsp:spPr>
        <a:xfrm>
          <a:off x="3403259" y="1657607"/>
          <a:ext cx="1482528" cy="71703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3600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IN" sz="1800" b="0" i="0" kern="1200" dirty="0"/>
            <a:t>Copy Constructor</a:t>
          </a:r>
          <a:endParaRPr lang="en-IN" sz="1800" kern="1200" dirty="0"/>
        </a:p>
      </dsp:txBody>
      <dsp:txXfrm>
        <a:off x="3403259" y="1657607"/>
        <a:ext cx="1482528" cy="717038"/>
      </dsp:txXfrm>
    </dsp:sp>
    <dsp:sp modelId="{2E44ABB2-423C-4F60-B60A-C2F2527841F0}">
      <dsp:nvSpPr>
        <dsp:cNvPr id="0" name=""/>
        <dsp:cNvSpPr/>
      </dsp:nvSpPr>
      <dsp:spPr>
        <a:xfrm>
          <a:off x="5103056" y="1657607"/>
          <a:ext cx="1482528" cy="71703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3600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IN" sz="1800" b="0" i="0" kern="1200" dirty="0"/>
            <a:t>Static Constructor</a:t>
          </a:r>
        </a:p>
      </dsp:txBody>
      <dsp:txXfrm>
        <a:off x="5103056" y="1657607"/>
        <a:ext cx="1482528" cy="717038"/>
      </dsp:txXfrm>
    </dsp:sp>
    <dsp:sp modelId="{8EFE550F-D990-4A5E-AC1E-D332FF2B2521}">
      <dsp:nvSpPr>
        <dsp:cNvPr id="0" name=""/>
        <dsp:cNvSpPr/>
      </dsp:nvSpPr>
      <dsp:spPr>
        <a:xfrm>
          <a:off x="6802853" y="1657607"/>
          <a:ext cx="1482528" cy="717038"/>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36000" tIns="11430" rIns="11430" bIns="11430" numCol="1" spcCol="1270" anchor="ctr" anchorCtr="0">
          <a:noAutofit/>
        </a:bodyPr>
        <a:lstStyle/>
        <a:p>
          <a:pPr marL="0" lvl="0" indent="0" algn="ctr" defTabSz="800100">
            <a:lnSpc>
              <a:spcPct val="90000"/>
            </a:lnSpc>
            <a:spcBef>
              <a:spcPct val="0"/>
            </a:spcBef>
            <a:spcAft>
              <a:spcPct val="35000"/>
            </a:spcAft>
            <a:buFont typeface="+mj-lt"/>
            <a:buNone/>
          </a:pPr>
          <a:r>
            <a:rPr lang="en-IN" sz="1800" b="0" i="0" kern="1200" dirty="0"/>
            <a:t>Private Constructor </a:t>
          </a:r>
        </a:p>
      </dsp:txBody>
      <dsp:txXfrm>
        <a:off x="6802853" y="1657607"/>
        <a:ext cx="1482528" cy="7170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797B26-C048-49CF-ABA4-DA6B243D78DA}">
      <dsp:nvSpPr>
        <dsp:cNvPr id="0" name=""/>
        <dsp:cNvSpPr/>
      </dsp:nvSpPr>
      <dsp:spPr>
        <a:xfrm>
          <a:off x="3981" y="142556"/>
          <a:ext cx="1189922" cy="713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Functions</a:t>
          </a:r>
        </a:p>
      </dsp:txBody>
      <dsp:txXfrm>
        <a:off x="24892" y="163467"/>
        <a:ext cx="1148100" cy="672131"/>
      </dsp:txXfrm>
    </dsp:sp>
    <dsp:sp modelId="{330DBCC3-2754-4445-8000-BEF3611E4B4F}">
      <dsp:nvSpPr>
        <dsp:cNvPr id="0" name=""/>
        <dsp:cNvSpPr/>
      </dsp:nvSpPr>
      <dsp:spPr>
        <a:xfrm>
          <a:off x="1312895" y="351982"/>
          <a:ext cx="252263" cy="2951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12895" y="411002"/>
        <a:ext cx="176584" cy="177060"/>
      </dsp:txXfrm>
    </dsp:sp>
    <dsp:sp modelId="{5ECF2881-8E00-45E5-A314-13EF9F0106CF}">
      <dsp:nvSpPr>
        <dsp:cNvPr id="0" name=""/>
        <dsp:cNvSpPr/>
      </dsp:nvSpPr>
      <dsp:spPr>
        <a:xfrm>
          <a:off x="1669872" y="142556"/>
          <a:ext cx="1189922" cy="713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Delegate</a:t>
          </a:r>
        </a:p>
      </dsp:txBody>
      <dsp:txXfrm>
        <a:off x="1690783" y="163467"/>
        <a:ext cx="1148100" cy="672131"/>
      </dsp:txXfrm>
    </dsp:sp>
    <dsp:sp modelId="{52101F55-512E-48C6-B92D-3B4976FB4E2A}">
      <dsp:nvSpPr>
        <dsp:cNvPr id="0" name=""/>
        <dsp:cNvSpPr/>
      </dsp:nvSpPr>
      <dsp:spPr>
        <a:xfrm>
          <a:off x="2979782" y="351982"/>
          <a:ext cx="254373" cy="2951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979782" y="411002"/>
        <a:ext cx="178061" cy="177060"/>
      </dsp:txXfrm>
    </dsp:sp>
    <dsp:sp modelId="{8BBE579E-8ED7-40EA-8DE0-6BF56E612387}">
      <dsp:nvSpPr>
        <dsp:cNvPr id="0" name=""/>
        <dsp:cNvSpPr/>
      </dsp:nvSpPr>
      <dsp:spPr>
        <a:xfrm>
          <a:off x="3339744" y="142556"/>
          <a:ext cx="1189922" cy="713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Event</a:t>
          </a:r>
        </a:p>
      </dsp:txBody>
      <dsp:txXfrm>
        <a:off x="3360655" y="163467"/>
        <a:ext cx="1148100" cy="6721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797B26-C048-49CF-ABA4-DA6B243D78DA}">
      <dsp:nvSpPr>
        <dsp:cNvPr id="0" name=""/>
        <dsp:cNvSpPr/>
      </dsp:nvSpPr>
      <dsp:spPr>
        <a:xfrm>
          <a:off x="3981" y="142556"/>
          <a:ext cx="1189922" cy="713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Functions</a:t>
          </a:r>
        </a:p>
      </dsp:txBody>
      <dsp:txXfrm>
        <a:off x="24892" y="163467"/>
        <a:ext cx="1148100" cy="672131"/>
      </dsp:txXfrm>
    </dsp:sp>
    <dsp:sp modelId="{330DBCC3-2754-4445-8000-BEF3611E4B4F}">
      <dsp:nvSpPr>
        <dsp:cNvPr id="0" name=""/>
        <dsp:cNvSpPr/>
      </dsp:nvSpPr>
      <dsp:spPr>
        <a:xfrm>
          <a:off x="1312895" y="351982"/>
          <a:ext cx="252263" cy="2951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12895" y="411002"/>
        <a:ext cx="176584" cy="177060"/>
      </dsp:txXfrm>
    </dsp:sp>
    <dsp:sp modelId="{5ECF2881-8E00-45E5-A314-13EF9F0106CF}">
      <dsp:nvSpPr>
        <dsp:cNvPr id="0" name=""/>
        <dsp:cNvSpPr/>
      </dsp:nvSpPr>
      <dsp:spPr>
        <a:xfrm>
          <a:off x="1669872" y="142556"/>
          <a:ext cx="1189922" cy="713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Delegate</a:t>
          </a:r>
        </a:p>
      </dsp:txBody>
      <dsp:txXfrm>
        <a:off x="1690783" y="163467"/>
        <a:ext cx="1148100" cy="672131"/>
      </dsp:txXfrm>
    </dsp:sp>
    <dsp:sp modelId="{52101F55-512E-48C6-B92D-3B4976FB4E2A}">
      <dsp:nvSpPr>
        <dsp:cNvPr id="0" name=""/>
        <dsp:cNvSpPr/>
      </dsp:nvSpPr>
      <dsp:spPr>
        <a:xfrm>
          <a:off x="2979782" y="351982"/>
          <a:ext cx="254373" cy="2951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979782" y="411002"/>
        <a:ext cx="178061" cy="177060"/>
      </dsp:txXfrm>
    </dsp:sp>
    <dsp:sp modelId="{8BBE579E-8ED7-40EA-8DE0-6BF56E612387}">
      <dsp:nvSpPr>
        <dsp:cNvPr id="0" name=""/>
        <dsp:cNvSpPr/>
      </dsp:nvSpPr>
      <dsp:spPr>
        <a:xfrm>
          <a:off x="3339744" y="142556"/>
          <a:ext cx="1189922" cy="713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Event</a:t>
          </a:r>
        </a:p>
      </dsp:txBody>
      <dsp:txXfrm>
        <a:off x="3360655" y="163467"/>
        <a:ext cx="1148100" cy="6721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266DF-5510-468E-8664-1C086436B6DD}">
      <dsp:nvSpPr>
        <dsp:cNvPr id="0" name=""/>
        <dsp:cNvSpPr/>
      </dsp:nvSpPr>
      <dsp:spPr>
        <a:xfrm>
          <a:off x="2960855" y="1048103"/>
          <a:ext cx="2094826" cy="363565"/>
        </a:xfrm>
        <a:custGeom>
          <a:avLst/>
          <a:gdLst/>
          <a:ahLst/>
          <a:cxnLst/>
          <a:rect l="0" t="0" r="0" b="0"/>
          <a:pathLst>
            <a:path>
              <a:moveTo>
                <a:pt x="0" y="0"/>
              </a:moveTo>
              <a:lnTo>
                <a:pt x="0" y="181782"/>
              </a:lnTo>
              <a:lnTo>
                <a:pt x="2094826" y="181782"/>
              </a:lnTo>
              <a:lnTo>
                <a:pt x="2094826" y="36356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6991BE-F95C-4B8D-AD32-A9C857C6C6CC}">
      <dsp:nvSpPr>
        <dsp:cNvPr id="0" name=""/>
        <dsp:cNvSpPr/>
      </dsp:nvSpPr>
      <dsp:spPr>
        <a:xfrm>
          <a:off x="2915135" y="1048103"/>
          <a:ext cx="91440" cy="363565"/>
        </a:xfrm>
        <a:custGeom>
          <a:avLst/>
          <a:gdLst/>
          <a:ahLst/>
          <a:cxnLst/>
          <a:rect l="0" t="0" r="0" b="0"/>
          <a:pathLst>
            <a:path>
              <a:moveTo>
                <a:pt x="45720" y="0"/>
              </a:moveTo>
              <a:lnTo>
                <a:pt x="45720" y="36356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53BD49-B2F1-4DEA-9D71-73D640327311}">
      <dsp:nvSpPr>
        <dsp:cNvPr id="0" name=""/>
        <dsp:cNvSpPr/>
      </dsp:nvSpPr>
      <dsp:spPr>
        <a:xfrm>
          <a:off x="866028" y="1048103"/>
          <a:ext cx="2094826" cy="363565"/>
        </a:xfrm>
        <a:custGeom>
          <a:avLst/>
          <a:gdLst/>
          <a:ahLst/>
          <a:cxnLst/>
          <a:rect l="0" t="0" r="0" b="0"/>
          <a:pathLst>
            <a:path>
              <a:moveTo>
                <a:pt x="2094826" y="0"/>
              </a:moveTo>
              <a:lnTo>
                <a:pt x="2094826" y="181782"/>
              </a:lnTo>
              <a:lnTo>
                <a:pt x="0" y="181782"/>
              </a:lnTo>
              <a:lnTo>
                <a:pt x="0" y="36356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77B627-DDD6-476E-A765-FA043F5A1AC5}">
      <dsp:nvSpPr>
        <dsp:cNvPr id="0" name=""/>
        <dsp:cNvSpPr/>
      </dsp:nvSpPr>
      <dsp:spPr>
        <a:xfrm>
          <a:off x="2095224" y="182473"/>
          <a:ext cx="1731261" cy="8656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Serialization</a:t>
          </a:r>
        </a:p>
      </dsp:txBody>
      <dsp:txXfrm>
        <a:off x="2095224" y="182473"/>
        <a:ext cx="1731261" cy="865630"/>
      </dsp:txXfrm>
    </dsp:sp>
    <dsp:sp modelId="{2B1BB829-5E79-48DC-8745-C819CE46A451}">
      <dsp:nvSpPr>
        <dsp:cNvPr id="0" name=""/>
        <dsp:cNvSpPr/>
      </dsp:nvSpPr>
      <dsp:spPr>
        <a:xfrm>
          <a:off x="397" y="1411669"/>
          <a:ext cx="1731261" cy="86563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Binary </a:t>
          </a:r>
        </a:p>
        <a:p>
          <a:pPr marL="0" lvl="0" indent="0" algn="ctr" defTabSz="800100">
            <a:lnSpc>
              <a:spcPct val="90000"/>
            </a:lnSpc>
            <a:spcBef>
              <a:spcPct val="0"/>
            </a:spcBef>
            <a:spcAft>
              <a:spcPct val="35000"/>
            </a:spcAft>
            <a:buNone/>
          </a:pPr>
          <a:r>
            <a:rPr lang="en-IN" sz="1800" kern="1200" dirty="0"/>
            <a:t>Serialization</a:t>
          </a:r>
        </a:p>
      </dsp:txBody>
      <dsp:txXfrm>
        <a:off x="397" y="1411669"/>
        <a:ext cx="1731261" cy="865630"/>
      </dsp:txXfrm>
    </dsp:sp>
    <dsp:sp modelId="{B4912EDC-D502-4777-9778-003DBDDCB6E8}">
      <dsp:nvSpPr>
        <dsp:cNvPr id="0" name=""/>
        <dsp:cNvSpPr/>
      </dsp:nvSpPr>
      <dsp:spPr>
        <a:xfrm>
          <a:off x="2095224" y="1411669"/>
          <a:ext cx="1731261" cy="86563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XML </a:t>
          </a:r>
        </a:p>
        <a:p>
          <a:pPr marL="0" lvl="0" indent="0" algn="ctr" defTabSz="800100">
            <a:lnSpc>
              <a:spcPct val="90000"/>
            </a:lnSpc>
            <a:spcBef>
              <a:spcPct val="0"/>
            </a:spcBef>
            <a:spcAft>
              <a:spcPct val="35000"/>
            </a:spcAft>
            <a:buNone/>
          </a:pPr>
          <a:r>
            <a:rPr lang="en-IN" sz="1800" kern="1200" dirty="0"/>
            <a:t>Serialization</a:t>
          </a:r>
        </a:p>
      </dsp:txBody>
      <dsp:txXfrm>
        <a:off x="2095224" y="1411669"/>
        <a:ext cx="1731261" cy="865630"/>
      </dsp:txXfrm>
    </dsp:sp>
    <dsp:sp modelId="{6ED36880-A61E-4995-BF07-3BA870F18EF2}">
      <dsp:nvSpPr>
        <dsp:cNvPr id="0" name=""/>
        <dsp:cNvSpPr/>
      </dsp:nvSpPr>
      <dsp:spPr>
        <a:xfrm>
          <a:off x="4190051" y="1411669"/>
          <a:ext cx="1731261" cy="86563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JSON </a:t>
          </a:r>
        </a:p>
        <a:p>
          <a:pPr marL="0" lvl="0" indent="0" algn="ctr" defTabSz="800100">
            <a:lnSpc>
              <a:spcPct val="90000"/>
            </a:lnSpc>
            <a:spcBef>
              <a:spcPct val="0"/>
            </a:spcBef>
            <a:spcAft>
              <a:spcPct val="35000"/>
            </a:spcAft>
            <a:buNone/>
          </a:pPr>
          <a:r>
            <a:rPr lang="en-IN" sz="1800" kern="1200" dirty="0"/>
            <a:t>Serialization</a:t>
          </a:r>
        </a:p>
      </dsp:txBody>
      <dsp:txXfrm>
        <a:off x="4190051" y="1411669"/>
        <a:ext cx="1731261" cy="8656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D352DA-44CA-4650-950B-C4F29371395E}">
      <dsp:nvSpPr>
        <dsp:cNvPr id="0" name=""/>
        <dsp:cNvSpPr/>
      </dsp:nvSpPr>
      <dsp:spPr>
        <a:xfrm>
          <a:off x="1475376" y="2786138"/>
          <a:ext cx="297800" cy="2553544"/>
        </a:xfrm>
        <a:custGeom>
          <a:avLst/>
          <a:gdLst/>
          <a:ahLst/>
          <a:cxnLst/>
          <a:rect l="0" t="0" r="0" b="0"/>
          <a:pathLst>
            <a:path>
              <a:moveTo>
                <a:pt x="0" y="0"/>
              </a:moveTo>
              <a:lnTo>
                <a:pt x="148900" y="0"/>
              </a:lnTo>
              <a:lnTo>
                <a:pt x="148900" y="2553544"/>
              </a:lnTo>
              <a:lnTo>
                <a:pt x="297800" y="25535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338851" y="3998639"/>
        <a:ext cx="2570850" cy="128542"/>
      </dsp:txXfrm>
    </dsp:sp>
    <dsp:sp modelId="{39F6D08A-0C82-4ED3-876E-21F5F8133A1D}">
      <dsp:nvSpPr>
        <dsp:cNvPr id="0" name=""/>
        <dsp:cNvSpPr/>
      </dsp:nvSpPr>
      <dsp:spPr>
        <a:xfrm>
          <a:off x="1475376" y="2786138"/>
          <a:ext cx="297800" cy="1986090"/>
        </a:xfrm>
        <a:custGeom>
          <a:avLst/>
          <a:gdLst/>
          <a:ahLst/>
          <a:cxnLst/>
          <a:rect l="0" t="0" r="0" b="0"/>
          <a:pathLst>
            <a:path>
              <a:moveTo>
                <a:pt x="0" y="0"/>
              </a:moveTo>
              <a:lnTo>
                <a:pt x="148900" y="0"/>
              </a:lnTo>
              <a:lnTo>
                <a:pt x="148900" y="1986090"/>
              </a:lnTo>
              <a:lnTo>
                <a:pt x="297800" y="198609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620130" y="3728976"/>
        <a:ext cx="2008292" cy="100414"/>
      </dsp:txXfrm>
    </dsp:sp>
    <dsp:sp modelId="{5F9BB8FA-BBAA-4419-9FBE-CB2D55141C19}">
      <dsp:nvSpPr>
        <dsp:cNvPr id="0" name=""/>
        <dsp:cNvSpPr/>
      </dsp:nvSpPr>
      <dsp:spPr>
        <a:xfrm>
          <a:off x="1475376" y="2786138"/>
          <a:ext cx="297800" cy="1418635"/>
        </a:xfrm>
        <a:custGeom>
          <a:avLst/>
          <a:gdLst/>
          <a:ahLst/>
          <a:cxnLst/>
          <a:rect l="0" t="0" r="0" b="0"/>
          <a:pathLst>
            <a:path>
              <a:moveTo>
                <a:pt x="0" y="0"/>
              </a:moveTo>
              <a:lnTo>
                <a:pt x="148900" y="0"/>
              </a:lnTo>
              <a:lnTo>
                <a:pt x="148900" y="1418635"/>
              </a:lnTo>
              <a:lnTo>
                <a:pt x="297800" y="141863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899498" y="3459217"/>
        <a:ext cx="1449555" cy="72477"/>
      </dsp:txXfrm>
    </dsp:sp>
    <dsp:sp modelId="{F3D8800E-11E2-4575-9E3D-168845F72D5F}">
      <dsp:nvSpPr>
        <dsp:cNvPr id="0" name=""/>
        <dsp:cNvSpPr/>
      </dsp:nvSpPr>
      <dsp:spPr>
        <a:xfrm>
          <a:off x="1475376" y="2786138"/>
          <a:ext cx="297800" cy="851181"/>
        </a:xfrm>
        <a:custGeom>
          <a:avLst/>
          <a:gdLst/>
          <a:ahLst/>
          <a:cxnLst/>
          <a:rect l="0" t="0" r="0" b="0"/>
          <a:pathLst>
            <a:path>
              <a:moveTo>
                <a:pt x="0" y="0"/>
              </a:moveTo>
              <a:lnTo>
                <a:pt x="148900" y="0"/>
              </a:lnTo>
              <a:lnTo>
                <a:pt x="148900" y="851181"/>
              </a:lnTo>
              <a:lnTo>
                <a:pt x="297800" y="85118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173389" y="3189184"/>
        <a:ext cx="901773" cy="45088"/>
      </dsp:txXfrm>
    </dsp:sp>
    <dsp:sp modelId="{68C329FE-104B-46A1-8067-A330A297E0FD}">
      <dsp:nvSpPr>
        <dsp:cNvPr id="0" name=""/>
        <dsp:cNvSpPr/>
      </dsp:nvSpPr>
      <dsp:spPr>
        <a:xfrm>
          <a:off x="1475376" y="2786138"/>
          <a:ext cx="297800" cy="283727"/>
        </a:xfrm>
        <a:custGeom>
          <a:avLst/>
          <a:gdLst/>
          <a:ahLst/>
          <a:cxnLst/>
          <a:rect l="0" t="0" r="0" b="0"/>
          <a:pathLst>
            <a:path>
              <a:moveTo>
                <a:pt x="0" y="0"/>
              </a:moveTo>
              <a:lnTo>
                <a:pt x="148900" y="0"/>
              </a:lnTo>
              <a:lnTo>
                <a:pt x="148900" y="283727"/>
              </a:lnTo>
              <a:lnTo>
                <a:pt x="297800" y="28372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18615" y="2917719"/>
        <a:ext cx="411322" cy="20566"/>
      </dsp:txXfrm>
    </dsp:sp>
    <dsp:sp modelId="{96391943-B6AB-4106-B14E-52A71728C18C}">
      <dsp:nvSpPr>
        <dsp:cNvPr id="0" name=""/>
        <dsp:cNvSpPr/>
      </dsp:nvSpPr>
      <dsp:spPr>
        <a:xfrm>
          <a:off x="1475376" y="2502411"/>
          <a:ext cx="297800" cy="283727"/>
        </a:xfrm>
        <a:custGeom>
          <a:avLst/>
          <a:gdLst/>
          <a:ahLst/>
          <a:cxnLst/>
          <a:rect l="0" t="0" r="0" b="0"/>
          <a:pathLst>
            <a:path>
              <a:moveTo>
                <a:pt x="0" y="283727"/>
              </a:moveTo>
              <a:lnTo>
                <a:pt x="148900" y="283727"/>
              </a:lnTo>
              <a:lnTo>
                <a:pt x="148900" y="0"/>
              </a:lnTo>
              <a:lnTo>
                <a:pt x="2978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418615" y="2633991"/>
        <a:ext cx="411322" cy="20566"/>
      </dsp:txXfrm>
    </dsp:sp>
    <dsp:sp modelId="{B48E2E6A-CD42-4EC2-8D0E-A59FE3342CCF}">
      <dsp:nvSpPr>
        <dsp:cNvPr id="0" name=""/>
        <dsp:cNvSpPr/>
      </dsp:nvSpPr>
      <dsp:spPr>
        <a:xfrm>
          <a:off x="1475376" y="1934957"/>
          <a:ext cx="297800" cy="851181"/>
        </a:xfrm>
        <a:custGeom>
          <a:avLst/>
          <a:gdLst/>
          <a:ahLst/>
          <a:cxnLst/>
          <a:rect l="0" t="0" r="0" b="0"/>
          <a:pathLst>
            <a:path>
              <a:moveTo>
                <a:pt x="0" y="851181"/>
              </a:moveTo>
              <a:lnTo>
                <a:pt x="148900" y="851181"/>
              </a:lnTo>
              <a:lnTo>
                <a:pt x="148900" y="0"/>
              </a:lnTo>
              <a:lnTo>
                <a:pt x="2978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173389" y="2338003"/>
        <a:ext cx="901773" cy="45088"/>
      </dsp:txXfrm>
    </dsp:sp>
    <dsp:sp modelId="{D42568F3-387A-4CA3-9D1A-3BE9B435F78A}">
      <dsp:nvSpPr>
        <dsp:cNvPr id="0" name=""/>
        <dsp:cNvSpPr/>
      </dsp:nvSpPr>
      <dsp:spPr>
        <a:xfrm>
          <a:off x="1475376" y="1367502"/>
          <a:ext cx="297800" cy="1418635"/>
        </a:xfrm>
        <a:custGeom>
          <a:avLst/>
          <a:gdLst/>
          <a:ahLst/>
          <a:cxnLst/>
          <a:rect l="0" t="0" r="0" b="0"/>
          <a:pathLst>
            <a:path>
              <a:moveTo>
                <a:pt x="0" y="1418635"/>
              </a:moveTo>
              <a:lnTo>
                <a:pt x="148900" y="1418635"/>
              </a:lnTo>
              <a:lnTo>
                <a:pt x="148900" y="0"/>
              </a:lnTo>
              <a:lnTo>
                <a:pt x="2978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899498" y="2040581"/>
        <a:ext cx="1449555" cy="72477"/>
      </dsp:txXfrm>
    </dsp:sp>
    <dsp:sp modelId="{0AE60140-7B7A-4E6F-81DD-E15F7E762293}">
      <dsp:nvSpPr>
        <dsp:cNvPr id="0" name=""/>
        <dsp:cNvSpPr/>
      </dsp:nvSpPr>
      <dsp:spPr>
        <a:xfrm>
          <a:off x="1475376" y="800048"/>
          <a:ext cx="297800" cy="1986090"/>
        </a:xfrm>
        <a:custGeom>
          <a:avLst/>
          <a:gdLst/>
          <a:ahLst/>
          <a:cxnLst/>
          <a:rect l="0" t="0" r="0" b="0"/>
          <a:pathLst>
            <a:path>
              <a:moveTo>
                <a:pt x="0" y="1986090"/>
              </a:moveTo>
              <a:lnTo>
                <a:pt x="148900" y="1986090"/>
              </a:lnTo>
              <a:lnTo>
                <a:pt x="148900" y="0"/>
              </a:lnTo>
              <a:lnTo>
                <a:pt x="2978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620130" y="1742886"/>
        <a:ext cx="2008292" cy="100414"/>
      </dsp:txXfrm>
    </dsp:sp>
    <dsp:sp modelId="{7DBAB760-B616-4C48-B42A-531DF6FA12A3}">
      <dsp:nvSpPr>
        <dsp:cNvPr id="0" name=""/>
        <dsp:cNvSpPr/>
      </dsp:nvSpPr>
      <dsp:spPr>
        <a:xfrm>
          <a:off x="1475376" y="232594"/>
          <a:ext cx="297800" cy="2553544"/>
        </a:xfrm>
        <a:custGeom>
          <a:avLst/>
          <a:gdLst/>
          <a:ahLst/>
          <a:cxnLst/>
          <a:rect l="0" t="0" r="0" b="0"/>
          <a:pathLst>
            <a:path>
              <a:moveTo>
                <a:pt x="0" y="2553544"/>
              </a:moveTo>
              <a:lnTo>
                <a:pt x="148900" y="2553544"/>
              </a:lnTo>
              <a:lnTo>
                <a:pt x="148900" y="0"/>
              </a:lnTo>
              <a:lnTo>
                <a:pt x="297800"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338851" y="1445094"/>
        <a:ext cx="2570850" cy="128542"/>
      </dsp:txXfrm>
    </dsp:sp>
    <dsp:sp modelId="{DB530472-4D52-4F88-8D79-0F0AEDA447E7}">
      <dsp:nvSpPr>
        <dsp:cNvPr id="0" name=""/>
        <dsp:cNvSpPr/>
      </dsp:nvSpPr>
      <dsp:spPr>
        <a:xfrm rot="16200000">
          <a:off x="-131283" y="2374118"/>
          <a:ext cx="2389281" cy="824039"/>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Types of Action Result</a:t>
          </a:r>
        </a:p>
      </dsp:txBody>
      <dsp:txXfrm>
        <a:off x="-131283" y="2374118"/>
        <a:ext cx="2389281" cy="824039"/>
      </dsp:txXfrm>
    </dsp:sp>
    <dsp:sp modelId="{D2C2BF02-3C6D-42F3-8819-65D1B5093914}">
      <dsp:nvSpPr>
        <dsp:cNvPr id="0" name=""/>
        <dsp:cNvSpPr/>
      </dsp:nvSpPr>
      <dsp:spPr>
        <a:xfrm>
          <a:off x="1773176" y="5612"/>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View</a:t>
          </a:r>
        </a:p>
      </dsp:txBody>
      <dsp:txXfrm>
        <a:off x="1773176" y="5612"/>
        <a:ext cx="2702847" cy="453963"/>
      </dsp:txXfrm>
    </dsp:sp>
    <dsp:sp modelId="{BF01A2E3-B383-49FC-81B3-754D7629D7A7}">
      <dsp:nvSpPr>
        <dsp:cNvPr id="0" name=""/>
        <dsp:cNvSpPr/>
      </dsp:nvSpPr>
      <dsp:spPr>
        <a:xfrm>
          <a:off x="1773176" y="573066"/>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err="1"/>
            <a:t>PartialView</a:t>
          </a:r>
          <a:endParaRPr lang="en-IN" sz="1800" kern="1200" dirty="0"/>
        </a:p>
      </dsp:txBody>
      <dsp:txXfrm>
        <a:off x="1773176" y="573066"/>
        <a:ext cx="2702847" cy="453963"/>
      </dsp:txXfrm>
    </dsp:sp>
    <dsp:sp modelId="{F23D8FDA-D2DA-4652-98E0-9215B7EBA48E}">
      <dsp:nvSpPr>
        <dsp:cNvPr id="0" name=""/>
        <dsp:cNvSpPr/>
      </dsp:nvSpPr>
      <dsp:spPr>
        <a:xfrm>
          <a:off x="1773176" y="1140520"/>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err="1"/>
            <a:t>Json</a:t>
          </a:r>
          <a:endParaRPr lang="en-IN" sz="1800" kern="1200" dirty="0"/>
        </a:p>
      </dsp:txBody>
      <dsp:txXfrm>
        <a:off x="1773176" y="1140520"/>
        <a:ext cx="2702847" cy="453963"/>
      </dsp:txXfrm>
    </dsp:sp>
    <dsp:sp modelId="{1591F258-5D75-4B98-AF7C-7FEE90EFD77C}">
      <dsp:nvSpPr>
        <dsp:cNvPr id="0" name=""/>
        <dsp:cNvSpPr/>
      </dsp:nvSpPr>
      <dsp:spPr>
        <a:xfrm>
          <a:off x="1773176" y="1707975"/>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Content</a:t>
          </a:r>
        </a:p>
      </dsp:txBody>
      <dsp:txXfrm>
        <a:off x="1773176" y="1707975"/>
        <a:ext cx="2702847" cy="453963"/>
      </dsp:txXfrm>
    </dsp:sp>
    <dsp:sp modelId="{E6364004-B730-44A2-8ADD-96627748E4BB}">
      <dsp:nvSpPr>
        <dsp:cNvPr id="0" name=""/>
        <dsp:cNvSpPr/>
      </dsp:nvSpPr>
      <dsp:spPr>
        <a:xfrm>
          <a:off x="1773176" y="2275429"/>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File</a:t>
          </a:r>
        </a:p>
      </dsp:txBody>
      <dsp:txXfrm>
        <a:off x="1773176" y="2275429"/>
        <a:ext cx="2702847" cy="453963"/>
      </dsp:txXfrm>
    </dsp:sp>
    <dsp:sp modelId="{34551E03-6F51-43BF-9570-1C6B3C90B4FB}">
      <dsp:nvSpPr>
        <dsp:cNvPr id="0" name=""/>
        <dsp:cNvSpPr/>
      </dsp:nvSpPr>
      <dsp:spPr>
        <a:xfrm>
          <a:off x="1773176" y="2842883"/>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err="1"/>
            <a:t>RedirectToRoute</a:t>
          </a:r>
          <a:endParaRPr lang="en-IN" sz="1800" kern="1200" dirty="0"/>
        </a:p>
      </dsp:txBody>
      <dsp:txXfrm>
        <a:off x="1773176" y="2842883"/>
        <a:ext cx="2702847" cy="453963"/>
      </dsp:txXfrm>
    </dsp:sp>
    <dsp:sp modelId="{0BD8F7FF-8716-4F72-8DD6-D49496066E92}">
      <dsp:nvSpPr>
        <dsp:cNvPr id="0" name=""/>
        <dsp:cNvSpPr/>
      </dsp:nvSpPr>
      <dsp:spPr>
        <a:xfrm>
          <a:off x="1773176" y="3410338"/>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Redirect</a:t>
          </a:r>
          <a:endParaRPr lang="en-IN" sz="1800" kern="1200" dirty="0"/>
        </a:p>
      </dsp:txBody>
      <dsp:txXfrm>
        <a:off x="1773176" y="3410338"/>
        <a:ext cx="2702847" cy="453963"/>
      </dsp:txXfrm>
    </dsp:sp>
    <dsp:sp modelId="{8AC00BDB-AD07-41E8-A855-28042B736475}">
      <dsp:nvSpPr>
        <dsp:cNvPr id="0" name=""/>
        <dsp:cNvSpPr/>
      </dsp:nvSpPr>
      <dsp:spPr>
        <a:xfrm>
          <a:off x="1773176" y="3977792"/>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err="1"/>
            <a:t>HttpNotFoundResult</a:t>
          </a:r>
          <a:endParaRPr lang="en-IN" sz="1800" kern="1200" dirty="0"/>
        </a:p>
      </dsp:txBody>
      <dsp:txXfrm>
        <a:off x="1773176" y="3977792"/>
        <a:ext cx="2702847" cy="453963"/>
      </dsp:txXfrm>
    </dsp:sp>
    <dsp:sp modelId="{D2923E53-FA05-498E-B78E-AE8CFEB8ECD8}">
      <dsp:nvSpPr>
        <dsp:cNvPr id="0" name=""/>
        <dsp:cNvSpPr/>
      </dsp:nvSpPr>
      <dsp:spPr>
        <a:xfrm>
          <a:off x="1773176" y="4545246"/>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a:t>HttpStatusCodeResult</a:t>
          </a:r>
          <a:endParaRPr lang="en-IN" sz="1800" kern="1200"/>
        </a:p>
      </dsp:txBody>
      <dsp:txXfrm>
        <a:off x="1773176" y="4545246"/>
        <a:ext cx="2702847" cy="453963"/>
      </dsp:txXfrm>
    </dsp:sp>
    <dsp:sp modelId="{D9D324BE-81EC-4CD0-92B1-398329B0E91A}">
      <dsp:nvSpPr>
        <dsp:cNvPr id="0" name=""/>
        <dsp:cNvSpPr/>
      </dsp:nvSpPr>
      <dsp:spPr>
        <a:xfrm>
          <a:off x="1773176" y="5112701"/>
          <a:ext cx="2702847" cy="453963"/>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b="0" i="0" kern="1200" dirty="0"/>
            <a:t>Empty</a:t>
          </a:r>
          <a:endParaRPr lang="en-IN" sz="1800" kern="1200" dirty="0"/>
        </a:p>
      </dsp:txBody>
      <dsp:txXfrm>
        <a:off x="1773176" y="5112701"/>
        <a:ext cx="2702847" cy="45396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AA0C83-446F-4B18-906F-03E96C2638C5}" type="datetimeFigureOut">
              <a:rPr lang="en-IN" smtClean="0"/>
              <a:t>24-05-2025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B55B83-3A78-4344-96B8-CF1B73FB9CB2}" type="slidenum">
              <a:rPr lang="en-IN" smtClean="0"/>
              <a:t>‹#›</a:t>
            </a:fld>
            <a:endParaRPr lang="en-IN"/>
          </a:p>
        </p:txBody>
      </p:sp>
    </p:spTree>
    <p:extLst>
      <p:ext uri="{BB962C8B-B14F-4D97-AF65-F5344CB8AC3E}">
        <p14:creationId xmlns:p14="http://schemas.microsoft.com/office/powerpoint/2010/main" val="3515760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734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91440" lvl="0">
              <a:lnSpc>
                <a:spcPct val="107000"/>
              </a:lnSpc>
              <a:spcBef>
                <a:spcPts val="600"/>
              </a:spcBef>
              <a:spcAft>
                <a:spcPts val="600"/>
              </a:spcAft>
              <a:buSzPts val="1000"/>
              <a:tabLst>
                <a:tab pos="457200" algn="l"/>
              </a:tabLst>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56009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046935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8773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6120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41095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0846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206607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88927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472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95652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592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91440" lvl="0">
              <a:lnSpc>
                <a:spcPct val="107000"/>
              </a:lnSpc>
              <a:spcBef>
                <a:spcPts val="600"/>
              </a:spcBef>
              <a:spcAft>
                <a:spcPts val="600"/>
              </a:spcAft>
              <a:buSzPts val="1000"/>
              <a:tabLst>
                <a:tab pos="457200" algn="l"/>
              </a:tabLst>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92238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4920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6771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86464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73250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6555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264439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10820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4092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918182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1412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12048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9087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793585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504076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5491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4873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225453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15297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192167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996165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325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734513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2808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404920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77000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491584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31614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674575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63777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19142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74497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435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616912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06152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46319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97045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34062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760115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036290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03582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21580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816260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7061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65080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800924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926154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41824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71747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6544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320996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55124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592370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350399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518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222834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774088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774088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240492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55124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519937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55124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350399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551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801065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88599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79254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26847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350399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598640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7650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55124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26847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350399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268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870677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275732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55124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350399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177360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81805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1182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91440" lvl="0">
              <a:spcBef>
                <a:spcPts val="600"/>
              </a:spcBef>
              <a:spcAft>
                <a:spcPts val="600"/>
              </a:spcAft>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604841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Clr>
                <a:schemeClr val="accent2"/>
              </a:buClr>
              <a:buFont typeface="+mj-lt"/>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38728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053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80815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66094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606776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605334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321673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58627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35676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602730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38728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35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419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713783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602730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289319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1182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35676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38728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56747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519235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220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307569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90603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315562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38751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28082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893293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581279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140649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Clr>
                <a:schemeClr val="accent2"/>
              </a:buClr>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8883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6055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Font typeface="+mj-lt"/>
              <a:buNone/>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7675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553061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01108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354390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47726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92651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31835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480194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005787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732864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005749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110719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512482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94279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886637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11361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110719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94279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93708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551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99376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60412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25299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29511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26847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666623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350399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912927"/>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4234027"/>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836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116622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1014449"/>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9946868"/>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071165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675906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31979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16536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4709302"/>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551241"/>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26847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437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7137871"/>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862044"/>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154231"/>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ED7D31"/>
              </a:buClr>
              <a:buSzTx/>
              <a:buFont typeface="+mj-lt"/>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6964702"/>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ED7D31"/>
              </a:buClr>
              <a:buSzTx/>
              <a:buFont typeface="+mj-lt"/>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984297"/>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3503994"/>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875440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0876287"/>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25090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064074"/>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369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9051429"/>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8412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0171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5436229"/>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422717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291573"/>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7205553"/>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2943407"/>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245317"/>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3431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1400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194500"/>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4600416"/>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022763"/>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982271"/>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829036"/>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8308282"/>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685484"/>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753111"/>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707685"/>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061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4307660"/>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8898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892422"/>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787089"/>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6868020"/>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4861764"/>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024715"/>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736616"/>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473918"/>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890674"/>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158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0102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6581203"/>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54056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356768"/>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6027307"/>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203734"/>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861788"/>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479750"/>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4467064"/>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944270"/>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539391"/>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7675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104316"/>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560661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051890"/>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91917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3369197"/>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761405"/>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2837811"/>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620684"/>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866192"/>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275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150575"/>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385097"/>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430334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676349"/>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2"/>
              </a:buClr>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5891476"/>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038452"/>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166343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761405"/>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891060"/>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8464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7698330"/>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1841767"/>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350"/>
              </a:lnSpc>
              <a:spcBef>
                <a:spcPts val="0"/>
              </a:spcBef>
              <a:spcAft>
                <a:spcPts val="800"/>
              </a:spcAft>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0025685"/>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46134"/>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48379"/>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761405"/>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59207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0954982"/>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150605"/>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I will explain in VS Code, you can use any editor.</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I will explain the algorithm or approach for solving the coding problem and then the code.</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My recommendation is first listen to the algorithm, approach and then pause the video and try to code by yourself.</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Then resume the video and check my code. Ok.</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Because if you know how to code, requirements and algorithms, then that is all what interviewers and managers expect from software engineers.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9614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237805"/>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920415"/>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9695686"/>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172715"/>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7786938"/>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96564"/>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36484"/>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23279"/>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As I said if you directly try to memorize hard problems, then if the problem is slightly changed then you will not be able to solve it.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212710"/>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558879"/>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9579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9453899"/>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592599"/>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063765"/>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587154"/>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0101862"/>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841125"/>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473310"/>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5798960"/>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757151"/>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2989302"/>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r>
              <a:rPr lang="en-US" sz="1200" b="0" dirty="0">
                <a:solidFill>
                  <a:schemeClr val="bg1"/>
                </a:solidFill>
                <a:ea typeface="+mn-ea"/>
                <a:cs typeface="+mn-cs"/>
              </a:rPr>
              <a:t>Duplicate</a:t>
            </a:r>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9135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91440" lvl="0" indent="0" algn="l" defTabSz="914400" rtl="0" eaLnBrk="1" fontAlgn="auto" latinLnBrk="0" hangingPunct="1">
              <a:lnSpc>
                <a:spcPct val="107000"/>
              </a:lnSpc>
              <a:spcBef>
                <a:spcPts val="600"/>
              </a:spcBef>
              <a:spcAft>
                <a:spcPts val="6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178799"/>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r>
              <a:rPr lang="en-US" sz="1200" b="0" dirty="0">
                <a:solidFill>
                  <a:schemeClr val="bg1"/>
                </a:solidFill>
                <a:ea typeface="+mn-ea"/>
                <a:cs typeface="+mn-cs"/>
              </a:rPr>
              <a:t>Duplicate</a:t>
            </a:r>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5601109"/>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868306"/>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961131"/>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1501983"/>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322813"/>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120788"/>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5217534"/>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120470"/>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4119417"/>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8124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9655104"/>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9725675"/>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109232"/>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832280"/>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173641"/>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9305992"/>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629699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0202301"/>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4061848"/>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1EC30-A860-8635-FE34-AB2B77880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E24846-B939-C267-B180-717CF16E9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99389-67ED-CB68-7BF7-3EE5A93E4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31CA1-8E35-FAE8-34BD-E7EB92D9CB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D72E9-802F-475F-A399-3315A32CEF8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48231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52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132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2092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4146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71372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7484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00579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540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18432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5860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05671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10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8212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4776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9041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1959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1271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01007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07128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85771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91440" lvl="0">
              <a:lnSpc>
                <a:spcPct val="107000"/>
              </a:lnSpc>
              <a:spcBef>
                <a:spcPts val="600"/>
              </a:spcBef>
              <a:spcAft>
                <a:spcPts val="600"/>
              </a:spcAft>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2677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2905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99299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236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91440" lvl="0">
              <a:lnSpc>
                <a:spcPct val="107000"/>
              </a:lnSpc>
              <a:spcBef>
                <a:spcPts val="600"/>
              </a:spcBef>
              <a:spcAft>
                <a:spcPts val="600"/>
              </a:spcAft>
              <a:buSzPts val="1000"/>
              <a:tabLst>
                <a:tab pos="457200" algn="l"/>
              </a:tabLst>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8483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1358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9517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7111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91440" lvl="0">
              <a:lnSpc>
                <a:spcPct val="107000"/>
              </a:lnSpc>
              <a:spcBef>
                <a:spcPts val="600"/>
              </a:spcBef>
              <a:spcAft>
                <a:spcPts val="600"/>
              </a:spcAft>
              <a:buSzPts val="1000"/>
              <a:tabLst>
                <a:tab pos="457200" algn="l"/>
              </a:tabLst>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29814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5445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6808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9352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19543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2168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5432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91440" lvl="0">
              <a:lnSpc>
                <a:spcPct val="107000"/>
              </a:lnSpc>
              <a:spcBef>
                <a:spcPts val="600"/>
              </a:spcBef>
              <a:spcAft>
                <a:spcPts val="600"/>
              </a:spcAft>
              <a:buSzPts val="1000"/>
              <a:tabLst>
                <a:tab pos="457200" algn="l"/>
              </a:tabLst>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9991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23798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9162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52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25176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39273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107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7860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67636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1650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8188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1843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68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0082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6246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1821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27117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3572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45787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2575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015579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16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310986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5752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5851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68924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1530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3396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4565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41000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7166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291A11-C606-4875-A484-AD2F76A7FC0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5585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63CDB5-C4D5-4741-8E11-C73D014710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252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43812-F47B-8933-416B-DF6E44C906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1A82135-784A-3226-A301-2274AC35A7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BFDEE2D-4915-3362-06C5-3B1AD6651EE4}"/>
              </a:ext>
            </a:extLst>
          </p:cNvPr>
          <p:cNvSpPr>
            <a:spLocks noGrp="1"/>
          </p:cNvSpPr>
          <p:nvPr>
            <p:ph type="dt" sz="half" idx="10"/>
          </p:nvPr>
        </p:nvSpPr>
        <p:spPr/>
        <p:txBody>
          <a:bodyPr/>
          <a:lstStyle/>
          <a:p>
            <a:fld id="{0BEDBFBB-5D30-49D3-853E-68997082A1A4}" type="datetimeFigureOut">
              <a:rPr lang="en-IN" smtClean="0"/>
              <a:t>24-05-2025</a:t>
            </a:fld>
            <a:endParaRPr lang="en-IN"/>
          </a:p>
        </p:txBody>
      </p:sp>
      <p:sp>
        <p:nvSpPr>
          <p:cNvPr id="5" name="Footer Placeholder 4">
            <a:extLst>
              <a:ext uri="{FF2B5EF4-FFF2-40B4-BE49-F238E27FC236}">
                <a16:creationId xmlns:a16="http://schemas.microsoft.com/office/drawing/2014/main" id="{D11C51B7-C91C-5F92-DE94-04B4D9BEFE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617951-AFA0-7FF9-19BF-6D16D0DEED14}"/>
              </a:ext>
            </a:extLst>
          </p:cNvPr>
          <p:cNvSpPr>
            <a:spLocks noGrp="1"/>
          </p:cNvSpPr>
          <p:nvPr>
            <p:ph type="sldNum" sz="quarter" idx="12"/>
          </p:nvPr>
        </p:nvSpPr>
        <p:spPr/>
        <p:txBody>
          <a:bodyPr/>
          <a:lstStyle/>
          <a:p>
            <a:fld id="{131FCC59-ED1E-4587-A6B6-D5E255532903}" type="slidenum">
              <a:rPr lang="en-IN" smtClean="0"/>
              <a:t>‹#›</a:t>
            </a:fld>
            <a:endParaRPr lang="en-IN"/>
          </a:p>
        </p:txBody>
      </p:sp>
    </p:spTree>
    <p:extLst>
      <p:ext uri="{BB962C8B-B14F-4D97-AF65-F5344CB8AC3E}">
        <p14:creationId xmlns:p14="http://schemas.microsoft.com/office/powerpoint/2010/main" val="1600277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368D-71C4-8679-814C-959675BB704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47DBDD-0840-87FA-821C-8131C24C6C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930952-71BC-E89A-E53E-CA230C767EB0}"/>
              </a:ext>
            </a:extLst>
          </p:cNvPr>
          <p:cNvSpPr>
            <a:spLocks noGrp="1"/>
          </p:cNvSpPr>
          <p:nvPr>
            <p:ph type="dt" sz="half" idx="10"/>
          </p:nvPr>
        </p:nvSpPr>
        <p:spPr/>
        <p:txBody>
          <a:bodyPr/>
          <a:lstStyle/>
          <a:p>
            <a:fld id="{0BEDBFBB-5D30-49D3-853E-68997082A1A4}" type="datetimeFigureOut">
              <a:rPr lang="en-IN" smtClean="0"/>
              <a:t>24-05-2025</a:t>
            </a:fld>
            <a:endParaRPr lang="en-IN"/>
          </a:p>
        </p:txBody>
      </p:sp>
      <p:sp>
        <p:nvSpPr>
          <p:cNvPr id="5" name="Footer Placeholder 4">
            <a:extLst>
              <a:ext uri="{FF2B5EF4-FFF2-40B4-BE49-F238E27FC236}">
                <a16:creationId xmlns:a16="http://schemas.microsoft.com/office/drawing/2014/main" id="{BA189094-1E36-E2A8-CF8C-6D2D8134A6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D972A6-BC6B-C89E-B799-C42486A76055}"/>
              </a:ext>
            </a:extLst>
          </p:cNvPr>
          <p:cNvSpPr>
            <a:spLocks noGrp="1"/>
          </p:cNvSpPr>
          <p:nvPr>
            <p:ph type="sldNum" sz="quarter" idx="12"/>
          </p:nvPr>
        </p:nvSpPr>
        <p:spPr/>
        <p:txBody>
          <a:bodyPr/>
          <a:lstStyle/>
          <a:p>
            <a:fld id="{131FCC59-ED1E-4587-A6B6-D5E255532903}" type="slidenum">
              <a:rPr lang="en-IN" smtClean="0"/>
              <a:t>‹#›</a:t>
            </a:fld>
            <a:endParaRPr lang="en-IN"/>
          </a:p>
        </p:txBody>
      </p:sp>
    </p:spTree>
    <p:extLst>
      <p:ext uri="{BB962C8B-B14F-4D97-AF65-F5344CB8AC3E}">
        <p14:creationId xmlns:p14="http://schemas.microsoft.com/office/powerpoint/2010/main" val="2060599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1A3394-92EC-AD41-72A2-C6BB48C030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454BFF-3ECA-6B47-A90F-39AE23F07B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021E02-35D7-2971-CFC1-5F61BC1CE282}"/>
              </a:ext>
            </a:extLst>
          </p:cNvPr>
          <p:cNvSpPr>
            <a:spLocks noGrp="1"/>
          </p:cNvSpPr>
          <p:nvPr>
            <p:ph type="dt" sz="half" idx="10"/>
          </p:nvPr>
        </p:nvSpPr>
        <p:spPr/>
        <p:txBody>
          <a:bodyPr/>
          <a:lstStyle/>
          <a:p>
            <a:fld id="{0BEDBFBB-5D30-49D3-853E-68997082A1A4}" type="datetimeFigureOut">
              <a:rPr lang="en-IN" smtClean="0"/>
              <a:t>24-05-2025</a:t>
            </a:fld>
            <a:endParaRPr lang="en-IN"/>
          </a:p>
        </p:txBody>
      </p:sp>
      <p:sp>
        <p:nvSpPr>
          <p:cNvPr id="5" name="Footer Placeholder 4">
            <a:extLst>
              <a:ext uri="{FF2B5EF4-FFF2-40B4-BE49-F238E27FC236}">
                <a16:creationId xmlns:a16="http://schemas.microsoft.com/office/drawing/2014/main" id="{50839F1B-8884-0393-9F82-4D78FEEA8C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C9E892-7186-B30B-5E30-BA6F657EBBD6}"/>
              </a:ext>
            </a:extLst>
          </p:cNvPr>
          <p:cNvSpPr>
            <a:spLocks noGrp="1"/>
          </p:cNvSpPr>
          <p:nvPr>
            <p:ph type="sldNum" sz="quarter" idx="12"/>
          </p:nvPr>
        </p:nvSpPr>
        <p:spPr/>
        <p:txBody>
          <a:bodyPr/>
          <a:lstStyle/>
          <a:p>
            <a:fld id="{131FCC59-ED1E-4587-A6B6-D5E255532903}" type="slidenum">
              <a:rPr lang="en-IN" smtClean="0"/>
              <a:t>‹#›</a:t>
            </a:fld>
            <a:endParaRPr lang="en-IN"/>
          </a:p>
        </p:txBody>
      </p:sp>
    </p:spTree>
    <p:extLst>
      <p:ext uri="{BB962C8B-B14F-4D97-AF65-F5344CB8AC3E}">
        <p14:creationId xmlns:p14="http://schemas.microsoft.com/office/powerpoint/2010/main" val="3218541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CC01E-BA44-5495-67B0-B675115FBA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FC7619F-D7FE-FA3D-EA2F-C5EC73F4C9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8EDDF7A-B045-3004-C826-8C59951B5D74}"/>
              </a:ext>
            </a:extLst>
          </p:cNvPr>
          <p:cNvSpPr>
            <a:spLocks noGrp="1"/>
          </p:cNvSpPr>
          <p:nvPr>
            <p:ph type="dt" sz="half" idx="10"/>
          </p:nvPr>
        </p:nvSpPr>
        <p:spPr/>
        <p:txBody>
          <a:bodyPr/>
          <a:lstStyle/>
          <a:p>
            <a:fld id="{B0430117-E32E-48F3-80E6-17FD0D1B1DC3}" type="datetimeFigureOut">
              <a:rPr lang="en-IN" smtClean="0"/>
              <a:t>24-05-2025</a:t>
            </a:fld>
            <a:endParaRPr lang="en-IN"/>
          </a:p>
        </p:txBody>
      </p:sp>
      <p:sp>
        <p:nvSpPr>
          <p:cNvPr id="5" name="Footer Placeholder 4">
            <a:extLst>
              <a:ext uri="{FF2B5EF4-FFF2-40B4-BE49-F238E27FC236}">
                <a16:creationId xmlns:a16="http://schemas.microsoft.com/office/drawing/2014/main" id="{E5DA12D0-D763-AA6D-F083-43B2DBA678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FCC9E8-ECF0-B27E-5FAB-B4C8C1A548DB}"/>
              </a:ext>
            </a:extLst>
          </p:cNvPr>
          <p:cNvSpPr>
            <a:spLocks noGrp="1"/>
          </p:cNvSpPr>
          <p:nvPr>
            <p:ph type="sldNum" sz="quarter" idx="12"/>
          </p:nvPr>
        </p:nvSpPr>
        <p:spPr/>
        <p:txBody>
          <a:bodyPr/>
          <a:lstStyle/>
          <a:p>
            <a:fld id="{5847D4F8-78FC-4311-BA51-76CA77585568}" type="slidenum">
              <a:rPr lang="en-IN" smtClean="0"/>
              <a:t>‹#›</a:t>
            </a:fld>
            <a:endParaRPr lang="en-IN"/>
          </a:p>
        </p:txBody>
      </p:sp>
    </p:spTree>
    <p:extLst>
      <p:ext uri="{BB962C8B-B14F-4D97-AF65-F5344CB8AC3E}">
        <p14:creationId xmlns:p14="http://schemas.microsoft.com/office/powerpoint/2010/main" val="3751607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2E86-A3CD-65D3-2420-3D8186691C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7577AE-EC39-D529-C6EE-48F19EB12B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517309-9997-B5E3-FE66-A3848C59FFD6}"/>
              </a:ext>
            </a:extLst>
          </p:cNvPr>
          <p:cNvSpPr>
            <a:spLocks noGrp="1"/>
          </p:cNvSpPr>
          <p:nvPr>
            <p:ph type="dt" sz="half" idx="10"/>
          </p:nvPr>
        </p:nvSpPr>
        <p:spPr/>
        <p:txBody>
          <a:bodyPr/>
          <a:lstStyle/>
          <a:p>
            <a:fld id="{B0430117-E32E-48F3-80E6-17FD0D1B1DC3}" type="datetimeFigureOut">
              <a:rPr lang="en-IN" smtClean="0"/>
              <a:t>24-05-2025</a:t>
            </a:fld>
            <a:endParaRPr lang="en-IN"/>
          </a:p>
        </p:txBody>
      </p:sp>
      <p:sp>
        <p:nvSpPr>
          <p:cNvPr id="5" name="Footer Placeholder 4">
            <a:extLst>
              <a:ext uri="{FF2B5EF4-FFF2-40B4-BE49-F238E27FC236}">
                <a16:creationId xmlns:a16="http://schemas.microsoft.com/office/drawing/2014/main" id="{8902E013-3D7A-E75F-D403-9ADDF188E8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4DCA1F-8B7A-9EC4-A399-E2E8B306A42A}"/>
              </a:ext>
            </a:extLst>
          </p:cNvPr>
          <p:cNvSpPr>
            <a:spLocks noGrp="1"/>
          </p:cNvSpPr>
          <p:nvPr>
            <p:ph type="sldNum" sz="quarter" idx="12"/>
          </p:nvPr>
        </p:nvSpPr>
        <p:spPr/>
        <p:txBody>
          <a:bodyPr/>
          <a:lstStyle/>
          <a:p>
            <a:fld id="{5847D4F8-78FC-4311-BA51-76CA77585568}" type="slidenum">
              <a:rPr lang="en-IN" smtClean="0"/>
              <a:t>‹#›</a:t>
            </a:fld>
            <a:endParaRPr lang="en-IN"/>
          </a:p>
        </p:txBody>
      </p:sp>
    </p:spTree>
    <p:extLst>
      <p:ext uri="{BB962C8B-B14F-4D97-AF65-F5344CB8AC3E}">
        <p14:creationId xmlns:p14="http://schemas.microsoft.com/office/powerpoint/2010/main" val="844448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F6178-73A7-0547-4C7F-5B82BE55FE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DDC8BC3-1272-A7E0-F616-2456E3F797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C33442-CF8B-39FA-F3B5-127757DC48B1}"/>
              </a:ext>
            </a:extLst>
          </p:cNvPr>
          <p:cNvSpPr>
            <a:spLocks noGrp="1"/>
          </p:cNvSpPr>
          <p:nvPr>
            <p:ph type="dt" sz="half" idx="10"/>
          </p:nvPr>
        </p:nvSpPr>
        <p:spPr/>
        <p:txBody>
          <a:bodyPr/>
          <a:lstStyle/>
          <a:p>
            <a:fld id="{B0430117-E32E-48F3-80E6-17FD0D1B1DC3}" type="datetimeFigureOut">
              <a:rPr lang="en-IN" smtClean="0"/>
              <a:t>24-05-2025</a:t>
            </a:fld>
            <a:endParaRPr lang="en-IN"/>
          </a:p>
        </p:txBody>
      </p:sp>
      <p:sp>
        <p:nvSpPr>
          <p:cNvPr id="5" name="Footer Placeholder 4">
            <a:extLst>
              <a:ext uri="{FF2B5EF4-FFF2-40B4-BE49-F238E27FC236}">
                <a16:creationId xmlns:a16="http://schemas.microsoft.com/office/drawing/2014/main" id="{CE852B66-578E-7AC8-F01F-25A7C1D65A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A0B175-EDA0-198A-855A-767BC636B83D}"/>
              </a:ext>
            </a:extLst>
          </p:cNvPr>
          <p:cNvSpPr>
            <a:spLocks noGrp="1"/>
          </p:cNvSpPr>
          <p:nvPr>
            <p:ph type="sldNum" sz="quarter" idx="12"/>
          </p:nvPr>
        </p:nvSpPr>
        <p:spPr/>
        <p:txBody>
          <a:bodyPr/>
          <a:lstStyle/>
          <a:p>
            <a:fld id="{5847D4F8-78FC-4311-BA51-76CA77585568}" type="slidenum">
              <a:rPr lang="en-IN" smtClean="0"/>
              <a:t>‹#›</a:t>
            </a:fld>
            <a:endParaRPr lang="en-IN"/>
          </a:p>
        </p:txBody>
      </p:sp>
    </p:spTree>
    <p:extLst>
      <p:ext uri="{BB962C8B-B14F-4D97-AF65-F5344CB8AC3E}">
        <p14:creationId xmlns:p14="http://schemas.microsoft.com/office/powerpoint/2010/main" val="3207875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A135-01FC-B0C3-AC30-BF395046CE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D2E57C-E915-545C-5C58-25FE17225B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49DDAF9-028D-E877-B13E-A9156C8C76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CC6D3FD-8EBF-B7EF-D4FF-484CF0005295}"/>
              </a:ext>
            </a:extLst>
          </p:cNvPr>
          <p:cNvSpPr>
            <a:spLocks noGrp="1"/>
          </p:cNvSpPr>
          <p:nvPr>
            <p:ph type="dt" sz="half" idx="10"/>
          </p:nvPr>
        </p:nvSpPr>
        <p:spPr/>
        <p:txBody>
          <a:bodyPr/>
          <a:lstStyle/>
          <a:p>
            <a:fld id="{B0430117-E32E-48F3-80E6-17FD0D1B1DC3}" type="datetimeFigureOut">
              <a:rPr lang="en-IN" smtClean="0"/>
              <a:t>24-05-2025</a:t>
            </a:fld>
            <a:endParaRPr lang="en-IN"/>
          </a:p>
        </p:txBody>
      </p:sp>
      <p:sp>
        <p:nvSpPr>
          <p:cNvPr id="6" name="Footer Placeholder 5">
            <a:extLst>
              <a:ext uri="{FF2B5EF4-FFF2-40B4-BE49-F238E27FC236}">
                <a16:creationId xmlns:a16="http://schemas.microsoft.com/office/drawing/2014/main" id="{8F5F15A2-0D84-C36E-2942-DBCD18F84F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8AE69C-40E6-CA2F-CDDD-AE4AAFAA2879}"/>
              </a:ext>
            </a:extLst>
          </p:cNvPr>
          <p:cNvSpPr>
            <a:spLocks noGrp="1"/>
          </p:cNvSpPr>
          <p:nvPr>
            <p:ph type="sldNum" sz="quarter" idx="12"/>
          </p:nvPr>
        </p:nvSpPr>
        <p:spPr/>
        <p:txBody>
          <a:bodyPr/>
          <a:lstStyle/>
          <a:p>
            <a:fld id="{5847D4F8-78FC-4311-BA51-76CA77585568}" type="slidenum">
              <a:rPr lang="en-IN" smtClean="0"/>
              <a:t>‹#›</a:t>
            </a:fld>
            <a:endParaRPr lang="en-IN"/>
          </a:p>
        </p:txBody>
      </p:sp>
    </p:spTree>
    <p:extLst>
      <p:ext uri="{BB962C8B-B14F-4D97-AF65-F5344CB8AC3E}">
        <p14:creationId xmlns:p14="http://schemas.microsoft.com/office/powerpoint/2010/main" val="1153574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D5750-A8C5-B467-BE3C-AF5682FF302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C45D36-5EE8-338B-20F0-544D08A8CC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FBD4D3-242E-282D-34AE-0D88948785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EB2570F-C333-9E2A-AF40-D0CC0D452D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A82C14-E46D-A9B4-D2C7-F6B8E1E01F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66B4F44-0A74-90E8-8D3B-A9A7B1E48274}"/>
              </a:ext>
            </a:extLst>
          </p:cNvPr>
          <p:cNvSpPr>
            <a:spLocks noGrp="1"/>
          </p:cNvSpPr>
          <p:nvPr>
            <p:ph type="dt" sz="half" idx="10"/>
          </p:nvPr>
        </p:nvSpPr>
        <p:spPr/>
        <p:txBody>
          <a:bodyPr/>
          <a:lstStyle/>
          <a:p>
            <a:fld id="{B0430117-E32E-48F3-80E6-17FD0D1B1DC3}" type="datetimeFigureOut">
              <a:rPr lang="en-IN" smtClean="0"/>
              <a:t>24-05-2025</a:t>
            </a:fld>
            <a:endParaRPr lang="en-IN"/>
          </a:p>
        </p:txBody>
      </p:sp>
      <p:sp>
        <p:nvSpPr>
          <p:cNvPr id="8" name="Footer Placeholder 7">
            <a:extLst>
              <a:ext uri="{FF2B5EF4-FFF2-40B4-BE49-F238E27FC236}">
                <a16:creationId xmlns:a16="http://schemas.microsoft.com/office/drawing/2014/main" id="{0A6603D4-25A0-D8C2-6DC0-13AA5313CA6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C6C18E6-17C3-108E-6BBF-B7D93570D5E9}"/>
              </a:ext>
            </a:extLst>
          </p:cNvPr>
          <p:cNvSpPr>
            <a:spLocks noGrp="1"/>
          </p:cNvSpPr>
          <p:nvPr>
            <p:ph type="sldNum" sz="quarter" idx="12"/>
          </p:nvPr>
        </p:nvSpPr>
        <p:spPr/>
        <p:txBody>
          <a:bodyPr/>
          <a:lstStyle/>
          <a:p>
            <a:fld id="{5847D4F8-78FC-4311-BA51-76CA77585568}" type="slidenum">
              <a:rPr lang="en-IN" smtClean="0"/>
              <a:t>‹#›</a:t>
            </a:fld>
            <a:endParaRPr lang="en-IN"/>
          </a:p>
        </p:txBody>
      </p:sp>
    </p:spTree>
    <p:extLst>
      <p:ext uri="{BB962C8B-B14F-4D97-AF65-F5344CB8AC3E}">
        <p14:creationId xmlns:p14="http://schemas.microsoft.com/office/powerpoint/2010/main" val="4099801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434F-12AE-28A4-3706-05F13FCF67A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9121FF8-1F0F-7110-EFC2-80FC4BB696CF}"/>
              </a:ext>
            </a:extLst>
          </p:cNvPr>
          <p:cNvSpPr>
            <a:spLocks noGrp="1"/>
          </p:cNvSpPr>
          <p:nvPr>
            <p:ph type="dt" sz="half" idx="10"/>
          </p:nvPr>
        </p:nvSpPr>
        <p:spPr/>
        <p:txBody>
          <a:bodyPr/>
          <a:lstStyle/>
          <a:p>
            <a:fld id="{B0430117-E32E-48F3-80E6-17FD0D1B1DC3}" type="datetimeFigureOut">
              <a:rPr lang="en-IN" smtClean="0"/>
              <a:t>24-05-2025</a:t>
            </a:fld>
            <a:endParaRPr lang="en-IN"/>
          </a:p>
        </p:txBody>
      </p:sp>
      <p:sp>
        <p:nvSpPr>
          <p:cNvPr id="4" name="Footer Placeholder 3">
            <a:extLst>
              <a:ext uri="{FF2B5EF4-FFF2-40B4-BE49-F238E27FC236}">
                <a16:creationId xmlns:a16="http://schemas.microsoft.com/office/drawing/2014/main" id="{AAE048C3-04EC-0D7B-03D3-BEE514CD3DF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8F0B9C0-F0E5-8674-B096-87A6BB1A6BE0}"/>
              </a:ext>
            </a:extLst>
          </p:cNvPr>
          <p:cNvSpPr>
            <a:spLocks noGrp="1"/>
          </p:cNvSpPr>
          <p:nvPr>
            <p:ph type="sldNum" sz="quarter" idx="12"/>
          </p:nvPr>
        </p:nvSpPr>
        <p:spPr/>
        <p:txBody>
          <a:bodyPr/>
          <a:lstStyle/>
          <a:p>
            <a:fld id="{5847D4F8-78FC-4311-BA51-76CA77585568}" type="slidenum">
              <a:rPr lang="en-IN" smtClean="0"/>
              <a:t>‹#›</a:t>
            </a:fld>
            <a:endParaRPr lang="en-IN"/>
          </a:p>
        </p:txBody>
      </p:sp>
    </p:spTree>
    <p:extLst>
      <p:ext uri="{BB962C8B-B14F-4D97-AF65-F5344CB8AC3E}">
        <p14:creationId xmlns:p14="http://schemas.microsoft.com/office/powerpoint/2010/main" val="30908294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1A1B69-EAAB-4665-1D5C-53997FCFBC1E}"/>
              </a:ext>
            </a:extLst>
          </p:cNvPr>
          <p:cNvSpPr>
            <a:spLocks noGrp="1"/>
          </p:cNvSpPr>
          <p:nvPr>
            <p:ph type="dt" sz="half" idx="10"/>
          </p:nvPr>
        </p:nvSpPr>
        <p:spPr/>
        <p:txBody>
          <a:bodyPr/>
          <a:lstStyle/>
          <a:p>
            <a:fld id="{B0430117-E32E-48F3-80E6-17FD0D1B1DC3}" type="datetimeFigureOut">
              <a:rPr lang="en-IN" smtClean="0"/>
              <a:t>24-05-2025</a:t>
            </a:fld>
            <a:endParaRPr lang="en-IN"/>
          </a:p>
        </p:txBody>
      </p:sp>
      <p:sp>
        <p:nvSpPr>
          <p:cNvPr id="3" name="Footer Placeholder 2">
            <a:extLst>
              <a:ext uri="{FF2B5EF4-FFF2-40B4-BE49-F238E27FC236}">
                <a16:creationId xmlns:a16="http://schemas.microsoft.com/office/drawing/2014/main" id="{8C989673-3E67-9ABA-6513-A2643109D73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739C856-5D7D-57A3-9609-C2E2F13E3C0B}"/>
              </a:ext>
            </a:extLst>
          </p:cNvPr>
          <p:cNvSpPr>
            <a:spLocks noGrp="1"/>
          </p:cNvSpPr>
          <p:nvPr>
            <p:ph type="sldNum" sz="quarter" idx="12"/>
          </p:nvPr>
        </p:nvSpPr>
        <p:spPr/>
        <p:txBody>
          <a:bodyPr/>
          <a:lstStyle/>
          <a:p>
            <a:fld id="{5847D4F8-78FC-4311-BA51-76CA77585568}" type="slidenum">
              <a:rPr lang="en-IN" smtClean="0"/>
              <a:t>‹#›</a:t>
            </a:fld>
            <a:endParaRPr lang="en-IN"/>
          </a:p>
        </p:txBody>
      </p:sp>
    </p:spTree>
    <p:extLst>
      <p:ext uri="{BB962C8B-B14F-4D97-AF65-F5344CB8AC3E}">
        <p14:creationId xmlns:p14="http://schemas.microsoft.com/office/powerpoint/2010/main" val="276742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CE517-C733-5E7E-E884-8F8FBB1A58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0E18F67-6AA6-1AA3-FAAF-581AA008E5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8D3E1B2-FD2A-742E-CB71-38CEA66D65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70F30-BE11-AC67-6155-AF510BCC47C8}"/>
              </a:ext>
            </a:extLst>
          </p:cNvPr>
          <p:cNvSpPr>
            <a:spLocks noGrp="1"/>
          </p:cNvSpPr>
          <p:nvPr>
            <p:ph type="dt" sz="half" idx="10"/>
          </p:nvPr>
        </p:nvSpPr>
        <p:spPr/>
        <p:txBody>
          <a:bodyPr/>
          <a:lstStyle/>
          <a:p>
            <a:fld id="{B0430117-E32E-48F3-80E6-17FD0D1B1DC3}" type="datetimeFigureOut">
              <a:rPr lang="en-IN" smtClean="0"/>
              <a:t>24-05-2025</a:t>
            </a:fld>
            <a:endParaRPr lang="en-IN"/>
          </a:p>
        </p:txBody>
      </p:sp>
      <p:sp>
        <p:nvSpPr>
          <p:cNvPr id="6" name="Footer Placeholder 5">
            <a:extLst>
              <a:ext uri="{FF2B5EF4-FFF2-40B4-BE49-F238E27FC236}">
                <a16:creationId xmlns:a16="http://schemas.microsoft.com/office/drawing/2014/main" id="{77FCAB0A-316A-943B-FFC6-9D735342B6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6C8C86-4F64-DD07-E494-673C032A7841}"/>
              </a:ext>
            </a:extLst>
          </p:cNvPr>
          <p:cNvSpPr>
            <a:spLocks noGrp="1"/>
          </p:cNvSpPr>
          <p:nvPr>
            <p:ph type="sldNum" sz="quarter" idx="12"/>
          </p:nvPr>
        </p:nvSpPr>
        <p:spPr/>
        <p:txBody>
          <a:bodyPr/>
          <a:lstStyle/>
          <a:p>
            <a:fld id="{5847D4F8-78FC-4311-BA51-76CA77585568}" type="slidenum">
              <a:rPr lang="en-IN" smtClean="0"/>
              <a:t>‹#›</a:t>
            </a:fld>
            <a:endParaRPr lang="en-IN"/>
          </a:p>
        </p:txBody>
      </p:sp>
    </p:spTree>
    <p:extLst>
      <p:ext uri="{BB962C8B-B14F-4D97-AF65-F5344CB8AC3E}">
        <p14:creationId xmlns:p14="http://schemas.microsoft.com/office/powerpoint/2010/main" val="3624976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4CF9-2A99-1353-05BD-D9D785AFE1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82DD946-34DD-EE8E-DE2C-1387E10265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B7D148-C2D2-960D-45EE-A782C4CAF157}"/>
              </a:ext>
            </a:extLst>
          </p:cNvPr>
          <p:cNvSpPr>
            <a:spLocks noGrp="1"/>
          </p:cNvSpPr>
          <p:nvPr>
            <p:ph type="dt" sz="half" idx="10"/>
          </p:nvPr>
        </p:nvSpPr>
        <p:spPr/>
        <p:txBody>
          <a:bodyPr/>
          <a:lstStyle/>
          <a:p>
            <a:fld id="{0BEDBFBB-5D30-49D3-853E-68997082A1A4}" type="datetimeFigureOut">
              <a:rPr lang="en-IN" smtClean="0"/>
              <a:t>24-05-2025</a:t>
            </a:fld>
            <a:endParaRPr lang="en-IN"/>
          </a:p>
        </p:txBody>
      </p:sp>
      <p:sp>
        <p:nvSpPr>
          <p:cNvPr id="5" name="Footer Placeholder 4">
            <a:extLst>
              <a:ext uri="{FF2B5EF4-FFF2-40B4-BE49-F238E27FC236}">
                <a16:creationId xmlns:a16="http://schemas.microsoft.com/office/drawing/2014/main" id="{83035724-1ABD-AE34-A3DE-E17C59AB3E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A0490F-BFFA-D020-C8D3-468D1B004339}"/>
              </a:ext>
            </a:extLst>
          </p:cNvPr>
          <p:cNvSpPr>
            <a:spLocks noGrp="1"/>
          </p:cNvSpPr>
          <p:nvPr>
            <p:ph type="sldNum" sz="quarter" idx="12"/>
          </p:nvPr>
        </p:nvSpPr>
        <p:spPr/>
        <p:txBody>
          <a:bodyPr/>
          <a:lstStyle/>
          <a:p>
            <a:fld id="{131FCC59-ED1E-4587-A6B6-D5E255532903}" type="slidenum">
              <a:rPr lang="en-IN" smtClean="0"/>
              <a:t>‹#›</a:t>
            </a:fld>
            <a:endParaRPr lang="en-IN"/>
          </a:p>
        </p:txBody>
      </p:sp>
    </p:spTree>
    <p:extLst>
      <p:ext uri="{BB962C8B-B14F-4D97-AF65-F5344CB8AC3E}">
        <p14:creationId xmlns:p14="http://schemas.microsoft.com/office/powerpoint/2010/main" val="9929807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60A3D-929C-D9BF-D780-B565D95FFB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3B45892-87B6-D5C4-7FAD-50AED49634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80A8CBB-BF08-DDAC-5876-6CC681A05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534242-8869-B5C9-250E-F6A4EDEDE813}"/>
              </a:ext>
            </a:extLst>
          </p:cNvPr>
          <p:cNvSpPr>
            <a:spLocks noGrp="1"/>
          </p:cNvSpPr>
          <p:nvPr>
            <p:ph type="dt" sz="half" idx="10"/>
          </p:nvPr>
        </p:nvSpPr>
        <p:spPr/>
        <p:txBody>
          <a:bodyPr/>
          <a:lstStyle/>
          <a:p>
            <a:fld id="{B0430117-E32E-48F3-80E6-17FD0D1B1DC3}" type="datetimeFigureOut">
              <a:rPr lang="en-IN" smtClean="0"/>
              <a:t>24-05-2025</a:t>
            </a:fld>
            <a:endParaRPr lang="en-IN"/>
          </a:p>
        </p:txBody>
      </p:sp>
      <p:sp>
        <p:nvSpPr>
          <p:cNvPr id="6" name="Footer Placeholder 5">
            <a:extLst>
              <a:ext uri="{FF2B5EF4-FFF2-40B4-BE49-F238E27FC236}">
                <a16:creationId xmlns:a16="http://schemas.microsoft.com/office/drawing/2014/main" id="{05F6DCD2-6CEF-B53D-4838-4554AD16C6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1105F3-DEB0-B519-EE1A-F33DB2EC7306}"/>
              </a:ext>
            </a:extLst>
          </p:cNvPr>
          <p:cNvSpPr>
            <a:spLocks noGrp="1"/>
          </p:cNvSpPr>
          <p:nvPr>
            <p:ph type="sldNum" sz="quarter" idx="12"/>
          </p:nvPr>
        </p:nvSpPr>
        <p:spPr/>
        <p:txBody>
          <a:bodyPr/>
          <a:lstStyle/>
          <a:p>
            <a:fld id="{5847D4F8-78FC-4311-BA51-76CA77585568}" type="slidenum">
              <a:rPr lang="en-IN" smtClean="0"/>
              <a:t>‹#›</a:t>
            </a:fld>
            <a:endParaRPr lang="en-IN"/>
          </a:p>
        </p:txBody>
      </p:sp>
    </p:spTree>
    <p:extLst>
      <p:ext uri="{BB962C8B-B14F-4D97-AF65-F5344CB8AC3E}">
        <p14:creationId xmlns:p14="http://schemas.microsoft.com/office/powerpoint/2010/main" val="860857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123CF-DE0F-37AE-DA85-CFF2275FA86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5109B17-F975-571F-6748-7DEE9A3E41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6CBBCE-3592-493F-A4E3-CB5716042AAC}"/>
              </a:ext>
            </a:extLst>
          </p:cNvPr>
          <p:cNvSpPr>
            <a:spLocks noGrp="1"/>
          </p:cNvSpPr>
          <p:nvPr>
            <p:ph type="dt" sz="half" idx="10"/>
          </p:nvPr>
        </p:nvSpPr>
        <p:spPr/>
        <p:txBody>
          <a:bodyPr/>
          <a:lstStyle/>
          <a:p>
            <a:fld id="{B0430117-E32E-48F3-80E6-17FD0D1B1DC3}" type="datetimeFigureOut">
              <a:rPr lang="en-IN" smtClean="0"/>
              <a:t>24-05-2025</a:t>
            </a:fld>
            <a:endParaRPr lang="en-IN"/>
          </a:p>
        </p:txBody>
      </p:sp>
      <p:sp>
        <p:nvSpPr>
          <p:cNvPr id="5" name="Footer Placeholder 4">
            <a:extLst>
              <a:ext uri="{FF2B5EF4-FFF2-40B4-BE49-F238E27FC236}">
                <a16:creationId xmlns:a16="http://schemas.microsoft.com/office/drawing/2014/main" id="{036184D4-CCFE-BA7C-BFDA-4853055FB9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AD80B8-5AEA-AC15-9BB7-291575327D7B}"/>
              </a:ext>
            </a:extLst>
          </p:cNvPr>
          <p:cNvSpPr>
            <a:spLocks noGrp="1"/>
          </p:cNvSpPr>
          <p:nvPr>
            <p:ph type="sldNum" sz="quarter" idx="12"/>
          </p:nvPr>
        </p:nvSpPr>
        <p:spPr/>
        <p:txBody>
          <a:bodyPr/>
          <a:lstStyle/>
          <a:p>
            <a:fld id="{5847D4F8-78FC-4311-BA51-76CA77585568}" type="slidenum">
              <a:rPr lang="en-IN" smtClean="0"/>
              <a:t>‹#›</a:t>
            </a:fld>
            <a:endParaRPr lang="en-IN"/>
          </a:p>
        </p:txBody>
      </p:sp>
    </p:spTree>
    <p:extLst>
      <p:ext uri="{BB962C8B-B14F-4D97-AF65-F5344CB8AC3E}">
        <p14:creationId xmlns:p14="http://schemas.microsoft.com/office/powerpoint/2010/main" val="4737420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AE80E2-BF9C-43F3-B71B-78E84755037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3CA03B3-4C45-A183-C2EC-C0CD4DA343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5927D7-EC5E-8203-8C71-5DF9467E53BF}"/>
              </a:ext>
            </a:extLst>
          </p:cNvPr>
          <p:cNvSpPr>
            <a:spLocks noGrp="1"/>
          </p:cNvSpPr>
          <p:nvPr>
            <p:ph type="dt" sz="half" idx="10"/>
          </p:nvPr>
        </p:nvSpPr>
        <p:spPr/>
        <p:txBody>
          <a:bodyPr/>
          <a:lstStyle/>
          <a:p>
            <a:fld id="{B0430117-E32E-48F3-80E6-17FD0D1B1DC3}" type="datetimeFigureOut">
              <a:rPr lang="en-IN" smtClean="0"/>
              <a:t>24-05-2025</a:t>
            </a:fld>
            <a:endParaRPr lang="en-IN"/>
          </a:p>
        </p:txBody>
      </p:sp>
      <p:sp>
        <p:nvSpPr>
          <p:cNvPr id="5" name="Footer Placeholder 4">
            <a:extLst>
              <a:ext uri="{FF2B5EF4-FFF2-40B4-BE49-F238E27FC236}">
                <a16:creationId xmlns:a16="http://schemas.microsoft.com/office/drawing/2014/main" id="{6DE50456-7010-5E17-526C-96D37EEC97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5C4526-BE2B-1B84-22CC-5C9940BDB71F}"/>
              </a:ext>
            </a:extLst>
          </p:cNvPr>
          <p:cNvSpPr>
            <a:spLocks noGrp="1"/>
          </p:cNvSpPr>
          <p:nvPr>
            <p:ph type="sldNum" sz="quarter" idx="12"/>
          </p:nvPr>
        </p:nvSpPr>
        <p:spPr/>
        <p:txBody>
          <a:bodyPr/>
          <a:lstStyle/>
          <a:p>
            <a:fld id="{5847D4F8-78FC-4311-BA51-76CA77585568}" type="slidenum">
              <a:rPr lang="en-IN" smtClean="0"/>
              <a:t>‹#›</a:t>
            </a:fld>
            <a:endParaRPr lang="en-IN"/>
          </a:p>
        </p:txBody>
      </p:sp>
    </p:spTree>
    <p:extLst>
      <p:ext uri="{BB962C8B-B14F-4D97-AF65-F5344CB8AC3E}">
        <p14:creationId xmlns:p14="http://schemas.microsoft.com/office/powerpoint/2010/main" val="30840663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3FCAA-C37C-4DFC-A305-1DB78AA3A4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F506F8-D5D7-4C05-A4C5-6CF1A43F1E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5CB775-4A75-447A-8097-C2FED135CA5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9A40DDB-5F07-402B-90EA-B2BE4019B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C0AD5DD-1094-46A6-89F3-0E0AFB8F3B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03476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B496A-E35A-4097-B2E4-84D6B162D2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4E1193-43EC-47FC-8C54-885030D295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746245-EB52-4F6D-B1A9-3CF1EFAF6A7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E9B5F7-235D-43F8-BC07-65C93778B0B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1B93263-EFE5-4E3C-BA29-EF313CDC3D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52977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7934D-74C7-4101-B349-90C018BB34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812924-4124-4B90-82A1-82E47EDD43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1368F6-48E1-4F89-B203-0BE2008D251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9706D95-3776-43BE-B52B-A1AF9A63BFE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D022D32-DFF4-4593-BFEC-B1E0F2EBA1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240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15FE-3EA6-455A-A813-BC1F519C1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E7625D-163E-4123-82DA-2C92956867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070F0E-FFB6-4FEE-9445-E115FBD39E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EF74D7-33F8-4A3F-A250-91F7F99CD6D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1A31ADC6-C39E-4611-858F-4B048A58685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9D46FCE-8579-4DD4-8E47-A4F66D9D7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57585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5A9F-653B-420F-B780-1434D0D53B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34D94D-216F-4415-9886-25FBBC9F0B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647BF1-AA64-41DE-B832-935C6E555A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9B2680-4100-4C37-B495-A694FA6506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5DA749-6D97-49A0-A589-81DBDCA12B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1D0E8E-6BEA-4CC0-9905-B4B303E32A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FE1104D7-009D-43F6-B0B6-FEA9ABA1486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2E727E38-0564-45FC-B88F-609BB4F687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44995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A871F-CF40-4FED-ADF4-2944691289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DE202C-B705-4C1F-BFFA-1C87D6A0E87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F3566AF1-E912-4317-AD22-E09C1E2C73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E7A58265-FBDA-471A-A1E8-FBA5052E83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0846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56FD90-9208-4E10-8DAA-DDCB8EB004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D38137B5-B738-4280-AAB6-6398CC6BF03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DA3C028-D499-428F-B28D-50400A5BDD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758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77D3-B7BE-1805-3F9B-881655BB9A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243D183-EBF7-03C8-5B1E-5F8A6080CC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ACE36F-076B-A9B2-41F7-9D53F29D69B0}"/>
              </a:ext>
            </a:extLst>
          </p:cNvPr>
          <p:cNvSpPr>
            <a:spLocks noGrp="1"/>
          </p:cNvSpPr>
          <p:nvPr>
            <p:ph type="dt" sz="half" idx="10"/>
          </p:nvPr>
        </p:nvSpPr>
        <p:spPr/>
        <p:txBody>
          <a:bodyPr/>
          <a:lstStyle/>
          <a:p>
            <a:fld id="{0BEDBFBB-5D30-49D3-853E-68997082A1A4}" type="datetimeFigureOut">
              <a:rPr lang="en-IN" smtClean="0"/>
              <a:t>24-05-2025</a:t>
            </a:fld>
            <a:endParaRPr lang="en-IN"/>
          </a:p>
        </p:txBody>
      </p:sp>
      <p:sp>
        <p:nvSpPr>
          <p:cNvPr id="5" name="Footer Placeholder 4">
            <a:extLst>
              <a:ext uri="{FF2B5EF4-FFF2-40B4-BE49-F238E27FC236}">
                <a16:creationId xmlns:a16="http://schemas.microsoft.com/office/drawing/2014/main" id="{68ECE89E-5B74-AB67-8AF4-6C22C87F06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A2677D-8995-848C-890C-B6A000E636CB}"/>
              </a:ext>
            </a:extLst>
          </p:cNvPr>
          <p:cNvSpPr>
            <a:spLocks noGrp="1"/>
          </p:cNvSpPr>
          <p:nvPr>
            <p:ph type="sldNum" sz="quarter" idx="12"/>
          </p:nvPr>
        </p:nvSpPr>
        <p:spPr/>
        <p:txBody>
          <a:bodyPr/>
          <a:lstStyle/>
          <a:p>
            <a:fld id="{131FCC59-ED1E-4587-A6B6-D5E255532903}" type="slidenum">
              <a:rPr lang="en-IN" smtClean="0"/>
              <a:t>‹#›</a:t>
            </a:fld>
            <a:endParaRPr lang="en-IN"/>
          </a:p>
        </p:txBody>
      </p:sp>
    </p:spTree>
    <p:extLst>
      <p:ext uri="{BB962C8B-B14F-4D97-AF65-F5344CB8AC3E}">
        <p14:creationId xmlns:p14="http://schemas.microsoft.com/office/powerpoint/2010/main" val="32540156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DC8EB-3422-4FD1-AFB3-0B8D39877C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6486E2-69DE-4C7C-A476-A2B94F75E5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F4C084-40A8-481F-BD31-6E199D63F6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09F80-2FB5-4CCC-B6D0-D953DD164DA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142C6741-0979-4CB0-8299-BA74322F3BF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7511F4E-0F79-44B8-8503-36655D3C241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3301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FF587-E5CF-4F00-937B-06563E06E3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302361-41E4-476B-90DF-634CFA2AF4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51C0B1-9434-4832-BFA5-4A1183763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E5EC6E-DF5E-4644-B4E1-08C3233B677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070E6067-13B5-4760-AAD7-3D6FC91F200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40F4F89-7256-4942-8B05-90D45A519F1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20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BCF03-E52C-46C6-8C53-71263D6823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BF021F-5072-410C-9636-E14B349BA9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FE1BCE-50E3-4885-9930-C132BDD21A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C527E5B-DE1D-451B-AAC2-B07A28097F7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5A0B24-42CD-43E2-B624-0375806981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4883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F4CEAA-5CB4-492E-8C6F-C6D2F134A3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616D61-4B14-4360-A8AE-1BC7C34A00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83F2C-6CBF-4E06-8EBD-39E810C3B53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2812F3D-12EE-48FF-A4C1-081CD692C79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DF03D74-A30C-48C6-AA8C-D75E672EA9A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39055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3C4A0-8D33-4BAD-BE5B-730D260A10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59CF35-AF86-4CA8-A146-487A1EC2A7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CEDC5C-051B-407E-AAC4-B51D691E71D4}"/>
              </a:ext>
            </a:extLst>
          </p:cNvPr>
          <p:cNvSpPr>
            <a:spLocks noGrp="1"/>
          </p:cNvSpPr>
          <p:nvPr>
            <p:ph type="dt" sz="half" idx="10"/>
          </p:nvPr>
        </p:nvSpPr>
        <p:spPr/>
        <p:txBody>
          <a:bodyPr/>
          <a:lstStyle/>
          <a:p>
            <a:fld id="{9A863D84-B39D-4555-AF23-C0B85C151417}" type="datetimeFigureOut">
              <a:rPr lang="en-US" smtClean="0"/>
              <a:t>5/24/2025</a:t>
            </a:fld>
            <a:endParaRPr lang="en-US"/>
          </a:p>
        </p:txBody>
      </p:sp>
      <p:sp>
        <p:nvSpPr>
          <p:cNvPr id="5" name="Footer Placeholder 4">
            <a:extLst>
              <a:ext uri="{FF2B5EF4-FFF2-40B4-BE49-F238E27FC236}">
                <a16:creationId xmlns:a16="http://schemas.microsoft.com/office/drawing/2014/main" id="{0CE8C9E9-C683-46D1-BF71-68A919CEE2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8560FC-5619-48AD-BB7C-5D11D0246DD4}"/>
              </a:ext>
            </a:extLst>
          </p:cNvPr>
          <p:cNvSpPr>
            <a:spLocks noGrp="1"/>
          </p:cNvSpPr>
          <p:nvPr>
            <p:ph type="sldNum" sz="quarter" idx="12"/>
          </p:nvPr>
        </p:nvSpPr>
        <p:spPr/>
        <p:txBody>
          <a:bodyPr/>
          <a:lstStyle/>
          <a:p>
            <a:fld id="{AAD73026-2A1B-4E12-BA88-7D8C1FC6AC7A}" type="slidenum">
              <a:rPr lang="en-US" smtClean="0"/>
              <a:t>‹#›</a:t>
            </a:fld>
            <a:endParaRPr lang="en-US"/>
          </a:p>
        </p:txBody>
      </p:sp>
    </p:spTree>
    <p:extLst>
      <p:ext uri="{BB962C8B-B14F-4D97-AF65-F5344CB8AC3E}">
        <p14:creationId xmlns:p14="http://schemas.microsoft.com/office/powerpoint/2010/main" val="26191379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7FD9-08B0-4EED-99B8-0368CD3E33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67571B-AE0D-4AF6-829D-FF14F855FE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85B5C-49DC-4D91-84F2-3F9EB185394A}"/>
              </a:ext>
            </a:extLst>
          </p:cNvPr>
          <p:cNvSpPr>
            <a:spLocks noGrp="1"/>
          </p:cNvSpPr>
          <p:nvPr>
            <p:ph type="dt" sz="half" idx="10"/>
          </p:nvPr>
        </p:nvSpPr>
        <p:spPr/>
        <p:txBody>
          <a:bodyPr/>
          <a:lstStyle/>
          <a:p>
            <a:fld id="{9A863D84-B39D-4555-AF23-C0B85C151417}" type="datetimeFigureOut">
              <a:rPr lang="en-US" smtClean="0"/>
              <a:t>5/24/2025</a:t>
            </a:fld>
            <a:endParaRPr lang="en-US"/>
          </a:p>
        </p:txBody>
      </p:sp>
      <p:sp>
        <p:nvSpPr>
          <p:cNvPr id="5" name="Footer Placeholder 4">
            <a:extLst>
              <a:ext uri="{FF2B5EF4-FFF2-40B4-BE49-F238E27FC236}">
                <a16:creationId xmlns:a16="http://schemas.microsoft.com/office/drawing/2014/main" id="{6E3EBF4C-A8ED-412E-8398-C6F447676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64144-D507-4259-A618-B9B8607F3A98}"/>
              </a:ext>
            </a:extLst>
          </p:cNvPr>
          <p:cNvSpPr>
            <a:spLocks noGrp="1"/>
          </p:cNvSpPr>
          <p:nvPr>
            <p:ph type="sldNum" sz="quarter" idx="12"/>
          </p:nvPr>
        </p:nvSpPr>
        <p:spPr/>
        <p:txBody>
          <a:bodyPr/>
          <a:lstStyle/>
          <a:p>
            <a:fld id="{AAD73026-2A1B-4E12-BA88-7D8C1FC6AC7A}" type="slidenum">
              <a:rPr lang="en-US" smtClean="0"/>
              <a:t>‹#›</a:t>
            </a:fld>
            <a:endParaRPr lang="en-US"/>
          </a:p>
        </p:txBody>
      </p:sp>
    </p:spTree>
    <p:extLst>
      <p:ext uri="{BB962C8B-B14F-4D97-AF65-F5344CB8AC3E}">
        <p14:creationId xmlns:p14="http://schemas.microsoft.com/office/powerpoint/2010/main" val="22012565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2C4F-6F7D-4505-8543-0018D8D94F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122E1B-A98F-426A-9B62-B2AB686FBC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A93912-D79D-4E73-9DD0-84249D256656}"/>
              </a:ext>
            </a:extLst>
          </p:cNvPr>
          <p:cNvSpPr>
            <a:spLocks noGrp="1"/>
          </p:cNvSpPr>
          <p:nvPr>
            <p:ph type="dt" sz="half" idx="10"/>
          </p:nvPr>
        </p:nvSpPr>
        <p:spPr/>
        <p:txBody>
          <a:bodyPr/>
          <a:lstStyle/>
          <a:p>
            <a:fld id="{9A863D84-B39D-4555-AF23-C0B85C151417}" type="datetimeFigureOut">
              <a:rPr lang="en-US" smtClean="0"/>
              <a:t>5/24/2025</a:t>
            </a:fld>
            <a:endParaRPr lang="en-US"/>
          </a:p>
        </p:txBody>
      </p:sp>
      <p:sp>
        <p:nvSpPr>
          <p:cNvPr id="5" name="Footer Placeholder 4">
            <a:extLst>
              <a:ext uri="{FF2B5EF4-FFF2-40B4-BE49-F238E27FC236}">
                <a16:creationId xmlns:a16="http://schemas.microsoft.com/office/drawing/2014/main" id="{C1323475-FAD9-4EF5-A2F4-B031D6F9EB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6D6D9-8163-48C3-A9ED-92B355A70A86}"/>
              </a:ext>
            </a:extLst>
          </p:cNvPr>
          <p:cNvSpPr>
            <a:spLocks noGrp="1"/>
          </p:cNvSpPr>
          <p:nvPr>
            <p:ph type="sldNum" sz="quarter" idx="12"/>
          </p:nvPr>
        </p:nvSpPr>
        <p:spPr/>
        <p:txBody>
          <a:bodyPr/>
          <a:lstStyle/>
          <a:p>
            <a:fld id="{AAD73026-2A1B-4E12-BA88-7D8C1FC6AC7A}" type="slidenum">
              <a:rPr lang="en-US" smtClean="0"/>
              <a:t>‹#›</a:t>
            </a:fld>
            <a:endParaRPr lang="en-US"/>
          </a:p>
        </p:txBody>
      </p:sp>
    </p:spTree>
    <p:extLst>
      <p:ext uri="{BB962C8B-B14F-4D97-AF65-F5344CB8AC3E}">
        <p14:creationId xmlns:p14="http://schemas.microsoft.com/office/powerpoint/2010/main" val="15254376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F13F9-07BB-471F-B11B-C28AE7B8AC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209783-7F3C-4BC3-8ECF-7DCFA83142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3FCD6F-A788-4A21-B1B1-1924BE3491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E679AB-1BA4-4291-86BD-4F700576051D}"/>
              </a:ext>
            </a:extLst>
          </p:cNvPr>
          <p:cNvSpPr>
            <a:spLocks noGrp="1"/>
          </p:cNvSpPr>
          <p:nvPr>
            <p:ph type="dt" sz="half" idx="10"/>
          </p:nvPr>
        </p:nvSpPr>
        <p:spPr/>
        <p:txBody>
          <a:bodyPr/>
          <a:lstStyle/>
          <a:p>
            <a:fld id="{9A863D84-B39D-4555-AF23-C0B85C151417}" type="datetimeFigureOut">
              <a:rPr lang="en-US" smtClean="0"/>
              <a:t>5/24/2025</a:t>
            </a:fld>
            <a:endParaRPr lang="en-US"/>
          </a:p>
        </p:txBody>
      </p:sp>
      <p:sp>
        <p:nvSpPr>
          <p:cNvPr id="6" name="Footer Placeholder 5">
            <a:extLst>
              <a:ext uri="{FF2B5EF4-FFF2-40B4-BE49-F238E27FC236}">
                <a16:creationId xmlns:a16="http://schemas.microsoft.com/office/drawing/2014/main" id="{661677F0-5827-44EA-B1A1-320FA582B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DCA6ED-C516-4A11-8381-18A5563F3E8F}"/>
              </a:ext>
            </a:extLst>
          </p:cNvPr>
          <p:cNvSpPr>
            <a:spLocks noGrp="1"/>
          </p:cNvSpPr>
          <p:nvPr>
            <p:ph type="sldNum" sz="quarter" idx="12"/>
          </p:nvPr>
        </p:nvSpPr>
        <p:spPr/>
        <p:txBody>
          <a:bodyPr/>
          <a:lstStyle/>
          <a:p>
            <a:fld id="{AAD73026-2A1B-4E12-BA88-7D8C1FC6AC7A}" type="slidenum">
              <a:rPr lang="en-US" smtClean="0"/>
              <a:t>‹#›</a:t>
            </a:fld>
            <a:endParaRPr lang="en-US"/>
          </a:p>
        </p:txBody>
      </p:sp>
    </p:spTree>
    <p:extLst>
      <p:ext uri="{BB962C8B-B14F-4D97-AF65-F5344CB8AC3E}">
        <p14:creationId xmlns:p14="http://schemas.microsoft.com/office/powerpoint/2010/main" val="13988958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64E9-03DD-4804-9788-3054C12722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96A4D6-0FBA-44DE-A20B-A826D38330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49EABF-55E1-41EB-A64A-83F62A8D44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9FD614-056D-4FAB-B941-DF60F4CAF9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933BBC-C071-4926-813E-4C222147AE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8044FA-8B62-4EA3-B106-0DBE044C7070}"/>
              </a:ext>
            </a:extLst>
          </p:cNvPr>
          <p:cNvSpPr>
            <a:spLocks noGrp="1"/>
          </p:cNvSpPr>
          <p:nvPr>
            <p:ph type="dt" sz="half" idx="10"/>
          </p:nvPr>
        </p:nvSpPr>
        <p:spPr/>
        <p:txBody>
          <a:bodyPr/>
          <a:lstStyle/>
          <a:p>
            <a:fld id="{9A863D84-B39D-4555-AF23-C0B85C151417}" type="datetimeFigureOut">
              <a:rPr lang="en-US" smtClean="0"/>
              <a:t>5/24/2025</a:t>
            </a:fld>
            <a:endParaRPr lang="en-US"/>
          </a:p>
        </p:txBody>
      </p:sp>
      <p:sp>
        <p:nvSpPr>
          <p:cNvPr id="8" name="Footer Placeholder 7">
            <a:extLst>
              <a:ext uri="{FF2B5EF4-FFF2-40B4-BE49-F238E27FC236}">
                <a16:creationId xmlns:a16="http://schemas.microsoft.com/office/drawing/2014/main" id="{40B7297E-01DB-4E96-BFCC-27A8F4A7B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B2CDD7-FDE2-485F-997F-BDC12E058647}"/>
              </a:ext>
            </a:extLst>
          </p:cNvPr>
          <p:cNvSpPr>
            <a:spLocks noGrp="1"/>
          </p:cNvSpPr>
          <p:nvPr>
            <p:ph type="sldNum" sz="quarter" idx="12"/>
          </p:nvPr>
        </p:nvSpPr>
        <p:spPr/>
        <p:txBody>
          <a:bodyPr/>
          <a:lstStyle/>
          <a:p>
            <a:fld id="{AAD73026-2A1B-4E12-BA88-7D8C1FC6AC7A}" type="slidenum">
              <a:rPr lang="en-US" smtClean="0"/>
              <a:t>‹#›</a:t>
            </a:fld>
            <a:endParaRPr lang="en-US"/>
          </a:p>
        </p:txBody>
      </p:sp>
    </p:spTree>
    <p:extLst>
      <p:ext uri="{BB962C8B-B14F-4D97-AF65-F5344CB8AC3E}">
        <p14:creationId xmlns:p14="http://schemas.microsoft.com/office/powerpoint/2010/main" val="38790446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4708-E026-4541-8CDA-A7910B6F54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7BD48D-C153-4280-9A42-404AE6280175}"/>
              </a:ext>
            </a:extLst>
          </p:cNvPr>
          <p:cNvSpPr>
            <a:spLocks noGrp="1"/>
          </p:cNvSpPr>
          <p:nvPr>
            <p:ph type="dt" sz="half" idx="10"/>
          </p:nvPr>
        </p:nvSpPr>
        <p:spPr/>
        <p:txBody>
          <a:bodyPr/>
          <a:lstStyle/>
          <a:p>
            <a:fld id="{9A863D84-B39D-4555-AF23-C0B85C151417}" type="datetimeFigureOut">
              <a:rPr lang="en-US" smtClean="0"/>
              <a:t>5/24/2025</a:t>
            </a:fld>
            <a:endParaRPr lang="en-US"/>
          </a:p>
        </p:txBody>
      </p:sp>
      <p:sp>
        <p:nvSpPr>
          <p:cNvPr id="4" name="Footer Placeholder 3">
            <a:extLst>
              <a:ext uri="{FF2B5EF4-FFF2-40B4-BE49-F238E27FC236}">
                <a16:creationId xmlns:a16="http://schemas.microsoft.com/office/drawing/2014/main" id="{A32DD4D4-6ED2-4C40-8248-0CE969347A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F3B72C-C05B-465F-8428-E050F33677A7}"/>
              </a:ext>
            </a:extLst>
          </p:cNvPr>
          <p:cNvSpPr>
            <a:spLocks noGrp="1"/>
          </p:cNvSpPr>
          <p:nvPr>
            <p:ph type="sldNum" sz="quarter" idx="12"/>
          </p:nvPr>
        </p:nvSpPr>
        <p:spPr/>
        <p:txBody>
          <a:bodyPr/>
          <a:lstStyle/>
          <a:p>
            <a:fld id="{AAD73026-2A1B-4E12-BA88-7D8C1FC6AC7A}" type="slidenum">
              <a:rPr lang="en-US" smtClean="0"/>
              <a:t>‹#›</a:t>
            </a:fld>
            <a:endParaRPr lang="en-US"/>
          </a:p>
        </p:txBody>
      </p:sp>
    </p:spTree>
    <p:extLst>
      <p:ext uri="{BB962C8B-B14F-4D97-AF65-F5344CB8AC3E}">
        <p14:creationId xmlns:p14="http://schemas.microsoft.com/office/powerpoint/2010/main" val="1352439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47912-DF36-36A6-E69F-F5A16937B30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980F32-BFD3-A49D-A50F-55E9F9AE45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8A9F594-47C3-F7D7-C72B-5B6A5481F7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EC91CA1-CE23-6296-953A-812805E5EC5E}"/>
              </a:ext>
            </a:extLst>
          </p:cNvPr>
          <p:cNvSpPr>
            <a:spLocks noGrp="1"/>
          </p:cNvSpPr>
          <p:nvPr>
            <p:ph type="dt" sz="half" idx="10"/>
          </p:nvPr>
        </p:nvSpPr>
        <p:spPr/>
        <p:txBody>
          <a:bodyPr/>
          <a:lstStyle/>
          <a:p>
            <a:fld id="{0BEDBFBB-5D30-49D3-853E-68997082A1A4}" type="datetimeFigureOut">
              <a:rPr lang="en-IN" smtClean="0"/>
              <a:t>24-05-2025</a:t>
            </a:fld>
            <a:endParaRPr lang="en-IN"/>
          </a:p>
        </p:txBody>
      </p:sp>
      <p:sp>
        <p:nvSpPr>
          <p:cNvPr id="6" name="Footer Placeholder 5">
            <a:extLst>
              <a:ext uri="{FF2B5EF4-FFF2-40B4-BE49-F238E27FC236}">
                <a16:creationId xmlns:a16="http://schemas.microsoft.com/office/drawing/2014/main" id="{FD4F9A0B-1281-62FE-D001-C0B4DE71A3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FFC7A6-A68A-BD7C-BA84-ACC82B67F21A}"/>
              </a:ext>
            </a:extLst>
          </p:cNvPr>
          <p:cNvSpPr>
            <a:spLocks noGrp="1"/>
          </p:cNvSpPr>
          <p:nvPr>
            <p:ph type="sldNum" sz="quarter" idx="12"/>
          </p:nvPr>
        </p:nvSpPr>
        <p:spPr/>
        <p:txBody>
          <a:bodyPr/>
          <a:lstStyle/>
          <a:p>
            <a:fld id="{131FCC59-ED1E-4587-A6B6-D5E255532903}" type="slidenum">
              <a:rPr lang="en-IN" smtClean="0"/>
              <a:t>‹#›</a:t>
            </a:fld>
            <a:endParaRPr lang="en-IN"/>
          </a:p>
        </p:txBody>
      </p:sp>
    </p:spTree>
    <p:extLst>
      <p:ext uri="{BB962C8B-B14F-4D97-AF65-F5344CB8AC3E}">
        <p14:creationId xmlns:p14="http://schemas.microsoft.com/office/powerpoint/2010/main" val="31506047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A425B3-4A5F-487A-81E5-AD261B95FCBD}"/>
              </a:ext>
            </a:extLst>
          </p:cNvPr>
          <p:cNvSpPr>
            <a:spLocks noGrp="1"/>
          </p:cNvSpPr>
          <p:nvPr>
            <p:ph type="dt" sz="half" idx="10"/>
          </p:nvPr>
        </p:nvSpPr>
        <p:spPr/>
        <p:txBody>
          <a:bodyPr/>
          <a:lstStyle/>
          <a:p>
            <a:fld id="{9A863D84-B39D-4555-AF23-C0B85C151417}" type="datetimeFigureOut">
              <a:rPr lang="en-US" smtClean="0"/>
              <a:t>5/24/2025</a:t>
            </a:fld>
            <a:endParaRPr lang="en-US"/>
          </a:p>
        </p:txBody>
      </p:sp>
      <p:sp>
        <p:nvSpPr>
          <p:cNvPr id="3" name="Footer Placeholder 2">
            <a:extLst>
              <a:ext uri="{FF2B5EF4-FFF2-40B4-BE49-F238E27FC236}">
                <a16:creationId xmlns:a16="http://schemas.microsoft.com/office/drawing/2014/main" id="{CF84ED6C-827D-483F-AD7D-8EF5EBF7D2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F0D3A8-F807-42C5-8DC0-A8AAAFD9F996}"/>
              </a:ext>
            </a:extLst>
          </p:cNvPr>
          <p:cNvSpPr>
            <a:spLocks noGrp="1"/>
          </p:cNvSpPr>
          <p:nvPr>
            <p:ph type="sldNum" sz="quarter" idx="12"/>
          </p:nvPr>
        </p:nvSpPr>
        <p:spPr/>
        <p:txBody>
          <a:bodyPr/>
          <a:lstStyle/>
          <a:p>
            <a:fld id="{AAD73026-2A1B-4E12-BA88-7D8C1FC6AC7A}" type="slidenum">
              <a:rPr lang="en-US" smtClean="0"/>
              <a:t>‹#›</a:t>
            </a:fld>
            <a:endParaRPr lang="en-US"/>
          </a:p>
        </p:txBody>
      </p:sp>
    </p:spTree>
    <p:extLst>
      <p:ext uri="{BB962C8B-B14F-4D97-AF65-F5344CB8AC3E}">
        <p14:creationId xmlns:p14="http://schemas.microsoft.com/office/powerpoint/2010/main" val="8093851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496A7-7416-4316-9046-483C5F2778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5524B9-887A-491C-B42D-61042A17B5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346A99-6FAF-49AF-8576-46070D8B2D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4DD893-81AB-4CB9-93BD-62800EB205DF}"/>
              </a:ext>
            </a:extLst>
          </p:cNvPr>
          <p:cNvSpPr>
            <a:spLocks noGrp="1"/>
          </p:cNvSpPr>
          <p:nvPr>
            <p:ph type="dt" sz="half" idx="10"/>
          </p:nvPr>
        </p:nvSpPr>
        <p:spPr/>
        <p:txBody>
          <a:bodyPr/>
          <a:lstStyle/>
          <a:p>
            <a:fld id="{9A863D84-B39D-4555-AF23-C0B85C151417}" type="datetimeFigureOut">
              <a:rPr lang="en-US" smtClean="0"/>
              <a:t>5/24/2025</a:t>
            </a:fld>
            <a:endParaRPr lang="en-US"/>
          </a:p>
        </p:txBody>
      </p:sp>
      <p:sp>
        <p:nvSpPr>
          <p:cNvPr id="6" name="Footer Placeholder 5">
            <a:extLst>
              <a:ext uri="{FF2B5EF4-FFF2-40B4-BE49-F238E27FC236}">
                <a16:creationId xmlns:a16="http://schemas.microsoft.com/office/drawing/2014/main" id="{D63F3516-1AD4-40A2-B926-E19A2C3D50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7E5BE8-268A-4F89-AB2B-2D798EC61CA1}"/>
              </a:ext>
            </a:extLst>
          </p:cNvPr>
          <p:cNvSpPr>
            <a:spLocks noGrp="1"/>
          </p:cNvSpPr>
          <p:nvPr>
            <p:ph type="sldNum" sz="quarter" idx="12"/>
          </p:nvPr>
        </p:nvSpPr>
        <p:spPr/>
        <p:txBody>
          <a:bodyPr/>
          <a:lstStyle/>
          <a:p>
            <a:fld id="{AAD73026-2A1B-4E12-BA88-7D8C1FC6AC7A}" type="slidenum">
              <a:rPr lang="en-US" smtClean="0"/>
              <a:t>‹#›</a:t>
            </a:fld>
            <a:endParaRPr lang="en-US"/>
          </a:p>
        </p:txBody>
      </p:sp>
    </p:spTree>
    <p:extLst>
      <p:ext uri="{BB962C8B-B14F-4D97-AF65-F5344CB8AC3E}">
        <p14:creationId xmlns:p14="http://schemas.microsoft.com/office/powerpoint/2010/main" val="18121907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F1A5E-2477-4BBA-AED0-F0C7106F78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329183-61CA-4158-83DF-658987606B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5B5518-D409-45DE-ACF8-CD52198C38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CA712-01E8-4C09-9777-A44C4B2CF5CF}"/>
              </a:ext>
            </a:extLst>
          </p:cNvPr>
          <p:cNvSpPr>
            <a:spLocks noGrp="1"/>
          </p:cNvSpPr>
          <p:nvPr>
            <p:ph type="dt" sz="half" idx="10"/>
          </p:nvPr>
        </p:nvSpPr>
        <p:spPr/>
        <p:txBody>
          <a:bodyPr/>
          <a:lstStyle/>
          <a:p>
            <a:fld id="{9A863D84-B39D-4555-AF23-C0B85C151417}" type="datetimeFigureOut">
              <a:rPr lang="en-US" smtClean="0"/>
              <a:t>5/24/2025</a:t>
            </a:fld>
            <a:endParaRPr lang="en-US"/>
          </a:p>
        </p:txBody>
      </p:sp>
      <p:sp>
        <p:nvSpPr>
          <p:cNvPr id="6" name="Footer Placeholder 5">
            <a:extLst>
              <a:ext uri="{FF2B5EF4-FFF2-40B4-BE49-F238E27FC236}">
                <a16:creationId xmlns:a16="http://schemas.microsoft.com/office/drawing/2014/main" id="{0582EEE1-9ECF-4C29-B6F1-E73F37AFAB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53F15C-4EE0-4E08-913B-ADE99B58113E}"/>
              </a:ext>
            </a:extLst>
          </p:cNvPr>
          <p:cNvSpPr>
            <a:spLocks noGrp="1"/>
          </p:cNvSpPr>
          <p:nvPr>
            <p:ph type="sldNum" sz="quarter" idx="12"/>
          </p:nvPr>
        </p:nvSpPr>
        <p:spPr/>
        <p:txBody>
          <a:bodyPr/>
          <a:lstStyle/>
          <a:p>
            <a:fld id="{AAD73026-2A1B-4E12-BA88-7D8C1FC6AC7A}" type="slidenum">
              <a:rPr lang="en-US" smtClean="0"/>
              <a:t>‹#›</a:t>
            </a:fld>
            <a:endParaRPr lang="en-US"/>
          </a:p>
        </p:txBody>
      </p:sp>
    </p:spTree>
    <p:extLst>
      <p:ext uri="{BB962C8B-B14F-4D97-AF65-F5344CB8AC3E}">
        <p14:creationId xmlns:p14="http://schemas.microsoft.com/office/powerpoint/2010/main" val="10506834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2F812-6F91-4338-84CA-45F0C26CDF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B16E7-8E7C-415F-974F-805C6ED485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88DC5A-A77E-4677-88F5-F1A84AF3F7FF}"/>
              </a:ext>
            </a:extLst>
          </p:cNvPr>
          <p:cNvSpPr>
            <a:spLocks noGrp="1"/>
          </p:cNvSpPr>
          <p:nvPr>
            <p:ph type="dt" sz="half" idx="10"/>
          </p:nvPr>
        </p:nvSpPr>
        <p:spPr/>
        <p:txBody>
          <a:bodyPr/>
          <a:lstStyle/>
          <a:p>
            <a:fld id="{9A863D84-B39D-4555-AF23-C0B85C151417}" type="datetimeFigureOut">
              <a:rPr lang="en-US" smtClean="0"/>
              <a:t>5/24/2025</a:t>
            </a:fld>
            <a:endParaRPr lang="en-US"/>
          </a:p>
        </p:txBody>
      </p:sp>
      <p:sp>
        <p:nvSpPr>
          <p:cNvPr id="5" name="Footer Placeholder 4">
            <a:extLst>
              <a:ext uri="{FF2B5EF4-FFF2-40B4-BE49-F238E27FC236}">
                <a16:creationId xmlns:a16="http://schemas.microsoft.com/office/drawing/2014/main" id="{44CB5EEB-7879-4926-BE97-A807CA0924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8DCC0F-BEC9-4869-8163-2560BE43AFBD}"/>
              </a:ext>
            </a:extLst>
          </p:cNvPr>
          <p:cNvSpPr>
            <a:spLocks noGrp="1"/>
          </p:cNvSpPr>
          <p:nvPr>
            <p:ph type="sldNum" sz="quarter" idx="12"/>
          </p:nvPr>
        </p:nvSpPr>
        <p:spPr/>
        <p:txBody>
          <a:bodyPr/>
          <a:lstStyle/>
          <a:p>
            <a:fld id="{AAD73026-2A1B-4E12-BA88-7D8C1FC6AC7A}" type="slidenum">
              <a:rPr lang="en-US" smtClean="0"/>
              <a:t>‹#›</a:t>
            </a:fld>
            <a:endParaRPr lang="en-US"/>
          </a:p>
        </p:txBody>
      </p:sp>
    </p:spTree>
    <p:extLst>
      <p:ext uri="{BB962C8B-B14F-4D97-AF65-F5344CB8AC3E}">
        <p14:creationId xmlns:p14="http://schemas.microsoft.com/office/powerpoint/2010/main" val="6730559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5D0DF5-AFFB-4D7E-B68D-BD8F8B183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1C8501-8A93-41FC-8CE6-025B26A1CD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D85C9-1489-4ECC-A01A-5DF2E3FEA3DE}"/>
              </a:ext>
            </a:extLst>
          </p:cNvPr>
          <p:cNvSpPr>
            <a:spLocks noGrp="1"/>
          </p:cNvSpPr>
          <p:nvPr>
            <p:ph type="dt" sz="half" idx="10"/>
          </p:nvPr>
        </p:nvSpPr>
        <p:spPr/>
        <p:txBody>
          <a:bodyPr/>
          <a:lstStyle/>
          <a:p>
            <a:fld id="{9A863D84-B39D-4555-AF23-C0B85C151417}" type="datetimeFigureOut">
              <a:rPr lang="en-US" smtClean="0"/>
              <a:t>5/24/2025</a:t>
            </a:fld>
            <a:endParaRPr lang="en-US"/>
          </a:p>
        </p:txBody>
      </p:sp>
      <p:sp>
        <p:nvSpPr>
          <p:cNvPr id="5" name="Footer Placeholder 4">
            <a:extLst>
              <a:ext uri="{FF2B5EF4-FFF2-40B4-BE49-F238E27FC236}">
                <a16:creationId xmlns:a16="http://schemas.microsoft.com/office/drawing/2014/main" id="{226AA6E3-9282-4936-B17C-DAD46BEC0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7CC14F-C660-46A4-B4D3-7593DB4988A1}"/>
              </a:ext>
            </a:extLst>
          </p:cNvPr>
          <p:cNvSpPr>
            <a:spLocks noGrp="1"/>
          </p:cNvSpPr>
          <p:nvPr>
            <p:ph type="sldNum" sz="quarter" idx="12"/>
          </p:nvPr>
        </p:nvSpPr>
        <p:spPr/>
        <p:txBody>
          <a:bodyPr/>
          <a:lstStyle/>
          <a:p>
            <a:fld id="{AAD73026-2A1B-4E12-BA88-7D8C1FC6AC7A}" type="slidenum">
              <a:rPr lang="en-US" smtClean="0"/>
              <a:t>‹#›</a:t>
            </a:fld>
            <a:endParaRPr lang="en-US"/>
          </a:p>
        </p:txBody>
      </p:sp>
    </p:spTree>
    <p:extLst>
      <p:ext uri="{BB962C8B-B14F-4D97-AF65-F5344CB8AC3E}">
        <p14:creationId xmlns:p14="http://schemas.microsoft.com/office/powerpoint/2010/main" val="34567083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CA67C-9CB5-A3F9-9D46-E4CB970122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5091E58-4AAF-48CD-88AA-F8F071FF72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33CF720-0ED2-321E-473A-EAD03119449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BC938F4-5335-2ACD-CD65-8753DBDF40C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153E374-6B2F-1862-E2F0-6D56829F3E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29239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5EF28-3730-6775-849E-BB844F0DEA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99932A-4F09-E0E1-A6FE-9CAE7360F2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BC04B1-B643-0DD0-1AFE-A738781725E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16581BF-FF21-D034-99C1-AAC3DD918B2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A549F45-8E48-04AC-B2B5-6719DF4A71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1131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BC9CB-6D53-8AFA-1435-8B195190EC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1812BA6-0211-5B9F-9874-C13B1102CA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2C585A-16A4-5F32-DB6E-0BB568E1B99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8D86DA9-4430-39DF-DB98-A00DA7647D1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81114EC-5677-3BF7-B96B-04A87AD9BA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37167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D1FA-1287-33A5-6A94-47673972C8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DACEB4-A7C8-223F-E0EA-B042FDB5AB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B8E3B72-5A7A-5616-B4AB-9B15209D5E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4AEF6DB-F703-F63C-E2F6-5F26C37A625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33E4DAC5-B8C8-2F25-45C1-95BF613B9AE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49CABD2-2036-F8D2-572C-BA88649FDE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59384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E29F9-B061-A652-2D10-878EDBB58FA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4DCA88-0042-5DBF-263F-9C78156674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B20E0B-437E-DDBC-4C5B-C74948552E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341ACF6-1198-ED2E-748B-F4EFA1BF74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FCF1CF-DFD6-132D-B4F8-AD6F0F01BE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517BB4A-D21E-5F42-083D-A438BC3CD7D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82E0B09A-CE27-49CA-8DD4-71F9503C510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3C427262-883E-9A78-528E-C3B9534B480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885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C36F0-414E-002A-EAB7-624A2E9D63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30AD5DC-7C0C-DF60-30D7-CFCAA1DF9A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A9F8FC-4CF7-1070-2224-1833C550E3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99B32D7-D6EB-490F-5AC1-28F2727E70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DC5F9D-9CCE-5786-6AF9-B64005B3E5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A2F491E-9C0A-A837-4359-4F91B25D848D}"/>
              </a:ext>
            </a:extLst>
          </p:cNvPr>
          <p:cNvSpPr>
            <a:spLocks noGrp="1"/>
          </p:cNvSpPr>
          <p:nvPr>
            <p:ph type="dt" sz="half" idx="10"/>
          </p:nvPr>
        </p:nvSpPr>
        <p:spPr/>
        <p:txBody>
          <a:bodyPr/>
          <a:lstStyle/>
          <a:p>
            <a:fld id="{0BEDBFBB-5D30-49D3-853E-68997082A1A4}" type="datetimeFigureOut">
              <a:rPr lang="en-IN" smtClean="0"/>
              <a:t>24-05-2025</a:t>
            </a:fld>
            <a:endParaRPr lang="en-IN"/>
          </a:p>
        </p:txBody>
      </p:sp>
      <p:sp>
        <p:nvSpPr>
          <p:cNvPr id="8" name="Footer Placeholder 7">
            <a:extLst>
              <a:ext uri="{FF2B5EF4-FFF2-40B4-BE49-F238E27FC236}">
                <a16:creationId xmlns:a16="http://schemas.microsoft.com/office/drawing/2014/main" id="{6439B09A-02A8-FA54-6D58-AA13404C884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A653227-D1C2-773F-EB6D-AC30EDE230E7}"/>
              </a:ext>
            </a:extLst>
          </p:cNvPr>
          <p:cNvSpPr>
            <a:spLocks noGrp="1"/>
          </p:cNvSpPr>
          <p:nvPr>
            <p:ph type="sldNum" sz="quarter" idx="12"/>
          </p:nvPr>
        </p:nvSpPr>
        <p:spPr/>
        <p:txBody>
          <a:bodyPr/>
          <a:lstStyle/>
          <a:p>
            <a:fld id="{131FCC59-ED1E-4587-A6B6-D5E255532903}" type="slidenum">
              <a:rPr lang="en-IN" smtClean="0"/>
              <a:t>‹#›</a:t>
            </a:fld>
            <a:endParaRPr lang="en-IN"/>
          </a:p>
        </p:txBody>
      </p:sp>
    </p:spTree>
    <p:extLst>
      <p:ext uri="{BB962C8B-B14F-4D97-AF65-F5344CB8AC3E}">
        <p14:creationId xmlns:p14="http://schemas.microsoft.com/office/powerpoint/2010/main" val="39350966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C8959-793E-E329-3588-E0BF715CAA5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7730CE3-7181-0101-EB48-EFD47E579D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D67937C1-04BF-0F46-ABD0-0D88530CC95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135BB65-1445-1048-5812-F880A78B1F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32510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ECF633-F823-0B83-CE15-4C86EB97FAF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5E155703-02EE-D076-441F-E01CE1B7C8F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B485137-F270-11C2-7B1E-AA30E96D5C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23536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838A-8A66-F044-D298-B969A7D5D1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EA99E5-5567-B15C-606A-976BAFCA41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7598960-4D88-C5AC-F59D-05B0BC880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3B52B2-65A4-E3CE-EE1F-210AA0D09F9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92E0EF58-E734-256E-1137-3A5313C8F3C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6F5F805-ECD0-0721-F9F6-CFC6425FA2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54634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AFDAA-0A2B-6821-29E9-1764D04910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C98DAC1-8CB7-CCF9-8D04-CC2FECA557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9281A56-A230-5A03-98C0-A25AB29784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3A4A9B-A9AC-F5CF-2A1B-0ECFEA57926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914134DE-3398-E730-8AD5-D078DBA0793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8D9F5E6-F05D-BD86-1338-285DE4BE542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70486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FDB61-52BC-1FEE-A7D0-A3B82EE9454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4A0DF6-E965-FEB5-D50A-ECDA6F1429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08673E-FF16-BA54-55A5-941E279C380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39EE635-FC39-5712-6BF9-11E54AC1B92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94EA16B-ADE8-63D9-189D-441F8748C2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0246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3B879F-E569-612D-4C45-5F158DDA0E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53BBC2-9F6E-D17A-85E9-8CAA188AC7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2566C9-483B-40F7-4D08-ADA0690ACDF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96CCBCB-E90D-E31D-8AFE-FF11756CCB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817310F-3BA5-58C9-2554-11AF9A45CD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5125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28B7AA-055C-48C2-9AC3-C5F12DB3B233}" type="datetimeFigureOut">
              <a:rPr lang="en-US" smtClean="0"/>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CFC6-4A96-4E6B-AAB2-4B6F8651D785}" type="slidenum">
              <a:rPr lang="en-US" smtClean="0"/>
              <a:t>‹#›</a:t>
            </a:fld>
            <a:endParaRPr lang="en-US"/>
          </a:p>
        </p:txBody>
      </p:sp>
    </p:spTree>
    <p:extLst>
      <p:ext uri="{BB962C8B-B14F-4D97-AF65-F5344CB8AC3E}">
        <p14:creationId xmlns:p14="http://schemas.microsoft.com/office/powerpoint/2010/main" val="32934158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28B7AA-055C-48C2-9AC3-C5F12DB3B233}" type="datetimeFigureOut">
              <a:rPr lang="en-US" smtClean="0"/>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CFC6-4A96-4E6B-AAB2-4B6F8651D785}" type="slidenum">
              <a:rPr lang="en-US" smtClean="0"/>
              <a:t>‹#›</a:t>
            </a:fld>
            <a:endParaRPr lang="en-US"/>
          </a:p>
        </p:txBody>
      </p:sp>
    </p:spTree>
    <p:extLst>
      <p:ext uri="{BB962C8B-B14F-4D97-AF65-F5344CB8AC3E}">
        <p14:creationId xmlns:p14="http://schemas.microsoft.com/office/powerpoint/2010/main" val="5426199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28B7AA-055C-48C2-9AC3-C5F12DB3B233}" type="datetimeFigureOut">
              <a:rPr lang="en-US" smtClean="0"/>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CFC6-4A96-4E6B-AAB2-4B6F8651D785}" type="slidenum">
              <a:rPr lang="en-US" smtClean="0"/>
              <a:t>‹#›</a:t>
            </a:fld>
            <a:endParaRPr lang="en-US"/>
          </a:p>
        </p:txBody>
      </p:sp>
    </p:spTree>
    <p:extLst>
      <p:ext uri="{BB962C8B-B14F-4D97-AF65-F5344CB8AC3E}">
        <p14:creationId xmlns:p14="http://schemas.microsoft.com/office/powerpoint/2010/main" val="8685893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28B7AA-055C-48C2-9AC3-C5F12DB3B233}" type="datetimeFigureOut">
              <a:rPr lang="en-US" smtClean="0"/>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DCFC6-4A96-4E6B-AAB2-4B6F8651D785}" type="slidenum">
              <a:rPr lang="en-US" smtClean="0"/>
              <a:t>‹#›</a:t>
            </a:fld>
            <a:endParaRPr lang="en-US"/>
          </a:p>
        </p:txBody>
      </p:sp>
    </p:spTree>
    <p:extLst>
      <p:ext uri="{BB962C8B-B14F-4D97-AF65-F5344CB8AC3E}">
        <p14:creationId xmlns:p14="http://schemas.microsoft.com/office/powerpoint/2010/main" val="99249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B50C-7200-5D29-AE72-9CA4D2DAC3A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D0FE56-162F-8D28-A615-BC4E7B9400CE}"/>
              </a:ext>
            </a:extLst>
          </p:cNvPr>
          <p:cNvSpPr>
            <a:spLocks noGrp="1"/>
          </p:cNvSpPr>
          <p:nvPr>
            <p:ph type="dt" sz="half" idx="10"/>
          </p:nvPr>
        </p:nvSpPr>
        <p:spPr/>
        <p:txBody>
          <a:bodyPr/>
          <a:lstStyle/>
          <a:p>
            <a:fld id="{0BEDBFBB-5D30-49D3-853E-68997082A1A4}" type="datetimeFigureOut">
              <a:rPr lang="en-IN" smtClean="0"/>
              <a:t>24-05-2025</a:t>
            </a:fld>
            <a:endParaRPr lang="en-IN"/>
          </a:p>
        </p:txBody>
      </p:sp>
      <p:sp>
        <p:nvSpPr>
          <p:cNvPr id="4" name="Footer Placeholder 3">
            <a:extLst>
              <a:ext uri="{FF2B5EF4-FFF2-40B4-BE49-F238E27FC236}">
                <a16:creationId xmlns:a16="http://schemas.microsoft.com/office/drawing/2014/main" id="{5E1653A5-63F8-B2B7-B15E-E55734BF79D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7725CF1-3726-5EDC-F8FC-C249A7E28DD4}"/>
              </a:ext>
            </a:extLst>
          </p:cNvPr>
          <p:cNvSpPr>
            <a:spLocks noGrp="1"/>
          </p:cNvSpPr>
          <p:nvPr>
            <p:ph type="sldNum" sz="quarter" idx="12"/>
          </p:nvPr>
        </p:nvSpPr>
        <p:spPr/>
        <p:txBody>
          <a:bodyPr/>
          <a:lstStyle/>
          <a:p>
            <a:fld id="{131FCC59-ED1E-4587-A6B6-D5E255532903}" type="slidenum">
              <a:rPr lang="en-IN" smtClean="0"/>
              <a:t>‹#›</a:t>
            </a:fld>
            <a:endParaRPr lang="en-IN"/>
          </a:p>
        </p:txBody>
      </p:sp>
    </p:spTree>
    <p:extLst>
      <p:ext uri="{BB962C8B-B14F-4D97-AF65-F5344CB8AC3E}">
        <p14:creationId xmlns:p14="http://schemas.microsoft.com/office/powerpoint/2010/main" val="20981819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28B7AA-055C-48C2-9AC3-C5F12DB3B233}" type="datetimeFigureOut">
              <a:rPr lang="en-US" smtClean="0"/>
              <a:t>5/24/2025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DCFC6-4A96-4E6B-AAB2-4B6F8651D785}" type="slidenum">
              <a:rPr lang="en-US" smtClean="0"/>
              <a:t>‹#›</a:t>
            </a:fld>
            <a:endParaRPr lang="en-US"/>
          </a:p>
        </p:txBody>
      </p:sp>
    </p:spTree>
    <p:extLst>
      <p:ext uri="{BB962C8B-B14F-4D97-AF65-F5344CB8AC3E}">
        <p14:creationId xmlns:p14="http://schemas.microsoft.com/office/powerpoint/2010/main" val="26681476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28B7AA-055C-48C2-9AC3-C5F12DB3B233}" type="datetimeFigureOut">
              <a:rPr lang="en-US" smtClean="0"/>
              <a:t>5/24/2025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DCFC6-4A96-4E6B-AAB2-4B6F8651D785}" type="slidenum">
              <a:rPr lang="en-US" smtClean="0"/>
              <a:t>‹#›</a:t>
            </a:fld>
            <a:endParaRPr lang="en-US"/>
          </a:p>
        </p:txBody>
      </p:sp>
    </p:spTree>
    <p:extLst>
      <p:ext uri="{BB962C8B-B14F-4D97-AF65-F5344CB8AC3E}">
        <p14:creationId xmlns:p14="http://schemas.microsoft.com/office/powerpoint/2010/main" val="6224478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28B7AA-055C-48C2-9AC3-C5F12DB3B233}" type="datetimeFigureOut">
              <a:rPr lang="en-US" smtClean="0"/>
              <a:t>5/24/2025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DCFC6-4A96-4E6B-AAB2-4B6F8651D785}" type="slidenum">
              <a:rPr lang="en-US" smtClean="0"/>
              <a:t>‹#›</a:t>
            </a:fld>
            <a:endParaRPr lang="en-US"/>
          </a:p>
        </p:txBody>
      </p:sp>
    </p:spTree>
    <p:extLst>
      <p:ext uri="{BB962C8B-B14F-4D97-AF65-F5344CB8AC3E}">
        <p14:creationId xmlns:p14="http://schemas.microsoft.com/office/powerpoint/2010/main" val="18150160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28B7AA-055C-48C2-9AC3-C5F12DB3B233}" type="datetimeFigureOut">
              <a:rPr lang="en-US" smtClean="0"/>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DCFC6-4A96-4E6B-AAB2-4B6F8651D785}" type="slidenum">
              <a:rPr lang="en-US" smtClean="0"/>
              <a:t>‹#›</a:t>
            </a:fld>
            <a:endParaRPr lang="en-US"/>
          </a:p>
        </p:txBody>
      </p:sp>
    </p:spTree>
    <p:extLst>
      <p:ext uri="{BB962C8B-B14F-4D97-AF65-F5344CB8AC3E}">
        <p14:creationId xmlns:p14="http://schemas.microsoft.com/office/powerpoint/2010/main" val="42621500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28B7AA-055C-48C2-9AC3-C5F12DB3B233}" type="datetimeFigureOut">
              <a:rPr lang="en-US" smtClean="0"/>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DCFC6-4A96-4E6B-AAB2-4B6F8651D785}" type="slidenum">
              <a:rPr lang="en-US" smtClean="0"/>
              <a:t>‹#›</a:t>
            </a:fld>
            <a:endParaRPr lang="en-US"/>
          </a:p>
        </p:txBody>
      </p:sp>
    </p:spTree>
    <p:extLst>
      <p:ext uri="{BB962C8B-B14F-4D97-AF65-F5344CB8AC3E}">
        <p14:creationId xmlns:p14="http://schemas.microsoft.com/office/powerpoint/2010/main" val="27907546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28B7AA-055C-48C2-9AC3-C5F12DB3B233}" type="datetimeFigureOut">
              <a:rPr lang="en-US" smtClean="0"/>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CFC6-4A96-4E6B-AAB2-4B6F8651D785}" type="slidenum">
              <a:rPr lang="en-US" smtClean="0"/>
              <a:t>‹#›</a:t>
            </a:fld>
            <a:endParaRPr lang="en-US"/>
          </a:p>
        </p:txBody>
      </p:sp>
    </p:spTree>
    <p:extLst>
      <p:ext uri="{BB962C8B-B14F-4D97-AF65-F5344CB8AC3E}">
        <p14:creationId xmlns:p14="http://schemas.microsoft.com/office/powerpoint/2010/main" val="16063089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28B7AA-055C-48C2-9AC3-C5F12DB3B233}" type="datetimeFigureOut">
              <a:rPr lang="en-US" smtClean="0"/>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CFC6-4A96-4E6B-AAB2-4B6F8651D785}" type="slidenum">
              <a:rPr lang="en-US" smtClean="0"/>
              <a:t>‹#›</a:t>
            </a:fld>
            <a:endParaRPr lang="en-US"/>
          </a:p>
        </p:txBody>
      </p:sp>
    </p:spTree>
    <p:extLst>
      <p:ext uri="{BB962C8B-B14F-4D97-AF65-F5344CB8AC3E}">
        <p14:creationId xmlns:p14="http://schemas.microsoft.com/office/powerpoint/2010/main" val="4407336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9BD74-3B9F-F490-8F5A-B6211A8F80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02A2B80-AE1A-42E5-CB58-C2A5DA82D8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2745256-1E8D-EFD6-BB85-189EF37EDF45}"/>
              </a:ext>
            </a:extLst>
          </p:cNvPr>
          <p:cNvSpPr>
            <a:spLocks noGrp="1"/>
          </p:cNvSpPr>
          <p:nvPr>
            <p:ph type="dt" sz="half" idx="10"/>
          </p:nvPr>
        </p:nvSpPr>
        <p:spPr/>
        <p:txBody>
          <a:bodyPr/>
          <a:lstStyle/>
          <a:p>
            <a:fld id="{44666450-E0D6-4678-BEE6-6721530C1FEB}" type="datetimeFigureOut">
              <a:rPr lang="en-IN" smtClean="0"/>
              <a:t>24-05-2025</a:t>
            </a:fld>
            <a:endParaRPr lang="en-IN"/>
          </a:p>
        </p:txBody>
      </p:sp>
      <p:sp>
        <p:nvSpPr>
          <p:cNvPr id="5" name="Footer Placeholder 4">
            <a:extLst>
              <a:ext uri="{FF2B5EF4-FFF2-40B4-BE49-F238E27FC236}">
                <a16:creationId xmlns:a16="http://schemas.microsoft.com/office/drawing/2014/main" id="{ACD24D58-7DB4-518D-AD71-ED866C593B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A943E1-ECDC-AC10-3CB7-EF4FBC6B07F7}"/>
              </a:ext>
            </a:extLst>
          </p:cNvPr>
          <p:cNvSpPr>
            <a:spLocks noGrp="1"/>
          </p:cNvSpPr>
          <p:nvPr>
            <p:ph type="sldNum" sz="quarter" idx="12"/>
          </p:nvPr>
        </p:nvSpPr>
        <p:spPr/>
        <p:txBody>
          <a:bodyPr/>
          <a:lstStyle/>
          <a:p>
            <a:fld id="{9A1CC234-2931-4C44-88D7-7E1F08677AFC}" type="slidenum">
              <a:rPr lang="en-IN" smtClean="0"/>
              <a:t>‹#›</a:t>
            </a:fld>
            <a:endParaRPr lang="en-IN"/>
          </a:p>
        </p:txBody>
      </p:sp>
    </p:spTree>
    <p:extLst>
      <p:ext uri="{BB962C8B-B14F-4D97-AF65-F5344CB8AC3E}">
        <p14:creationId xmlns:p14="http://schemas.microsoft.com/office/powerpoint/2010/main" val="16306514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22EE5-4815-0E1F-337F-196721EB73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D7DD38-7B46-4D42-134F-F349DC131E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AFE646-21BF-8030-9757-5C8F61749E54}"/>
              </a:ext>
            </a:extLst>
          </p:cNvPr>
          <p:cNvSpPr>
            <a:spLocks noGrp="1"/>
          </p:cNvSpPr>
          <p:nvPr>
            <p:ph type="dt" sz="half" idx="10"/>
          </p:nvPr>
        </p:nvSpPr>
        <p:spPr/>
        <p:txBody>
          <a:bodyPr/>
          <a:lstStyle/>
          <a:p>
            <a:fld id="{44666450-E0D6-4678-BEE6-6721530C1FEB}" type="datetimeFigureOut">
              <a:rPr lang="en-IN" smtClean="0"/>
              <a:t>24-05-2025</a:t>
            </a:fld>
            <a:endParaRPr lang="en-IN"/>
          </a:p>
        </p:txBody>
      </p:sp>
      <p:sp>
        <p:nvSpPr>
          <p:cNvPr id="5" name="Footer Placeholder 4">
            <a:extLst>
              <a:ext uri="{FF2B5EF4-FFF2-40B4-BE49-F238E27FC236}">
                <a16:creationId xmlns:a16="http://schemas.microsoft.com/office/drawing/2014/main" id="{018CAEA7-FD51-5D2A-FF38-4212D75F05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57EB02-9081-47B3-9738-FFDA5AD3F7B0}"/>
              </a:ext>
            </a:extLst>
          </p:cNvPr>
          <p:cNvSpPr>
            <a:spLocks noGrp="1"/>
          </p:cNvSpPr>
          <p:nvPr>
            <p:ph type="sldNum" sz="quarter" idx="12"/>
          </p:nvPr>
        </p:nvSpPr>
        <p:spPr/>
        <p:txBody>
          <a:bodyPr/>
          <a:lstStyle/>
          <a:p>
            <a:fld id="{9A1CC234-2931-4C44-88D7-7E1F08677AFC}" type="slidenum">
              <a:rPr lang="en-IN" smtClean="0"/>
              <a:t>‹#›</a:t>
            </a:fld>
            <a:endParaRPr lang="en-IN"/>
          </a:p>
        </p:txBody>
      </p:sp>
    </p:spTree>
    <p:extLst>
      <p:ext uri="{BB962C8B-B14F-4D97-AF65-F5344CB8AC3E}">
        <p14:creationId xmlns:p14="http://schemas.microsoft.com/office/powerpoint/2010/main" val="23184149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48947-5150-E0C6-9F57-594CD4708F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2C5CA22-6233-17D0-3174-DA1D32E05D6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81D6DD-5F70-82B8-511C-9067B1FF0AA7}"/>
              </a:ext>
            </a:extLst>
          </p:cNvPr>
          <p:cNvSpPr>
            <a:spLocks noGrp="1"/>
          </p:cNvSpPr>
          <p:nvPr>
            <p:ph type="dt" sz="half" idx="10"/>
          </p:nvPr>
        </p:nvSpPr>
        <p:spPr/>
        <p:txBody>
          <a:bodyPr/>
          <a:lstStyle/>
          <a:p>
            <a:fld id="{44666450-E0D6-4678-BEE6-6721530C1FEB}" type="datetimeFigureOut">
              <a:rPr lang="en-IN" smtClean="0"/>
              <a:t>24-05-2025</a:t>
            </a:fld>
            <a:endParaRPr lang="en-IN"/>
          </a:p>
        </p:txBody>
      </p:sp>
      <p:sp>
        <p:nvSpPr>
          <p:cNvPr id="5" name="Footer Placeholder 4">
            <a:extLst>
              <a:ext uri="{FF2B5EF4-FFF2-40B4-BE49-F238E27FC236}">
                <a16:creationId xmlns:a16="http://schemas.microsoft.com/office/drawing/2014/main" id="{44C511AE-BF5A-DCEE-8243-E3FEB55BA9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B25262-9EF0-1804-65FA-CB625245FCE8}"/>
              </a:ext>
            </a:extLst>
          </p:cNvPr>
          <p:cNvSpPr>
            <a:spLocks noGrp="1"/>
          </p:cNvSpPr>
          <p:nvPr>
            <p:ph type="sldNum" sz="quarter" idx="12"/>
          </p:nvPr>
        </p:nvSpPr>
        <p:spPr/>
        <p:txBody>
          <a:bodyPr/>
          <a:lstStyle/>
          <a:p>
            <a:fld id="{9A1CC234-2931-4C44-88D7-7E1F08677AFC}" type="slidenum">
              <a:rPr lang="en-IN" smtClean="0"/>
              <a:t>‹#›</a:t>
            </a:fld>
            <a:endParaRPr lang="en-IN"/>
          </a:p>
        </p:txBody>
      </p:sp>
    </p:spTree>
    <p:extLst>
      <p:ext uri="{BB962C8B-B14F-4D97-AF65-F5344CB8AC3E}">
        <p14:creationId xmlns:p14="http://schemas.microsoft.com/office/powerpoint/2010/main" val="3988716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B6D031-37E3-961E-9E91-6CA34B5E4619}"/>
              </a:ext>
            </a:extLst>
          </p:cNvPr>
          <p:cNvSpPr>
            <a:spLocks noGrp="1"/>
          </p:cNvSpPr>
          <p:nvPr>
            <p:ph type="dt" sz="half" idx="10"/>
          </p:nvPr>
        </p:nvSpPr>
        <p:spPr/>
        <p:txBody>
          <a:bodyPr/>
          <a:lstStyle/>
          <a:p>
            <a:fld id="{0BEDBFBB-5D30-49D3-853E-68997082A1A4}" type="datetimeFigureOut">
              <a:rPr lang="en-IN" smtClean="0"/>
              <a:t>24-05-2025</a:t>
            </a:fld>
            <a:endParaRPr lang="en-IN"/>
          </a:p>
        </p:txBody>
      </p:sp>
      <p:sp>
        <p:nvSpPr>
          <p:cNvPr id="3" name="Footer Placeholder 2">
            <a:extLst>
              <a:ext uri="{FF2B5EF4-FFF2-40B4-BE49-F238E27FC236}">
                <a16:creationId xmlns:a16="http://schemas.microsoft.com/office/drawing/2014/main" id="{E0D2F7C3-E25B-1E8C-A35F-12E562BE52F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DEBEF7D-E2CC-1996-A725-5F58FD666261}"/>
              </a:ext>
            </a:extLst>
          </p:cNvPr>
          <p:cNvSpPr>
            <a:spLocks noGrp="1"/>
          </p:cNvSpPr>
          <p:nvPr>
            <p:ph type="sldNum" sz="quarter" idx="12"/>
          </p:nvPr>
        </p:nvSpPr>
        <p:spPr/>
        <p:txBody>
          <a:bodyPr/>
          <a:lstStyle/>
          <a:p>
            <a:fld id="{131FCC59-ED1E-4587-A6B6-D5E255532903}" type="slidenum">
              <a:rPr lang="en-IN" smtClean="0"/>
              <a:t>‹#›</a:t>
            </a:fld>
            <a:endParaRPr lang="en-IN"/>
          </a:p>
        </p:txBody>
      </p:sp>
    </p:spTree>
    <p:extLst>
      <p:ext uri="{BB962C8B-B14F-4D97-AF65-F5344CB8AC3E}">
        <p14:creationId xmlns:p14="http://schemas.microsoft.com/office/powerpoint/2010/main" val="13825657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D61FF-5559-9E3D-A914-3CF20C2FBA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C8B5FE-A0B1-907D-3C8F-3E33DB0D9B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5DBB7A3-BE13-2AFE-1C8C-B99B8F7A67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0660098-1102-8DE5-F17E-7FE69DFAAFF4}"/>
              </a:ext>
            </a:extLst>
          </p:cNvPr>
          <p:cNvSpPr>
            <a:spLocks noGrp="1"/>
          </p:cNvSpPr>
          <p:nvPr>
            <p:ph type="dt" sz="half" idx="10"/>
          </p:nvPr>
        </p:nvSpPr>
        <p:spPr/>
        <p:txBody>
          <a:bodyPr/>
          <a:lstStyle/>
          <a:p>
            <a:fld id="{44666450-E0D6-4678-BEE6-6721530C1FEB}" type="datetimeFigureOut">
              <a:rPr lang="en-IN" smtClean="0"/>
              <a:t>24-05-2025</a:t>
            </a:fld>
            <a:endParaRPr lang="en-IN"/>
          </a:p>
        </p:txBody>
      </p:sp>
      <p:sp>
        <p:nvSpPr>
          <p:cNvPr id="6" name="Footer Placeholder 5">
            <a:extLst>
              <a:ext uri="{FF2B5EF4-FFF2-40B4-BE49-F238E27FC236}">
                <a16:creationId xmlns:a16="http://schemas.microsoft.com/office/drawing/2014/main" id="{50E094CF-B830-577F-4957-FCC55A4AF9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7C72A3-661B-1A44-9328-EB6E7387E608}"/>
              </a:ext>
            </a:extLst>
          </p:cNvPr>
          <p:cNvSpPr>
            <a:spLocks noGrp="1"/>
          </p:cNvSpPr>
          <p:nvPr>
            <p:ph type="sldNum" sz="quarter" idx="12"/>
          </p:nvPr>
        </p:nvSpPr>
        <p:spPr/>
        <p:txBody>
          <a:bodyPr/>
          <a:lstStyle/>
          <a:p>
            <a:fld id="{9A1CC234-2931-4C44-88D7-7E1F08677AFC}" type="slidenum">
              <a:rPr lang="en-IN" smtClean="0"/>
              <a:t>‹#›</a:t>
            </a:fld>
            <a:endParaRPr lang="en-IN"/>
          </a:p>
        </p:txBody>
      </p:sp>
    </p:spTree>
    <p:extLst>
      <p:ext uri="{BB962C8B-B14F-4D97-AF65-F5344CB8AC3E}">
        <p14:creationId xmlns:p14="http://schemas.microsoft.com/office/powerpoint/2010/main" val="3143563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91198-DFF0-8B95-6B23-561C19031D7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075E528-6AC7-0548-E655-7CCBB18F83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E5E77E-6D81-42D9-387C-D938D9F717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7B945CD-C052-6022-4D52-47E337DFDA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E964E3-C52C-2388-99B4-529A769E8F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A8ABB6B-A7C9-D70D-09ED-C2A9EE994BFD}"/>
              </a:ext>
            </a:extLst>
          </p:cNvPr>
          <p:cNvSpPr>
            <a:spLocks noGrp="1"/>
          </p:cNvSpPr>
          <p:nvPr>
            <p:ph type="dt" sz="half" idx="10"/>
          </p:nvPr>
        </p:nvSpPr>
        <p:spPr/>
        <p:txBody>
          <a:bodyPr/>
          <a:lstStyle/>
          <a:p>
            <a:fld id="{44666450-E0D6-4678-BEE6-6721530C1FEB}" type="datetimeFigureOut">
              <a:rPr lang="en-IN" smtClean="0"/>
              <a:t>24-05-2025</a:t>
            </a:fld>
            <a:endParaRPr lang="en-IN"/>
          </a:p>
        </p:txBody>
      </p:sp>
      <p:sp>
        <p:nvSpPr>
          <p:cNvPr id="8" name="Footer Placeholder 7">
            <a:extLst>
              <a:ext uri="{FF2B5EF4-FFF2-40B4-BE49-F238E27FC236}">
                <a16:creationId xmlns:a16="http://schemas.microsoft.com/office/drawing/2014/main" id="{2473BB9A-5640-BEAE-A685-528568931EA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7A63143-81D3-F589-B081-9EEEA3A409CB}"/>
              </a:ext>
            </a:extLst>
          </p:cNvPr>
          <p:cNvSpPr>
            <a:spLocks noGrp="1"/>
          </p:cNvSpPr>
          <p:nvPr>
            <p:ph type="sldNum" sz="quarter" idx="12"/>
          </p:nvPr>
        </p:nvSpPr>
        <p:spPr/>
        <p:txBody>
          <a:bodyPr/>
          <a:lstStyle/>
          <a:p>
            <a:fld id="{9A1CC234-2931-4C44-88D7-7E1F08677AFC}" type="slidenum">
              <a:rPr lang="en-IN" smtClean="0"/>
              <a:t>‹#›</a:t>
            </a:fld>
            <a:endParaRPr lang="en-IN"/>
          </a:p>
        </p:txBody>
      </p:sp>
    </p:spTree>
    <p:extLst>
      <p:ext uri="{BB962C8B-B14F-4D97-AF65-F5344CB8AC3E}">
        <p14:creationId xmlns:p14="http://schemas.microsoft.com/office/powerpoint/2010/main" val="6069234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2189-BC2A-742B-BAFB-3B82EAAA62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10CD036-1039-EF3F-BCD0-956F9E68AC9F}"/>
              </a:ext>
            </a:extLst>
          </p:cNvPr>
          <p:cNvSpPr>
            <a:spLocks noGrp="1"/>
          </p:cNvSpPr>
          <p:nvPr>
            <p:ph type="dt" sz="half" idx="10"/>
          </p:nvPr>
        </p:nvSpPr>
        <p:spPr/>
        <p:txBody>
          <a:bodyPr/>
          <a:lstStyle/>
          <a:p>
            <a:fld id="{44666450-E0D6-4678-BEE6-6721530C1FEB}" type="datetimeFigureOut">
              <a:rPr lang="en-IN" smtClean="0"/>
              <a:t>24-05-2025</a:t>
            </a:fld>
            <a:endParaRPr lang="en-IN"/>
          </a:p>
        </p:txBody>
      </p:sp>
      <p:sp>
        <p:nvSpPr>
          <p:cNvPr id="4" name="Footer Placeholder 3">
            <a:extLst>
              <a:ext uri="{FF2B5EF4-FFF2-40B4-BE49-F238E27FC236}">
                <a16:creationId xmlns:a16="http://schemas.microsoft.com/office/drawing/2014/main" id="{217680BE-9ED1-0766-03E7-DB5D1604D2E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9F29FE0-482C-6913-C58F-AD0BF28E2B98}"/>
              </a:ext>
            </a:extLst>
          </p:cNvPr>
          <p:cNvSpPr>
            <a:spLocks noGrp="1"/>
          </p:cNvSpPr>
          <p:nvPr>
            <p:ph type="sldNum" sz="quarter" idx="12"/>
          </p:nvPr>
        </p:nvSpPr>
        <p:spPr/>
        <p:txBody>
          <a:bodyPr/>
          <a:lstStyle/>
          <a:p>
            <a:fld id="{9A1CC234-2931-4C44-88D7-7E1F08677AFC}" type="slidenum">
              <a:rPr lang="en-IN" smtClean="0"/>
              <a:t>‹#›</a:t>
            </a:fld>
            <a:endParaRPr lang="en-IN"/>
          </a:p>
        </p:txBody>
      </p:sp>
    </p:spTree>
    <p:extLst>
      <p:ext uri="{BB962C8B-B14F-4D97-AF65-F5344CB8AC3E}">
        <p14:creationId xmlns:p14="http://schemas.microsoft.com/office/powerpoint/2010/main" val="6387443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2EE60-85FD-EE0D-FCC6-502C0B8DE23D}"/>
              </a:ext>
            </a:extLst>
          </p:cNvPr>
          <p:cNvSpPr>
            <a:spLocks noGrp="1"/>
          </p:cNvSpPr>
          <p:nvPr>
            <p:ph type="dt" sz="half" idx="10"/>
          </p:nvPr>
        </p:nvSpPr>
        <p:spPr/>
        <p:txBody>
          <a:bodyPr/>
          <a:lstStyle/>
          <a:p>
            <a:fld id="{44666450-E0D6-4678-BEE6-6721530C1FEB}" type="datetimeFigureOut">
              <a:rPr lang="en-IN" smtClean="0"/>
              <a:t>24-05-2025</a:t>
            </a:fld>
            <a:endParaRPr lang="en-IN"/>
          </a:p>
        </p:txBody>
      </p:sp>
      <p:sp>
        <p:nvSpPr>
          <p:cNvPr id="3" name="Footer Placeholder 2">
            <a:extLst>
              <a:ext uri="{FF2B5EF4-FFF2-40B4-BE49-F238E27FC236}">
                <a16:creationId xmlns:a16="http://schemas.microsoft.com/office/drawing/2014/main" id="{6C59738A-7357-2CA9-B523-CBAA5A2F579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9078393-8BD6-2092-4AC9-1692D6163C73}"/>
              </a:ext>
            </a:extLst>
          </p:cNvPr>
          <p:cNvSpPr>
            <a:spLocks noGrp="1"/>
          </p:cNvSpPr>
          <p:nvPr>
            <p:ph type="sldNum" sz="quarter" idx="12"/>
          </p:nvPr>
        </p:nvSpPr>
        <p:spPr/>
        <p:txBody>
          <a:bodyPr/>
          <a:lstStyle/>
          <a:p>
            <a:fld id="{9A1CC234-2931-4C44-88D7-7E1F08677AFC}" type="slidenum">
              <a:rPr lang="en-IN" smtClean="0"/>
              <a:t>‹#›</a:t>
            </a:fld>
            <a:endParaRPr lang="en-IN"/>
          </a:p>
        </p:txBody>
      </p:sp>
    </p:spTree>
    <p:extLst>
      <p:ext uri="{BB962C8B-B14F-4D97-AF65-F5344CB8AC3E}">
        <p14:creationId xmlns:p14="http://schemas.microsoft.com/office/powerpoint/2010/main" val="26626705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8BAE-3066-6596-16F1-59C6672DC3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4F6A1E5-F0EA-2475-DEA7-BC4CC2952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01BCF3B-6E1E-2164-0897-4B2463AF1C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238EBA-396F-9C2D-C18C-F169D5811FF1}"/>
              </a:ext>
            </a:extLst>
          </p:cNvPr>
          <p:cNvSpPr>
            <a:spLocks noGrp="1"/>
          </p:cNvSpPr>
          <p:nvPr>
            <p:ph type="dt" sz="half" idx="10"/>
          </p:nvPr>
        </p:nvSpPr>
        <p:spPr/>
        <p:txBody>
          <a:bodyPr/>
          <a:lstStyle/>
          <a:p>
            <a:fld id="{44666450-E0D6-4678-BEE6-6721530C1FEB}" type="datetimeFigureOut">
              <a:rPr lang="en-IN" smtClean="0"/>
              <a:t>24-05-2025</a:t>
            </a:fld>
            <a:endParaRPr lang="en-IN"/>
          </a:p>
        </p:txBody>
      </p:sp>
      <p:sp>
        <p:nvSpPr>
          <p:cNvPr id="6" name="Footer Placeholder 5">
            <a:extLst>
              <a:ext uri="{FF2B5EF4-FFF2-40B4-BE49-F238E27FC236}">
                <a16:creationId xmlns:a16="http://schemas.microsoft.com/office/drawing/2014/main" id="{D6E98AB2-579B-DAF5-CA14-35E33AFD0F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8F16C7-EA33-97BE-904C-D2CCEF99FAF1}"/>
              </a:ext>
            </a:extLst>
          </p:cNvPr>
          <p:cNvSpPr>
            <a:spLocks noGrp="1"/>
          </p:cNvSpPr>
          <p:nvPr>
            <p:ph type="sldNum" sz="quarter" idx="12"/>
          </p:nvPr>
        </p:nvSpPr>
        <p:spPr/>
        <p:txBody>
          <a:bodyPr/>
          <a:lstStyle/>
          <a:p>
            <a:fld id="{9A1CC234-2931-4C44-88D7-7E1F08677AFC}" type="slidenum">
              <a:rPr lang="en-IN" smtClean="0"/>
              <a:t>‹#›</a:t>
            </a:fld>
            <a:endParaRPr lang="en-IN"/>
          </a:p>
        </p:txBody>
      </p:sp>
    </p:spTree>
    <p:extLst>
      <p:ext uri="{BB962C8B-B14F-4D97-AF65-F5344CB8AC3E}">
        <p14:creationId xmlns:p14="http://schemas.microsoft.com/office/powerpoint/2010/main" val="40094761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242A-418F-ECC1-E1CB-395DEBAD54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1188A45-FBF2-36A4-F533-FAE337A589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31F4913-CAE1-CA9D-13F6-9E145F6973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CF878-FACD-F054-9385-1A75D07D9093}"/>
              </a:ext>
            </a:extLst>
          </p:cNvPr>
          <p:cNvSpPr>
            <a:spLocks noGrp="1"/>
          </p:cNvSpPr>
          <p:nvPr>
            <p:ph type="dt" sz="half" idx="10"/>
          </p:nvPr>
        </p:nvSpPr>
        <p:spPr/>
        <p:txBody>
          <a:bodyPr/>
          <a:lstStyle/>
          <a:p>
            <a:fld id="{44666450-E0D6-4678-BEE6-6721530C1FEB}" type="datetimeFigureOut">
              <a:rPr lang="en-IN" smtClean="0"/>
              <a:t>24-05-2025</a:t>
            </a:fld>
            <a:endParaRPr lang="en-IN"/>
          </a:p>
        </p:txBody>
      </p:sp>
      <p:sp>
        <p:nvSpPr>
          <p:cNvPr id="6" name="Footer Placeholder 5">
            <a:extLst>
              <a:ext uri="{FF2B5EF4-FFF2-40B4-BE49-F238E27FC236}">
                <a16:creationId xmlns:a16="http://schemas.microsoft.com/office/drawing/2014/main" id="{AEB8C5B2-C543-D73A-D31A-30F790A186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54AB92-E98D-DF55-71F2-ABADA0142B95}"/>
              </a:ext>
            </a:extLst>
          </p:cNvPr>
          <p:cNvSpPr>
            <a:spLocks noGrp="1"/>
          </p:cNvSpPr>
          <p:nvPr>
            <p:ph type="sldNum" sz="quarter" idx="12"/>
          </p:nvPr>
        </p:nvSpPr>
        <p:spPr/>
        <p:txBody>
          <a:bodyPr/>
          <a:lstStyle/>
          <a:p>
            <a:fld id="{9A1CC234-2931-4C44-88D7-7E1F08677AFC}" type="slidenum">
              <a:rPr lang="en-IN" smtClean="0"/>
              <a:t>‹#›</a:t>
            </a:fld>
            <a:endParaRPr lang="en-IN"/>
          </a:p>
        </p:txBody>
      </p:sp>
    </p:spTree>
    <p:extLst>
      <p:ext uri="{BB962C8B-B14F-4D97-AF65-F5344CB8AC3E}">
        <p14:creationId xmlns:p14="http://schemas.microsoft.com/office/powerpoint/2010/main" val="31760067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A61EC-CC28-7C00-1AB7-870831BCF5D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E2CA64C-2ADA-D37D-9001-8C270DEFD6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D1001A-778F-1124-397A-9CDDA82DB47D}"/>
              </a:ext>
            </a:extLst>
          </p:cNvPr>
          <p:cNvSpPr>
            <a:spLocks noGrp="1"/>
          </p:cNvSpPr>
          <p:nvPr>
            <p:ph type="dt" sz="half" idx="10"/>
          </p:nvPr>
        </p:nvSpPr>
        <p:spPr/>
        <p:txBody>
          <a:bodyPr/>
          <a:lstStyle/>
          <a:p>
            <a:fld id="{44666450-E0D6-4678-BEE6-6721530C1FEB}" type="datetimeFigureOut">
              <a:rPr lang="en-IN" smtClean="0"/>
              <a:t>24-05-2025</a:t>
            </a:fld>
            <a:endParaRPr lang="en-IN"/>
          </a:p>
        </p:txBody>
      </p:sp>
      <p:sp>
        <p:nvSpPr>
          <p:cNvPr id="5" name="Footer Placeholder 4">
            <a:extLst>
              <a:ext uri="{FF2B5EF4-FFF2-40B4-BE49-F238E27FC236}">
                <a16:creationId xmlns:a16="http://schemas.microsoft.com/office/drawing/2014/main" id="{88DC5943-3E05-A97B-13A6-3A5FD25AD8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437ADA-866C-8DBA-4860-DA188A87BB49}"/>
              </a:ext>
            </a:extLst>
          </p:cNvPr>
          <p:cNvSpPr>
            <a:spLocks noGrp="1"/>
          </p:cNvSpPr>
          <p:nvPr>
            <p:ph type="sldNum" sz="quarter" idx="12"/>
          </p:nvPr>
        </p:nvSpPr>
        <p:spPr/>
        <p:txBody>
          <a:bodyPr/>
          <a:lstStyle/>
          <a:p>
            <a:fld id="{9A1CC234-2931-4C44-88D7-7E1F08677AFC}" type="slidenum">
              <a:rPr lang="en-IN" smtClean="0"/>
              <a:t>‹#›</a:t>
            </a:fld>
            <a:endParaRPr lang="en-IN"/>
          </a:p>
        </p:txBody>
      </p:sp>
    </p:spTree>
    <p:extLst>
      <p:ext uri="{BB962C8B-B14F-4D97-AF65-F5344CB8AC3E}">
        <p14:creationId xmlns:p14="http://schemas.microsoft.com/office/powerpoint/2010/main" val="59728909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1651B7-A50F-8ADC-27FB-F89217EEF5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BB972DF-4183-EF35-DF75-2183443412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DAAE10-2318-4345-4F83-3478A8742A66}"/>
              </a:ext>
            </a:extLst>
          </p:cNvPr>
          <p:cNvSpPr>
            <a:spLocks noGrp="1"/>
          </p:cNvSpPr>
          <p:nvPr>
            <p:ph type="dt" sz="half" idx="10"/>
          </p:nvPr>
        </p:nvSpPr>
        <p:spPr/>
        <p:txBody>
          <a:bodyPr/>
          <a:lstStyle/>
          <a:p>
            <a:fld id="{44666450-E0D6-4678-BEE6-6721530C1FEB}" type="datetimeFigureOut">
              <a:rPr lang="en-IN" smtClean="0"/>
              <a:t>24-05-2025</a:t>
            </a:fld>
            <a:endParaRPr lang="en-IN"/>
          </a:p>
        </p:txBody>
      </p:sp>
      <p:sp>
        <p:nvSpPr>
          <p:cNvPr id="5" name="Footer Placeholder 4">
            <a:extLst>
              <a:ext uri="{FF2B5EF4-FFF2-40B4-BE49-F238E27FC236}">
                <a16:creationId xmlns:a16="http://schemas.microsoft.com/office/drawing/2014/main" id="{0DC3D652-95C6-0C89-DB39-02ACAF1023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40C0A6-19DE-3E02-B153-E3C6A2B24828}"/>
              </a:ext>
            </a:extLst>
          </p:cNvPr>
          <p:cNvSpPr>
            <a:spLocks noGrp="1"/>
          </p:cNvSpPr>
          <p:nvPr>
            <p:ph type="sldNum" sz="quarter" idx="12"/>
          </p:nvPr>
        </p:nvSpPr>
        <p:spPr/>
        <p:txBody>
          <a:bodyPr/>
          <a:lstStyle/>
          <a:p>
            <a:fld id="{9A1CC234-2931-4C44-88D7-7E1F08677AFC}" type="slidenum">
              <a:rPr lang="en-IN" smtClean="0"/>
              <a:t>‹#›</a:t>
            </a:fld>
            <a:endParaRPr lang="en-IN"/>
          </a:p>
        </p:txBody>
      </p:sp>
    </p:spTree>
    <p:extLst>
      <p:ext uri="{BB962C8B-B14F-4D97-AF65-F5344CB8AC3E}">
        <p14:creationId xmlns:p14="http://schemas.microsoft.com/office/powerpoint/2010/main" val="1965603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2DC41-AF7B-B097-A917-AE9D6E4EF4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498E3C0-8762-DAFD-3995-79A369724B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99937B5-DFBD-81CE-2864-A8D163505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672ECC-F04D-1A18-03DD-B1E7942051D4}"/>
              </a:ext>
            </a:extLst>
          </p:cNvPr>
          <p:cNvSpPr>
            <a:spLocks noGrp="1"/>
          </p:cNvSpPr>
          <p:nvPr>
            <p:ph type="dt" sz="half" idx="10"/>
          </p:nvPr>
        </p:nvSpPr>
        <p:spPr/>
        <p:txBody>
          <a:bodyPr/>
          <a:lstStyle/>
          <a:p>
            <a:fld id="{0BEDBFBB-5D30-49D3-853E-68997082A1A4}" type="datetimeFigureOut">
              <a:rPr lang="en-IN" smtClean="0"/>
              <a:t>24-05-2025</a:t>
            </a:fld>
            <a:endParaRPr lang="en-IN"/>
          </a:p>
        </p:txBody>
      </p:sp>
      <p:sp>
        <p:nvSpPr>
          <p:cNvPr id="6" name="Footer Placeholder 5">
            <a:extLst>
              <a:ext uri="{FF2B5EF4-FFF2-40B4-BE49-F238E27FC236}">
                <a16:creationId xmlns:a16="http://schemas.microsoft.com/office/drawing/2014/main" id="{E3442766-601F-1395-849B-0F5816C17F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DB0A8D-CDBD-E45C-2A9E-CA1DD7253CAC}"/>
              </a:ext>
            </a:extLst>
          </p:cNvPr>
          <p:cNvSpPr>
            <a:spLocks noGrp="1"/>
          </p:cNvSpPr>
          <p:nvPr>
            <p:ph type="sldNum" sz="quarter" idx="12"/>
          </p:nvPr>
        </p:nvSpPr>
        <p:spPr/>
        <p:txBody>
          <a:bodyPr/>
          <a:lstStyle/>
          <a:p>
            <a:fld id="{131FCC59-ED1E-4587-A6B6-D5E255532903}" type="slidenum">
              <a:rPr lang="en-IN" smtClean="0"/>
              <a:t>‹#›</a:t>
            </a:fld>
            <a:endParaRPr lang="en-IN"/>
          </a:p>
        </p:txBody>
      </p:sp>
    </p:spTree>
    <p:extLst>
      <p:ext uri="{BB962C8B-B14F-4D97-AF65-F5344CB8AC3E}">
        <p14:creationId xmlns:p14="http://schemas.microsoft.com/office/powerpoint/2010/main" val="2813578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C1BA9-01F6-13EF-7FAB-02A665291E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FF7CD04-4AF8-B991-19B3-20B6047BB9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A5F38E-83EA-C8DF-69EF-8263BD051F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374293-3DF0-585D-4B4E-0CD609D0CC24}"/>
              </a:ext>
            </a:extLst>
          </p:cNvPr>
          <p:cNvSpPr>
            <a:spLocks noGrp="1"/>
          </p:cNvSpPr>
          <p:nvPr>
            <p:ph type="dt" sz="half" idx="10"/>
          </p:nvPr>
        </p:nvSpPr>
        <p:spPr/>
        <p:txBody>
          <a:bodyPr/>
          <a:lstStyle/>
          <a:p>
            <a:fld id="{0BEDBFBB-5D30-49D3-853E-68997082A1A4}" type="datetimeFigureOut">
              <a:rPr lang="en-IN" smtClean="0"/>
              <a:t>24-05-2025</a:t>
            </a:fld>
            <a:endParaRPr lang="en-IN"/>
          </a:p>
        </p:txBody>
      </p:sp>
      <p:sp>
        <p:nvSpPr>
          <p:cNvPr id="6" name="Footer Placeholder 5">
            <a:extLst>
              <a:ext uri="{FF2B5EF4-FFF2-40B4-BE49-F238E27FC236}">
                <a16:creationId xmlns:a16="http://schemas.microsoft.com/office/drawing/2014/main" id="{D6A58A5B-BE13-B434-5C65-2E17B6ADD9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B4B30B5-7517-F661-E2EE-EFC0CFB17941}"/>
              </a:ext>
            </a:extLst>
          </p:cNvPr>
          <p:cNvSpPr>
            <a:spLocks noGrp="1"/>
          </p:cNvSpPr>
          <p:nvPr>
            <p:ph type="sldNum" sz="quarter" idx="12"/>
          </p:nvPr>
        </p:nvSpPr>
        <p:spPr/>
        <p:txBody>
          <a:bodyPr/>
          <a:lstStyle/>
          <a:p>
            <a:fld id="{131FCC59-ED1E-4587-A6B6-D5E255532903}" type="slidenum">
              <a:rPr lang="en-IN" smtClean="0"/>
              <a:t>‹#›</a:t>
            </a:fld>
            <a:endParaRPr lang="en-IN"/>
          </a:p>
        </p:txBody>
      </p:sp>
    </p:spTree>
    <p:extLst>
      <p:ext uri="{BB962C8B-B14F-4D97-AF65-F5344CB8AC3E}">
        <p14:creationId xmlns:p14="http://schemas.microsoft.com/office/powerpoint/2010/main" val="103437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7CBD81-208F-7575-F40F-4CE2DCA74E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C246DD-C1BE-E213-A7C4-5F6B6F5BC9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735935-01AD-4ABD-780D-3C47E74DE6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EDBFBB-5D30-49D3-853E-68997082A1A4}" type="datetimeFigureOut">
              <a:rPr lang="en-IN" smtClean="0"/>
              <a:t>24-05-2025</a:t>
            </a:fld>
            <a:endParaRPr lang="en-IN"/>
          </a:p>
        </p:txBody>
      </p:sp>
      <p:sp>
        <p:nvSpPr>
          <p:cNvPr id="5" name="Footer Placeholder 4">
            <a:extLst>
              <a:ext uri="{FF2B5EF4-FFF2-40B4-BE49-F238E27FC236}">
                <a16:creationId xmlns:a16="http://schemas.microsoft.com/office/drawing/2014/main" id="{DEEFB184-B3C8-1151-3D49-F4D3EE5C04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23B226B-1B83-7D39-5A25-1AE273A0EB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1FCC59-ED1E-4587-A6B6-D5E255532903}" type="slidenum">
              <a:rPr lang="en-IN" smtClean="0"/>
              <a:t>‹#›</a:t>
            </a:fld>
            <a:endParaRPr lang="en-IN"/>
          </a:p>
        </p:txBody>
      </p:sp>
    </p:spTree>
    <p:extLst>
      <p:ext uri="{BB962C8B-B14F-4D97-AF65-F5344CB8AC3E}">
        <p14:creationId xmlns:p14="http://schemas.microsoft.com/office/powerpoint/2010/main" val="26758661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11E294-361A-5E1C-9727-E08E12F36A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FEB9BA-3C67-249A-0621-2FD4F230DE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53F2B7-5BF4-99B1-D3D1-1599C4811A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430117-E32E-48F3-80E6-17FD0D1B1DC3}" type="datetimeFigureOut">
              <a:rPr lang="en-IN" smtClean="0"/>
              <a:t>24-05-2025</a:t>
            </a:fld>
            <a:endParaRPr lang="en-IN"/>
          </a:p>
        </p:txBody>
      </p:sp>
      <p:sp>
        <p:nvSpPr>
          <p:cNvPr id="5" name="Footer Placeholder 4">
            <a:extLst>
              <a:ext uri="{FF2B5EF4-FFF2-40B4-BE49-F238E27FC236}">
                <a16:creationId xmlns:a16="http://schemas.microsoft.com/office/drawing/2014/main" id="{490AE08D-D1A7-2A76-844B-A75C2A326F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C81EACB-5504-BF95-81E9-BB3D6C4EFA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47D4F8-78FC-4311-BA51-76CA77585568}" type="slidenum">
              <a:rPr lang="en-IN" smtClean="0"/>
              <a:t>‹#›</a:t>
            </a:fld>
            <a:endParaRPr lang="en-IN"/>
          </a:p>
        </p:txBody>
      </p:sp>
    </p:spTree>
    <p:extLst>
      <p:ext uri="{BB962C8B-B14F-4D97-AF65-F5344CB8AC3E}">
        <p14:creationId xmlns:p14="http://schemas.microsoft.com/office/powerpoint/2010/main" val="2254752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ED1773-21A1-4551-9D3E-7556CFCEA6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58C186-BB3A-4A99-90D9-3FAEB49574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750767-9116-45B9-A4FD-462F14C954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2A2B031-E4B4-4AC8-8E5D-67A59EABF9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85E6BCA-B03E-435F-9843-468FDA6BF5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0241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C91A62-4339-49FB-B964-36F11F7775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EB58B1-38D4-4720-B4C1-6D1F8FFEB5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7C1BA9-6091-4955-AF55-FB6101FBE3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863D84-B39D-4555-AF23-C0B85C151417}" type="datetimeFigureOut">
              <a:rPr lang="en-US" smtClean="0"/>
              <a:t>5/24/2025</a:t>
            </a:fld>
            <a:endParaRPr lang="en-US"/>
          </a:p>
        </p:txBody>
      </p:sp>
      <p:sp>
        <p:nvSpPr>
          <p:cNvPr id="5" name="Footer Placeholder 4">
            <a:extLst>
              <a:ext uri="{FF2B5EF4-FFF2-40B4-BE49-F238E27FC236}">
                <a16:creationId xmlns:a16="http://schemas.microsoft.com/office/drawing/2014/main" id="{4D71018E-9249-4E7C-9078-F61DCB4AA7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14C874-7394-46E4-BF63-E8E722A5A0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D73026-2A1B-4E12-BA88-7D8C1FC6AC7A}" type="slidenum">
              <a:rPr lang="en-US" smtClean="0"/>
              <a:t>‹#›</a:t>
            </a:fld>
            <a:endParaRPr lang="en-US"/>
          </a:p>
        </p:txBody>
      </p:sp>
    </p:spTree>
    <p:extLst>
      <p:ext uri="{BB962C8B-B14F-4D97-AF65-F5344CB8AC3E}">
        <p14:creationId xmlns:p14="http://schemas.microsoft.com/office/powerpoint/2010/main" val="401520851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29FC39-7F17-7536-5A59-F1414AB6ED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2FEE7F2-93AD-D620-40FA-072974E019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58C664-4E55-EE6A-4C99-097A54A2E2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52FA65D-33E1-49DD-AB06-354056754C58}"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5/24/2025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92D17FD-2333-DE1A-ED33-AA0D6C233B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7784808-74A8-7B14-2C0D-8B673F89E5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BA165CF-0102-4E42-B37F-8CE79B2354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02043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28B7AA-055C-48C2-9AC3-C5F12DB3B233}" type="datetimeFigureOut">
              <a:rPr lang="en-US" smtClean="0"/>
              <a:t>5/24/2025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8DCFC6-4A96-4E6B-AAB2-4B6F8651D785}" type="slidenum">
              <a:rPr lang="en-US" smtClean="0"/>
              <a:t>‹#›</a:t>
            </a:fld>
            <a:endParaRPr lang="en-US"/>
          </a:p>
        </p:txBody>
      </p:sp>
    </p:spTree>
    <p:extLst>
      <p:ext uri="{BB962C8B-B14F-4D97-AF65-F5344CB8AC3E}">
        <p14:creationId xmlns:p14="http://schemas.microsoft.com/office/powerpoint/2010/main" val="339318193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1C266C-CB79-8CE4-DB6E-F399C01A13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485798-9F01-2CA4-C93A-16D9F70566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26E17F-425C-A422-E392-637E13EBD1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4666450-E0D6-4678-BEE6-6721530C1FEB}" type="datetimeFigureOut">
              <a:rPr lang="en-IN" smtClean="0"/>
              <a:t>24-05-2025</a:t>
            </a:fld>
            <a:endParaRPr lang="en-IN"/>
          </a:p>
        </p:txBody>
      </p:sp>
      <p:sp>
        <p:nvSpPr>
          <p:cNvPr id="5" name="Footer Placeholder 4">
            <a:extLst>
              <a:ext uri="{FF2B5EF4-FFF2-40B4-BE49-F238E27FC236}">
                <a16:creationId xmlns:a16="http://schemas.microsoft.com/office/drawing/2014/main" id="{044B2F6A-E7CE-D234-8C90-C693B52B1A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B745529-B4BA-4623-443D-C055C721D5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1CC234-2931-4C44-88D7-7E1F08677AFC}" type="slidenum">
              <a:rPr lang="en-IN" smtClean="0"/>
              <a:t>‹#›</a:t>
            </a:fld>
            <a:endParaRPr lang="en-IN"/>
          </a:p>
        </p:txBody>
      </p:sp>
    </p:spTree>
    <p:extLst>
      <p:ext uri="{BB962C8B-B14F-4D97-AF65-F5344CB8AC3E}">
        <p14:creationId xmlns:p14="http://schemas.microsoft.com/office/powerpoint/2010/main" val="183243611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slide" Target="slide4.xml"/><Relationship Id="rId5" Type="http://schemas.openxmlformats.org/officeDocument/2006/relationships/image" Target="../media/image10.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89.xml"/><Relationship Id="rId4" Type="http://schemas.openxmlformats.org/officeDocument/2006/relationships/image" Target="../media/image171.png"/></Relationships>
</file>

<file path=ppt/slides/_rels/slide10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89.xml"/><Relationship Id="rId4" Type="http://schemas.openxmlformats.org/officeDocument/2006/relationships/image" Target="../media/image173.png"/></Relationships>
</file>

<file path=ppt/slides/_rels/slide102.xml.rels><?xml version="1.0" encoding="UTF-8" standalone="yes"?>
<Relationships xmlns="http://schemas.openxmlformats.org/package/2006/relationships"><Relationship Id="rId8" Type="http://schemas.openxmlformats.org/officeDocument/2006/relationships/slide" Target="slide108.xml"/><Relationship Id="rId13" Type="http://schemas.openxmlformats.org/officeDocument/2006/relationships/slide" Target="slide113.xml"/><Relationship Id="rId18" Type="http://schemas.openxmlformats.org/officeDocument/2006/relationships/diagramColors" Target="../diagrams/colors6.xml"/><Relationship Id="rId3" Type="http://schemas.openxmlformats.org/officeDocument/2006/relationships/slide" Target="slide103.xml"/><Relationship Id="rId7" Type="http://schemas.openxmlformats.org/officeDocument/2006/relationships/slide" Target="slide107.xml"/><Relationship Id="rId12" Type="http://schemas.openxmlformats.org/officeDocument/2006/relationships/slide" Target="slide112.xml"/><Relationship Id="rId17" Type="http://schemas.openxmlformats.org/officeDocument/2006/relationships/diagramQuickStyle" Target="../diagrams/quickStyle6.xml"/><Relationship Id="rId2" Type="http://schemas.openxmlformats.org/officeDocument/2006/relationships/notesSlide" Target="../notesSlides/notesSlide99.xml"/><Relationship Id="rId16" Type="http://schemas.openxmlformats.org/officeDocument/2006/relationships/diagramLayout" Target="../diagrams/layout6.xml"/><Relationship Id="rId20" Type="http://schemas.openxmlformats.org/officeDocument/2006/relationships/slide" Target="slide3.xml"/><Relationship Id="rId1" Type="http://schemas.openxmlformats.org/officeDocument/2006/relationships/slideLayout" Target="../slideLayouts/slideLayout57.xml"/><Relationship Id="rId6" Type="http://schemas.openxmlformats.org/officeDocument/2006/relationships/slide" Target="slide106.xml"/><Relationship Id="rId11" Type="http://schemas.openxmlformats.org/officeDocument/2006/relationships/slide" Target="slide111.xml"/><Relationship Id="rId5" Type="http://schemas.openxmlformats.org/officeDocument/2006/relationships/slide" Target="slide105.xml"/><Relationship Id="rId15" Type="http://schemas.openxmlformats.org/officeDocument/2006/relationships/diagramData" Target="../diagrams/data6.xml"/><Relationship Id="rId10" Type="http://schemas.openxmlformats.org/officeDocument/2006/relationships/slide" Target="slide110.xml"/><Relationship Id="rId19" Type="http://schemas.microsoft.com/office/2007/relationships/diagramDrawing" Target="../diagrams/drawing6.xml"/><Relationship Id="rId4" Type="http://schemas.openxmlformats.org/officeDocument/2006/relationships/slide" Target="slide104.xml"/><Relationship Id="rId9" Type="http://schemas.openxmlformats.org/officeDocument/2006/relationships/slide" Target="slide109.xml"/><Relationship Id="rId14" Type="http://schemas.openxmlformats.org/officeDocument/2006/relationships/slide" Target="slide114.xml"/></Relationships>
</file>

<file path=ppt/slides/_rels/slide10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102.xml"/></Relationships>
</file>

<file path=ppt/slides/_rels/slide104.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101.xml"/><Relationship Id="rId1" Type="http://schemas.openxmlformats.org/officeDocument/2006/relationships/slideLayout" Target="../slideLayouts/slideLayout40.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 Id="rId9" Type="http://schemas.openxmlformats.org/officeDocument/2006/relationships/image" Target="../media/image7.png"/></Relationships>
</file>

<file path=ppt/slides/_rels/slide10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102.xml"/><Relationship Id="rId4" Type="http://schemas.openxmlformats.org/officeDocument/2006/relationships/image" Target="../media/image9.png"/></Relationships>
</file>

<file path=ppt/slides/_rels/slide106.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7.png"/><Relationship Id="rId2" Type="http://schemas.openxmlformats.org/officeDocument/2006/relationships/notesSlide" Target="../notesSlides/notesSlide103.xml"/><Relationship Id="rId1" Type="http://schemas.openxmlformats.org/officeDocument/2006/relationships/slideLayout" Target="../slideLayouts/slideLayout40.xml"/><Relationship Id="rId6" Type="http://schemas.openxmlformats.org/officeDocument/2006/relationships/slide" Target="slide102.xml"/><Relationship Id="rId5" Type="http://schemas.openxmlformats.org/officeDocument/2006/relationships/image" Target="../media/image9.png"/><Relationship Id="rId4" Type="http://schemas.openxmlformats.org/officeDocument/2006/relationships/image" Target="../media/image180.png"/></Relationships>
</file>

<file path=ppt/slides/_rels/slide10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4.xml"/><Relationship Id="rId1" Type="http://schemas.openxmlformats.org/officeDocument/2006/relationships/slideLayout" Target="../slideLayouts/slideLayout40.xml"/><Relationship Id="rId6" Type="http://schemas.openxmlformats.org/officeDocument/2006/relationships/image" Target="../media/image7.png"/><Relationship Id="rId5" Type="http://schemas.openxmlformats.org/officeDocument/2006/relationships/slide" Target="slide102.xml"/><Relationship Id="rId4" Type="http://schemas.openxmlformats.org/officeDocument/2006/relationships/image" Target="../media/image182.png"/></Relationships>
</file>

<file path=ppt/slides/_rels/slide10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102.xml"/><Relationship Id="rId4" Type="http://schemas.openxmlformats.org/officeDocument/2006/relationships/image" Target="../media/image184.png"/></Relationships>
</file>

<file path=ppt/slides/_rels/slide10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102.xml"/><Relationship Id="rId4" Type="http://schemas.openxmlformats.org/officeDocument/2006/relationships/image" Target="../media/image186.png"/></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2.pn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7.png"/><Relationship Id="rId4" Type="http://schemas.openxmlformats.org/officeDocument/2006/relationships/diagramData" Target="../diagrams/data3.xml"/><Relationship Id="rId9" Type="http://schemas.openxmlformats.org/officeDocument/2006/relationships/slide" Target="slide4.xml"/></Relationships>
</file>

<file path=ppt/slides/_rels/slide110.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image" Target="../media/image187.png"/><Relationship Id="rId7" Type="http://schemas.openxmlformats.org/officeDocument/2006/relationships/image" Target="../media/image190.png"/><Relationship Id="rId2" Type="http://schemas.openxmlformats.org/officeDocument/2006/relationships/notesSlide" Target="../notesSlides/notesSlide107.xml"/><Relationship Id="rId1" Type="http://schemas.openxmlformats.org/officeDocument/2006/relationships/slideLayout" Target="../slideLayouts/slideLayout40.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9.png"/><Relationship Id="rId9" Type="http://schemas.openxmlformats.org/officeDocument/2006/relationships/image" Target="../media/image7.png"/></Relationships>
</file>

<file path=ppt/slides/_rels/slide1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slide" Target="slide102.xml"/><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112.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7.png"/><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slide" Target="slide102.xml"/><Relationship Id="rId5" Type="http://schemas.openxmlformats.org/officeDocument/2006/relationships/image" Target="../media/image196.png"/><Relationship Id="rId4" Type="http://schemas.openxmlformats.org/officeDocument/2006/relationships/image" Target="../media/image195.png"/></Relationships>
</file>

<file path=ppt/slides/_rels/slide11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slide" Target="slide102.xml"/></Relationships>
</file>

<file path=ppt/slides/_rels/slide114.xml.rels><?xml version="1.0" encoding="UTF-8" standalone="yes"?>
<Relationships xmlns="http://schemas.openxmlformats.org/package/2006/relationships"><Relationship Id="rId8" Type="http://schemas.openxmlformats.org/officeDocument/2006/relationships/image" Target="../media/image198.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diagramColors" Target="../diagrams/colors7.xml"/><Relationship Id="rId11" Type="http://schemas.openxmlformats.org/officeDocument/2006/relationships/image" Target="../media/image7.png"/><Relationship Id="rId5" Type="http://schemas.openxmlformats.org/officeDocument/2006/relationships/diagramQuickStyle" Target="../diagrams/quickStyle7.xml"/><Relationship Id="rId10" Type="http://schemas.openxmlformats.org/officeDocument/2006/relationships/slide" Target="slide102.xml"/><Relationship Id="rId4" Type="http://schemas.openxmlformats.org/officeDocument/2006/relationships/diagramLayout" Target="../diagrams/layout7.xml"/><Relationship Id="rId9" Type="http://schemas.openxmlformats.org/officeDocument/2006/relationships/image" Target="../media/image9.png"/></Relationships>
</file>

<file path=ppt/slides/_rels/slide115.xml.rels><?xml version="1.0" encoding="UTF-8" standalone="yes"?>
<Relationships xmlns="http://schemas.openxmlformats.org/package/2006/relationships"><Relationship Id="rId8" Type="http://schemas.openxmlformats.org/officeDocument/2006/relationships/slide" Target="slide121.xml"/><Relationship Id="rId13" Type="http://schemas.openxmlformats.org/officeDocument/2006/relationships/image" Target="../media/image199.jpeg"/><Relationship Id="rId3" Type="http://schemas.openxmlformats.org/officeDocument/2006/relationships/slide" Target="slide116.xml"/><Relationship Id="rId7" Type="http://schemas.openxmlformats.org/officeDocument/2006/relationships/slide" Target="slide120.xml"/><Relationship Id="rId12" Type="http://schemas.openxmlformats.org/officeDocument/2006/relationships/slide" Target="slide125.xml"/><Relationship Id="rId2" Type="http://schemas.openxmlformats.org/officeDocument/2006/relationships/notesSlide" Target="../notesSlides/notesSlide112.xml"/><Relationship Id="rId1" Type="http://schemas.openxmlformats.org/officeDocument/2006/relationships/slideLayout" Target="../slideLayouts/slideLayout57.xml"/><Relationship Id="rId6" Type="http://schemas.openxmlformats.org/officeDocument/2006/relationships/slide" Target="slide119.xml"/><Relationship Id="rId11" Type="http://schemas.openxmlformats.org/officeDocument/2006/relationships/slide" Target="slide124.xml"/><Relationship Id="rId5" Type="http://schemas.openxmlformats.org/officeDocument/2006/relationships/slide" Target="slide118.xml"/><Relationship Id="rId10" Type="http://schemas.openxmlformats.org/officeDocument/2006/relationships/slide" Target="slide123.xml"/><Relationship Id="rId4" Type="http://schemas.openxmlformats.org/officeDocument/2006/relationships/slide" Target="slide117.xml"/><Relationship Id="rId9" Type="http://schemas.openxmlformats.org/officeDocument/2006/relationships/slide" Target="slide122.xml"/><Relationship Id="rId14" Type="http://schemas.openxmlformats.org/officeDocument/2006/relationships/slide" Target="slide3.xml"/></Relationships>
</file>

<file path=ppt/slides/_rels/slide116.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slide" Target="slide115.xml"/><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7.png"/></Relationships>
</file>

<file path=ppt/slides/_rels/slide117.xml.rels><?xml version="1.0" encoding="UTF-8" standalone="yes"?>
<Relationships xmlns="http://schemas.openxmlformats.org/package/2006/relationships"><Relationship Id="rId8" Type="http://schemas.openxmlformats.org/officeDocument/2006/relationships/slide" Target="slide115.xml"/><Relationship Id="rId3" Type="http://schemas.openxmlformats.org/officeDocument/2006/relationships/image" Target="../media/image9.png"/><Relationship Id="rId7" Type="http://schemas.openxmlformats.org/officeDocument/2006/relationships/image" Target="../media/image206.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 Id="rId9" Type="http://schemas.openxmlformats.org/officeDocument/2006/relationships/image" Target="../media/image7.png"/></Relationships>
</file>

<file path=ppt/slides/_rels/slide118.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16.xml"/><Relationship Id="rId1" Type="http://schemas.openxmlformats.org/officeDocument/2006/relationships/slideLayout" Target="../slideLayouts/slideLayout40.xml"/><Relationship Id="rId6" Type="http://schemas.openxmlformats.org/officeDocument/2006/relationships/image" Target="../media/image7.png"/><Relationship Id="rId5" Type="http://schemas.openxmlformats.org/officeDocument/2006/relationships/slide" Target="slide115.xml"/><Relationship Id="rId4" Type="http://schemas.openxmlformats.org/officeDocument/2006/relationships/image" Target="../media/image208.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4.xml"/></Relationships>
</file>

<file path=ppt/slides/_rels/slide120.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7.png"/><Relationship Id="rId2" Type="http://schemas.openxmlformats.org/officeDocument/2006/relationships/notesSlide" Target="../notesSlides/notesSlide117.xml"/><Relationship Id="rId1" Type="http://schemas.openxmlformats.org/officeDocument/2006/relationships/slideLayout" Target="../slideLayouts/slideLayout40.xml"/><Relationship Id="rId6" Type="http://schemas.openxmlformats.org/officeDocument/2006/relationships/slide" Target="slide115.xml"/><Relationship Id="rId5" Type="http://schemas.openxmlformats.org/officeDocument/2006/relationships/image" Target="../media/image210.png"/><Relationship Id="rId4" Type="http://schemas.openxmlformats.org/officeDocument/2006/relationships/image" Target="../media/image9.png"/></Relationships>
</file>

<file path=ppt/slides/_rels/slide12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18.xml"/><Relationship Id="rId1" Type="http://schemas.openxmlformats.org/officeDocument/2006/relationships/slideLayout" Target="../slideLayouts/slideLayout40.xml"/><Relationship Id="rId5" Type="http://schemas.openxmlformats.org/officeDocument/2006/relationships/image" Target="../media/image7.png"/><Relationship Id="rId4" Type="http://schemas.openxmlformats.org/officeDocument/2006/relationships/slide" Target="slide115.xml"/></Relationships>
</file>

<file path=ppt/slides/_rels/slide122.xml.rels><?xml version="1.0" encoding="UTF-8" standalone="yes"?>
<Relationships xmlns="http://schemas.openxmlformats.org/package/2006/relationships"><Relationship Id="rId3" Type="http://schemas.openxmlformats.org/officeDocument/2006/relationships/image" Target="../media/image212.png"/><Relationship Id="rId7" Type="http://schemas.openxmlformats.org/officeDocument/2006/relationships/image" Target="../media/image7.png"/><Relationship Id="rId2" Type="http://schemas.openxmlformats.org/officeDocument/2006/relationships/notesSlide" Target="../notesSlides/notesSlide119.xml"/><Relationship Id="rId1" Type="http://schemas.openxmlformats.org/officeDocument/2006/relationships/slideLayout" Target="../slideLayouts/slideLayout40.xml"/><Relationship Id="rId6" Type="http://schemas.openxmlformats.org/officeDocument/2006/relationships/slide" Target="slide115.xml"/><Relationship Id="rId5" Type="http://schemas.openxmlformats.org/officeDocument/2006/relationships/image" Target="../media/image214.png"/><Relationship Id="rId4" Type="http://schemas.openxmlformats.org/officeDocument/2006/relationships/image" Target="../media/image213.png"/></Relationships>
</file>

<file path=ppt/slides/_rels/slide1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15.png"/><Relationship Id="rId7" Type="http://schemas.openxmlformats.org/officeDocument/2006/relationships/slide" Target="slide115.xml"/><Relationship Id="rId2" Type="http://schemas.openxmlformats.org/officeDocument/2006/relationships/notesSlide" Target="../notesSlides/notesSlide120.xml"/><Relationship Id="rId1" Type="http://schemas.openxmlformats.org/officeDocument/2006/relationships/slideLayout" Target="../slideLayouts/slideLayout40.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2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115.xml"/></Relationships>
</file>

<file path=ppt/slides/_rels/slide1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20.png"/><Relationship Id="rId7" Type="http://schemas.openxmlformats.org/officeDocument/2006/relationships/slide" Target="slide115.xml"/><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126.xml.rels><?xml version="1.0" encoding="UTF-8" standalone="yes"?>
<Relationships xmlns="http://schemas.openxmlformats.org/package/2006/relationships"><Relationship Id="rId8" Type="http://schemas.openxmlformats.org/officeDocument/2006/relationships/slide" Target="slide115.xml"/><Relationship Id="rId3" Type="http://schemas.openxmlformats.org/officeDocument/2006/relationships/image" Target="../media/image220.png"/><Relationship Id="rId7" Type="http://schemas.openxmlformats.org/officeDocument/2006/relationships/image" Target="../media/image225.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 Id="rId9" Type="http://schemas.openxmlformats.org/officeDocument/2006/relationships/image" Target="../media/image7.png"/></Relationships>
</file>

<file path=ppt/slides/_rels/slide127.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128.xml"/><Relationship Id="rId7" Type="http://schemas.openxmlformats.org/officeDocument/2006/relationships/image" Target="../media/image226.png"/><Relationship Id="rId2" Type="http://schemas.openxmlformats.org/officeDocument/2006/relationships/notesSlide" Target="../notesSlides/notesSlide124.xml"/><Relationship Id="rId1" Type="http://schemas.openxmlformats.org/officeDocument/2006/relationships/slideLayout" Target="../slideLayouts/slideLayout57.xml"/><Relationship Id="rId6" Type="http://schemas.openxmlformats.org/officeDocument/2006/relationships/slide" Target="slide131.xml"/><Relationship Id="rId5" Type="http://schemas.openxmlformats.org/officeDocument/2006/relationships/slide" Target="slide130.xml"/><Relationship Id="rId4" Type="http://schemas.openxmlformats.org/officeDocument/2006/relationships/slide" Target="slide129.xml"/></Relationships>
</file>

<file path=ppt/slides/_rels/slide1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27.png"/><Relationship Id="rId7" Type="http://schemas.openxmlformats.org/officeDocument/2006/relationships/slide" Target="slide127.xml"/><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129.xml.rels><?xml version="1.0" encoding="UTF-8" standalone="yes"?>
<Relationships xmlns="http://schemas.openxmlformats.org/package/2006/relationships"><Relationship Id="rId3" Type="http://schemas.openxmlformats.org/officeDocument/2006/relationships/image" Target="../media/image231.png"/><Relationship Id="rId7" Type="http://schemas.openxmlformats.org/officeDocument/2006/relationships/image" Target="../media/image7.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slide" Target="slide127.xml"/><Relationship Id="rId5" Type="http://schemas.openxmlformats.org/officeDocument/2006/relationships/image" Target="../media/image229.png"/><Relationship Id="rId4" Type="http://schemas.openxmlformats.org/officeDocument/2006/relationships/image" Target="../media/image227.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9.xml"/><Relationship Id="rId5" Type="http://schemas.openxmlformats.org/officeDocument/2006/relationships/image" Target="../media/image7.png"/><Relationship Id="rId4" Type="http://schemas.openxmlformats.org/officeDocument/2006/relationships/slide" Target="slide4.xml"/></Relationships>
</file>

<file path=ppt/slides/_rels/slide1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2.png"/><Relationship Id="rId7" Type="http://schemas.openxmlformats.org/officeDocument/2006/relationships/slide" Target="slide127.xml"/><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13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127.xml"/><Relationship Id="rId4" Type="http://schemas.openxmlformats.org/officeDocument/2006/relationships/image" Target="../media/image237.png"/></Relationships>
</file>

<file path=ppt/slides/_rels/slide132.xml.rels><?xml version="1.0" encoding="UTF-8" standalone="yes"?>
<Relationships xmlns="http://schemas.openxmlformats.org/package/2006/relationships"><Relationship Id="rId8" Type="http://schemas.openxmlformats.org/officeDocument/2006/relationships/slide" Target="slide139.xml"/><Relationship Id="rId3" Type="http://schemas.openxmlformats.org/officeDocument/2006/relationships/slide" Target="slide133.xml"/><Relationship Id="rId7" Type="http://schemas.openxmlformats.org/officeDocument/2006/relationships/slide" Target="slide137.xml"/><Relationship Id="rId2" Type="http://schemas.openxmlformats.org/officeDocument/2006/relationships/notesSlide" Target="../notesSlides/notesSlide129.xml"/><Relationship Id="rId1" Type="http://schemas.openxmlformats.org/officeDocument/2006/relationships/slideLayout" Target="../slideLayouts/slideLayout57.xml"/><Relationship Id="rId6" Type="http://schemas.openxmlformats.org/officeDocument/2006/relationships/slide" Target="slide136.xml"/><Relationship Id="rId11" Type="http://schemas.openxmlformats.org/officeDocument/2006/relationships/slide" Target="slide3.xml"/><Relationship Id="rId5" Type="http://schemas.openxmlformats.org/officeDocument/2006/relationships/slide" Target="slide135.xml"/><Relationship Id="rId10" Type="http://schemas.openxmlformats.org/officeDocument/2006/relationships/image" Target="../media/image238.png"/><Relationship Id="rId4" Type="http://schemas.openxmlformats.org/officeDocument/2006/relationships/slide" Target="slide134.xml"/><Relationship Id="rId9" Type="http://schemas.openxmlformats.org/officeDocument/2006/relationships/slide" Target="slide140.xml"/></Relationships>
</file>

<file path=ppt/slides/_rels/slide13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30.xml"/><Relationship Id="rId1" Type="http://schemas.openxmlformats.org/officeDocument/2006/relationships/slideLayout" Target="../slideLayouts/slideLayout29.xml"/><Relationship Id="rId5" Type="http://schemas.openxmlformats.org/officeDocument/2006/relationships/slide" Target="slide132.xml"/><Relationship Id="rId4" Type="http://schemas.openxmlformats.org/officeDocument/2006/relationships/image" Target="../media/image239.png"/></Relationships>
</file>

<file path=ppt/slides/_rels/slide13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31.xml"/><Relationship Id="rId1" Type="http://schemas.openxmlformats.org/officeDocument/2006/relationships/slideLayout" Target="../slideLayouts/slideLayout29.xml"/><Relationship Id="rId6" Type="http://schemas.openxmlformats.org/officeDocument/2006/relationships/slide" Target="slide132.xml"/><Relationship Id="rId5" Type="http://schemas.openxmlformats.org/officeDocument/2006/relationships/image" Target="../media/image239.png"/><Relationship Id="rId4" Type="http://schemas.openxmlformats.org/officeDocument/2006/relationships/image" Target="../media/image241.png"/></Relationships>
</file>

<file path=ppt/slides/_rels/slide135.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32.xml"/><Relationship Id="rId1" Type="http://schemas.openxmlformats.org/officeDocument/2006/relationships/slideLayout" Target="../slideLayouts/slideLayout29.xml"/><Relationship Id="rId4" Type="http://schemas.openxmlformats.org/officeDocument/2006/relationships/slide" Target="slide13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slide" Target="slide132.xml"/><Relationship Id="rId2" Type="http://schemas.openxmlformats.org/officeDocument/2006/relationships/notesSlide" Target="../notesSlides/notesSlide133.xml"/><Relationship Id="rId1" Type="http://schemas.openxmlformats.org/officeDocument/2006/relationships/slideLayout" Target="../slideLayouts/slideLayout29.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39.png"/></Relationships>
</file>

<file path=ppt/slides/_rels/slide137.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45.png"/><Relationship Id="rId7" Type="http://schemas.openxmlformats.org/officeDocument/2006/relationships/diagramQuickStyle" Target="../diagrams/quickStyle8.xml"/><Relationship Id="rId2" Type="http://schemas.openxmlformats.org/officeDocument/2006/relationships/notesSlide" Target="../notesSlides/notesSlide134.xml"/><Relationship Id="rId1" Type="http://schemas.openxmlformats.org/officeDocument/2006/relationships/slideLayout" Target="../slideLayouts/slideLayout29.xml"/><Relationship Id="rId6" Type="http://schemas.openxmlformats.org/officeDocument/2006/relationships/diagramLayout" Target="../diagrams/layout8.xml"/><Relationship Id="rId11" Type="http://schemas.openxmlformats.org/officeDocument/2006/relationships/slide" Target="slide132.xml"/><Relationship Id="rId5" Type="http://schemas.openxmlformats.org/officeDocument/2006/relationships/diagramData" Target="../diagrams/data8.xml"/><Relationship Id="rId10" Type="http://schemas.openxmlformats.org/officeDocument/2006/relationships/image" Target="../media/image239.png"/><Relationship Id="rId4" Type="http://schemas.openxmlformats.org/officeDocument/2006/relationships/image" Target="../media/image9.png"/><Relationship Id="rId9" Type="http://schemas.microsoft.com/office/2007/relationships/diagramDrawing" Target="../diagrams/drawing8.xml"/></Relationships>
</file>

<file path=ppt/slides/_rels/slide138.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slide" Target="slide132.xml"/><Relationship Id="rId2" Type="http://schemas.openxmlformats.org/officeDocument/2006/relationships/notesSlide" Target="../notesSlides/notesSlide135.xml"/><Relationship Id="rId1" Type="http://schemas.openxmlformats.org/officeDocument/2006/relationships/slideLayout" Target="../slideLayouts/slideLayout29.xml"/><Relationship Id="rId6" Type="http://schemas.openxmlformats.org/officeDocument/2006/relationships/image" Target="../media/image239.png"/><Relationship Id="rId5" Type="http://schemas.openxmlformats.org/officeDocument/2006/relationships/image" Target="../media/image246.png"/><Relationship Id="rId4" Type="http://schemas.openxmlformats.org/officeDocument/2006/relationships/image" Target="../media/image9.png"/></Relationships>
</file>

<file path=ppt/slides/_rels/slide13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36.xml"/><Relationship Id="rId1" Type="http://schemas.openxmlformats.org/officeDocument/2006/relationships/slideLayout" Target="../slideLayouts/slideLayout29.xml"/><Relationship Id="rId6" Type="http://schemas.openxmlformats.org/officeDocument/2006/relationships/slide" Target="slide132.xml"/><Relationship Id="rId5" Type="http://schemas.openxmlformats.org/officeDocument/2006/relationships/image" Target="../media/image239.png"/><Relationship Id="rId4" Type="http://schemas.openxmlformats.org/officeDocument/2006/relationships/image" Target="../media/image248.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9.xml"/><Relationship Id="rId5" Type="http://schemas.openxmlformats.org/officeDocument/2006/relationships/image" Target="../media/image7.png"/><Relationship Id="rId4" Type="http://schemas.openxmlformats.org/officeDocument/2006/relationships/slide" Target="slide4.xml"/></Relationships>
</file>

<file path=ppt/slides/_rels/slide14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37.xml"/><Relationship Id="rId1" Type="http://schemas.openxmlformats.org/officeDocument/2006/relationships/slideLayout" Target="../slideLayouts/slideLayout29.xml"/><Relationship Id="rId6" Type="http://schemas.openxmlformats.org/officeDocument/2006/relationships/slide" Target="slide132.xml"/><Relationship Id="rId5" Type="http://schemas.openxmlformats.org/officeDocument/2006/relationships/image" Target="../media/image239.png"/><Relationship Id="rId4" Type="http://schemas.openxmlformats.org/officeDocument/2006/relationships/image" Target="../media/image250.png"/></Relationships>
</file>

<file path=ppt/slides/_rels/slide141.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slide" Target="slide142.xml"/><Relationship Id="rId7" Type="http://schemas.openxmlformats.org/officeDocument/2006/relationships/slide" Target="slide146.xml"/><Relationship Id="rId2" Type="http://schemas.openxmlformats.org/officeDocument/2006/relationships/notesSlide" Target="../notesSlides/notesSlide138.xml"/><Relationship Id="rId1" Type="http://schemas.openxmlformats.org/officeDocument/2006/relationships/slideLayout" Target="../slideLayouts/slideLayout57.xml"/><Relationship Id="rId6" Type="http://schemas.openxmlformats.org/officeDocument/2006/relationships/slide" Target="slide145.xml"/><Relationship Id="rId5" Type="http://schemas.openxmlformats.org/officeDocument/2006/relationships/slide" Target="slide144.xml"/><Relationship Id="rId10" Type="http://schemas.openxmlformats.org/officeDocument/2006/relationships/slide" Target="slide3.xml"/><Relationship Id="rId4" Type="http://schemas.openxmlformats.org/officeDocument/2006/relationships/slide" Target="slide143.xml"/><Relationship Id="rId9" Type="http://schemas.openxmlformats.org/officeDocument/2006/relationships/image" Target="../media/image252.png"/></Relationships>
</file>

<file path=ppt/slides/_rels/slide142.xml.rels><?xml version="1.0" encoding="UTF-8" standalone="yes"?>
<Relationships xmlns="http://schemas.openxmlformats.org/package/2006/relationships"><Relationship Id="rId8" Type="http://schemas.openxmlformats.org/officeDocument/2006/relationships/slide" Target="slide141.xml"/><Relationship Id="rId3" Type="http://schemas.openxmlformats.org/officeDocument/2006/relationships/image" Target="../media/image9.png"/><Relationship Id="rId7" Type="http://schemas.openxmlformats.org/officeDocument/2006/relationships/image" Target="../media/image239.png"/><Relationship Id="rId2" Type="http://schemas.openxmlformats.org/officeDocument/2006/relationships/notesSlide" Target="../notesSlides/notesSlide139.xml"/><Relationship Id="rId1" Type="http://schemas.openxmlformats.org/officeDocument/2006/relationships/slideLayout" Target="../slideLayouts/slideLayout29.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4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0.xml"/><Relationship Id="rId1" Type="http://schemas.openxmlformats.org/officeDocument/2006/relationships/slideLayout" Target="../slideLayouts/slideLayout29.xml"/><Relationship Id="rId5" Type="http://schemas.openxmlformats.org/officeDocument/2006/relationships/slide" Target="slide141.xml"/><Relationship Id="rId4" Type="http://schemas.openxmlformats.org/officeDocument/2006/relationships/image" Target="../media/image239.png"/></Relationships>
</file>

<file path=ppt/slides/_rels/slide144.xml.rels><?xml version="1.0" encoding="UTF-8" standalone="yes"?>
<Relationships xmlns="http://schemas.openxmlformats.org/package/2006/relationships"><Relationship Id="rId8" Type="http://schemas.openxmlformats.org/officeDocument/2006/relationships/slide" Target="slide141.xml"/><Relationship Id="rId3" Type="http://schemas.openxmlformats.org/officeDocument/2006/relationships/image" Target="../media/image9.png"/><Relationship Id="rId7" Type="http://schemas.openxmlformats.org/officeDocument/2006/relationships/image" Target="../media/image259.png"/><Relationship Id="rId2" Type="http://schemas.openxmlformats.org/officeDocument/2006/relationships/notesSlide" Target="../notesSlides/notesSlide141.xml"/><Relationship Id="rId1" Type="http://schemas.openxmlformats.org/officeDocument/2006/relationships/slideLayout" Target="../slideLayouts/slideLayout29.xml"/><Relationship Id="rId6" Type="http://schemas.openxmlformats.org/officeDocument/2006/relationships/image" Target="../media/image239.png"/><Relationship Id="rId5" Type="http://schemas.openxmlformats.org/officeDocument/2006/relationships/image" Target="../media/image258.png"/><Relationship Id="rId4" Type="http://schemas.openxmlformats.org/officeDocument/2006/relationships/image" Target="../media/image257.png"/></Relationships>
</file>

<file path=ppt/slides/_rels/slide145.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42.xml"/><Relationship Id="rId1" Type="http://schemas.openxmlformats.org/officeDocument/2006/relationships/slideLayout" Target="../slideLayouts/slideLayout7.xml"/><Relationship Id="rId5" Type="http://schemas.openxmlformats.org/officeDocument/2006/relationships/slide" Target="slide141.xml"/><Relationship Id="rId4" Type="http://schemas.openxmlformats.org/officeDocument/2006/relationships/image" Target="../media/image260.png"/></Relationships>
</file>

<file path=ppt/slides/_rels/slide14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43.xml"/><Relationship Id="rId1" Type="http://schemas.openxmlformats.org/officeDocument/2006/relationships/slideLayout" Target="../slideLayouts/slideLayout29.xml"/><Relationship Id="rId5" Type="http://schemas.openxmlformats.org/officeDocument/2006/relationships/slide" Target="slide141.xml"/><Relationship Id="rId4" Type="http://schemas.openxmlformats.org/officeDocument/2006/relationships/image" Target="../media/image239.png"/></Relationships>
</file>

<file path=ppt/slides/_rels/slide147.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slide" Target="slide148.xml"/><Relationship Id="rId7" Type="http://schemas.openxmlformats.org/officeDocument/2006/relationships/slide" Target="slide154.xml"/><Relationship Id="rId2" Type="http://schemas.openxmlformats.org/officeDocument/2006/relationships/notesSlide" Target="../notesSlides/notesSlide144.xml"/><Relationship Id="rId1" Type="http://schemas.openxmlformats.org/officeDocument/2006/relationships/slideLayout" Target="../slideLayouts/slideLayout57.xml"/><Relationship Id="rId6" Type="http://schemas.openxmlformats.org/officeDocument/2006/relationships/slide" Target="slide151.xml"/><Relationship Id="rId5" Type="http://schemas.openxmlformats.org/officeDocument/2006/relationships/slide" Target="slide150.xml"/><Relationship Id="rId4" Type="http://schemas.openxmlformats.org/officeDocument/2006/relationships/slide" Target="slide149.xml"/><Relationship Id="rId9" Type="http://schemas.openxmlformats.org/officeDocument/2006/relationships/slide" Target="slide3.xml"/></Relationships>
</file>

<file path=ppt/slides/_rels/slide14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45.xml"/><Relationship Id="rId1" Type="http://schemas.openxmlformats.org/officeDocument/2006/relationships/slideLayout" Target="../slideLayouts/slideLayout29.xml"/><Relationship Id="rId5" Type="http://schemas.openxmlformats.org/officeDocument/2006/relationships/slide" Target="slide147.xml"/><Relationship Id="rId4" Type="http://schemas.openxmlformats.org/officeDocument/2006/relationships/image" Target="../media/image239.png"/></Relationships>
</file>

<file path=ppt/slides/_rels/slide149.xml.rels><?xml version="1.0" encoding="UTF-8" standalone="yes"?>
<Relationships xmlns="http://schemas.openxmlformats.org/package/2006/relationships"><Relationship Id="rId3" Type="http://schemas.openxmlformats.org/officeDocument/2006/relationships/image" Target="../media/image263.jpeg"/><Relationship Id="rId2" Type="http://schemas.openxmlformats.org/officeDocument/2006/relationships/notesSlide" Target="../notesSlides/notesSlide146.xml"/><Relationship Id="rId1" Type="http://schemas.openxmlformats.org/officeDocument/2006/relationships/slideLayout" Target="../slideLayouts/slideLayout29.xml"/><Relationship Id="rId6" Type="http://schemas.openxmlformats.org/officeDocument/2006/relationships/slide" Target="slide147.xml"/><Relationship Id="rId5" Type="http://schemas.openxmlformats.org/officeDocument/2006/relationships/image" Target="../media/image239.png"/><Relationship Id="rId4" Type="http://schemas.openxmlformats.org/officeDocument/2006/relationships/image" Target="../media/image264.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18.png"/><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8" Type="http://schemas.openxmlformats.org/officeDocument/2006/relationships/slide" Target="slide147.xml"/><Relationship Id="rId3" Type="http://schemas.openxmlformats.org/officeDocument/2006/relationships/image" Target="../media/image9.png"/><Relationship Id="rId7" Type="http://schemas.openxmlformats.org/officeDocument/2006/relationships/image" Target="../media/image239.png"/><Relationship Id="rId2" Type="http://schemas.openxmlformats.org/officeDocument/2006/relationships/notesSlide" Target="../notesSlides/notesSlide147.xml"/><Relationship Id="rId1" Type="http://schemas.openxmlformats.org/officeDocument/2006/relationships/slideLayout" Target="../slideLayouts/slideLayout29.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151.xml.rels><?xml version="1.0" encoding="UTF-8" standalone="yes"?>
<Relationships xmlns="http://schemas.openxmlformats.org/package/2006/relationships"><Relationship Id="rId3" Type="http://schemas.openxmlformats.org/officeDocument/2006/relationships/image" Target="../media/image268.jpeg"/><Relationship Id="rId2" Type="http://schemas.openxmlformats.org/officeDocument/2006/relationships/notesSlide" Target="../notesSlides/notesSlide148.xml"/><Relationship Id="rId1" Type="http://schemas.openxmlformats.org/officeDocument/2006/relationships/slideLayout" Target="../slideLayouts/slideLayout29.xml"/><Relationship Id="rId6" Type="http://schemas.openxmlformats.org/officeDocument/2006/relationships/slide" Target="slide147.xml"/><Relationship Id="rId5" Type="http://schemas.openxmlformats.org/officeDocument/2006/relationships/image" Target="../media/image239.png"/><Relationship Id="rId4" Type="http://schemas.openxmlformats.org/officeDocument/2006/relationships/image" Target="../media/image9.png"/></Relationships>
</file>

<file path=ppt/slides/_rels/slide15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slide" Target="slide147.xml"/><Relationship Id="rId2" Type="http://schemas.openxmlformats.org/officeDocument/2006/relationships/notesSlide" Target="../notesSlides/notesSlide149.xml"/><Relationship Id="rId1" Type="http://schemas.openxmlformats.org/officeDocument/2006/relationships/slideLayout" Target="../slideLayouts/slideLayout29.xml"/><Relationship Id="rId6" Type="http://schemas.openxmlformats.org/officeDocument/2006/relationships/image" Target="../media/image239.png"/><Relationship Id="rId5" Type="http://schemas.openxmlformats.org/officeDocument/2006/relationships/image" Target="../media/image270.png"/><Relationship Id="rId4" Type="http://schemas.openxmlformats.org/officeDocument/2006/relationships/image" Target="../media/image269.png"/></Relationships>
</file>

<file path=ppt/slides/_rels/slide153.xml.rels><?xml version="1.0" encoding="UTF-8" standalone="yes"?>
<Relationships xmlns="http://schemas.openxmlformats.org/package/2006/relationships"><Relationship Id="rId3" Type="http://schemas.openxmlformats.org/officeDocument/2006/relationships/image" Target="../media/image268.jpeg"/><Relationship Id="rId2" Type="http://schemas.openxmlformats.org/officeDocument/2006/relationships/notesSlide" Target="../notesSlides/notesSlide150.xml"/><Relationship Id="rId1" Type="http://schemas.openxmlformats.org/officeDocument/2006/relationships/slideLayout" Target="../slideLayouts/slideLayout29.xml"/><Relationship Id="rId6" Type="http://schemas.openxmlformats.org/officeDocument/2006/relationships/slide" Target="slide147.xml"/><Relationship Id="rId5" Type="http://schemas.openxmlformats.org/officeDocument/2006/relationships/image" Target="../media/image239.png"/><Relationship Id="rId4" Type="http://schemas.openxmlformats.org/officeDocument/2006/relationships/image" Target="../media/image9.png"/></Relationships>
</file>

<file path=ppt/slides/_rels/slide154.xml.rels><?xml version="1.0" encoding="UTF-8" standalone="yes"?>
<Relationships xmlns="http://schemas.openxmlformats.org/package/2006/relationships"><Relationship Id="rId8" Type="http://schemas.openxmlformats.org/officeDocument/2006/relationships/slide" Target="slide147.xml"/><Relationship Id="rId3" Type="http://schemas.openxmlformats.org/officeDocument/2006/relationships/image" Target="../media/image9.png"/><Relationship Id="rId7" Type="http://schemas.openxmlformats.org/officeDocument/2006/relationships/image" Target="../media/image239.png"/><Relationship Id="rId2" Type="http://schemas.openxmlformats.org/officeDocument/2006/relationships/notesSlide" Target="../notesSlides/notesSlide151.xml"/><Relationship Id="rId1" Type="http://schemas.openxmlformats.org/officeDocument/2006/relationships/slideLayout" Target="../slideLayouts/slideLayout29.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155.xml.rels><?xml version="1.0" encoding="UTF-8" standalone="yes"?>
<Relationships xmlns="http://schemas.openxmlformats.org/package/2006/relationships"><Relationship Id="rId8" Type="http://schemas.openxmlformats.org/officeDocument/2006/relationships/slide" Target="slide147.xml"/><Relationship Id="rId3" Type="http://schemas.openxmlformats.org/officeDocument/2006/relationships/image" Target="../media/image9.png"/><Relationship Id="rId7" Type="http://schemas.openxmlformats.org/officeDocument/2006/relationships/image" Target="../media/image239.png"/><Relationship Id="rId2" Type="http://schemas.openxmlformats.org/officeDocument/2006/relationships/notesSlide" Target="../notesSlides/notesSlide152.xml"/><Relationship Id="rId1" Type="http://schemas.openxmlformats.org/officeDocument/2006/relationships/slideLayout" Target="../slideLayouts/slideLayout29.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156.xml.rels><?xml version="1.0" encoding="UTF-8" standalone="yes"?>
<Relationships xmlns="http://schemas.openxmlformats.org/package/2006/relationships"><Relationship Id="rId8" Type="http://schemas.openxmlformats.org/officeDocument/2006/relationships/slide" Target="slide164.xml"/><Relationship Id="rId3" Type="http://schemas.openxmlformats.org/officeDocument/2006/relationships/slide" Target="slide157.xml"/><Relationship Id="rId7" Type="http://schemas.openxmlformats.org/officeDocument/2006/relationships/slide" Target="slide163.xml"/><Relationship Id="rId12" Type="http://schemas.openxmlformats.org/officeDocument/2006/relationships/slide" Target="slide3.xml"/><Relationship Id="rId2" Type="http://schemas.openxmlformats.org/officeDocument/2006/relationships/notesSlide" Target="../notesSlides/notesSlide153.xml"/><Relationship Id="rId1" Type="http://schemas.openxmlformats.org/officeDocument/2006/relationships/slideLayout" Target="../slideLayouts/slideLayout57.xml"/><Relationship Id="rId6" Type="http://schemas.openxmlformats.org/officeDocument/2006/relationships/slide" Target="slide161.xml"/><Relationship Id="rId11" Type="http://schemas.openxmlformats.org/officeDocument/2006/relationships/image" Target="../media/image274.jpeg"/><Relationship Id="rId5" Type="http://schemas.openxmlformats.org/officeDocument/2006/relationships/slide" Target="slide160.xml"/><Relationship Id="rId10" Type="http://schemas.openxmlformats.org/officeDocument/2006/relationships/slide" Target="slide166.xml"/><Relationship Id="rId4" Type="http://schemas.openxmlformats.org/officeDocument/2006/relationships/slide" Target="slide159.xml"/><Relationship Id="rId9" Type="http://schemas.openxmlformats.org/officeDocument/2006/relationships/slide" Target="slide165.xml"/></Relationships>
</file>

<file path=ppt/slides/_rels/slide15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54.xml"/><Relationship Id="rId1" Type="http://schemas.openxmlformats.org/officeDocument/2006/relationships/slideLayout" Target="../slideLayouts/slideLayout29.xml"/><Relationship Id="rId6" Type="http://schemas.openxmlformats.org/officeDocument/2006/relationships/slide" Target="slide156.xml"/><Relationship Id="rId5" Type="http://schemas.openxmlformats.org/officeDocument/2006/relationships/image" Target="../media/image277.png"/><Relationship Id="rId4" Type="http://schemas.openxmlformats.org/officeDocument/2006/relationships/image" Target="../media/image276.png"/></Relationships>
</file>

<file path=ppt/slides/_rels/slide158.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55.xml"/><Relationship Id="rId1" Type="http://schemas.openxmlformats.org/officeDocument/2006/relationships/slideLayout" Target="../slideLayouts/slideLayout29.xml"/><Relationship Id="rId4" Type="http://schemas.openxmlformats.org/officeDocument/2006/relationships/slide" Target="slide156.xml"/></Relationships>
</file>

<file path=ppt/slides/_rels/slide15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56.xml"/><Relationship Id="rId1" Type="http://schemas.openxmlformats.org/officeDocument/2006/relationships/slideLayout" Target="../slideLayouts/slideLayout29.xml"/><Relationship Id="rId6" Type="http://schemas.openxmlformats.org/officeDocument/2006/relationships/slide" Target="slide156.xml"/><Relationship Id="rId5" Type="http://schemas.openxmlformats.org/officeDocument/2006/relationships/image" Target="../media/image9.png"/><Relationship Id="rId4" Type="http://schemas.openxmlformats.org/officeDocument/2006/relationships/image" Target="../media/image278.png"/></Relationships>
</file>

<file path=ppt/slides/_rels/slide16.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27.xml"/><Relationship Id="rId18" Type="http://schemas.openxmlformats.org/officeDocument/2006/relationships/slide" Target="slide33.xml"/><Relationship Id="rId3" Type="http://schemas.openxmlformats.org/officeDocument/2006/relationships/slide" Target="slide17.xml"/><Relationship Id="rId7" Type="http://schemas.openxmlformats.org/officeDocument/2006/relationships/slide" Target="slide21.xml"/><Relationship Id="rId12" Type="http://schemas.openxmlformats.org/officeDocument/2006/relationships/slide" Target="slide26.xml"/><Relationship Id="rId17" Type="http://schemas.openxmlformats.org/officeDocument/2006/relationships/slide" Target="slide32.xml"/><Relationship Id="rId2" Type="http://schemas.openxmlformats.org/officeDocument/2006/relationships/notesSlide" Target="../notesSlides/notesSlide13.xml"/><Relationship Id="rId16" Type="http://schemas.openxmlformats.org/officeDocument/2006/relationships/slide" Target="slide31.xml"/><Relationship Id="rId20" Type="http://schemas.openxmlformats.org/officeDocument/2006/relationships/slide" Target="slide3.xml"/><Relationship Id="rId1" Type="http://schemas.openxmlformats.org/officeDocument/2006/relationships/slideLayout" Target="../slideLayouts/slideLayout57.xml"/><Relationship Id="rId6" Type="http://schemas.openxmlformats.org/officeDocument/2006/relationships/slide" Target="slide20.xml"/><Relationship Id="rId11" Type="http://schemas.openxmlformats.org/officeDocument/2006/relationships/slide" Target="slide25.xml"/><Relationship Id="rId5" Type="http://schemas.openxmlformats.org/officeDocument/2006/relationships/slide" Target="slide19.xml"/><Relationship Id="rId15" Type="http://schemas.openxmlformats.org/officeDocument/2006/relationships/slide" Target="slide29.xml"/><Relationship Id="rId10" Type="http://schemas.openxmlformats.org/officeDocument/2006/relationships/slide" Target="slide24.xml"/><Relationship Id="rId19" Type="http://schemas.openxmlformats.org/officeDocument/2006/relationships/image" Target="../media/image19.png"/><Relationship Id="rId4" Type="http://schemas.openxmlformats.org/officeDocument/2006/relationships/slide" Target="slide18.xml"/><Relationship Id="rId9" Type="http://schemas.openxmlformats.org/officeDocument/2006/relationships/slide" Target="slide23.xml"/><Relationship Id="rId14" Type="http://schemas.openxmlformats.org/officeDocument/2006/relationships/slide" Target="slide28.xml"/></Relationships>
</file>

<file path=ppt/slides/_rels/slide160.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57.xml"/><Relationship Id="rId1" Type="http://schemas.openxmlformats.org/officeDocument/2006/relationships/slideLayout" Target="../slideLayouts/slideLayout29.xml"/><Relationship Id="rId4" Type="http://schemas.openxmlformats.org/officeDocument/2006/relationships/slide" Target="slide156.xml"/></Relationships>
</file>

<file path=ppt/slides/_rels/slide16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58.xml"/><Relationship Id="rId1" Type="http://schemas.openxmlformats.org/officeDocument/2006/relationships/slideLayout" Target="../slideLayouts/slideLayout29.xml"/><Relationship Id="rId6" Type="http://schemas.openxmlformats.org/officeDocument/2006/relationships/slide" Target="slide156.xml"/><Relationship Id="rId5" Type="http://schemas.openxmlformats.org/officeDocument/2006/relationships/image" Target="../media/image280.png"/><Relationship Id="rId4" Type="http://schemas.openxmlformats.org/officeDocument/2006/relationships/image" Target="../media/image279.png"/></Relationships>
</file>

<file path=ppt/slides/_rels/slide162.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59.xml"/><Relationship Id="rId1" Type="http://schemas.openxmlformats.org/officeDocument/2006/relationships/slideLayout" Target="../slideLayouts/slideLayout29.xml"/><Relationship Id="rId6" Type="http://schemas.openxmlformats.org/officeDocument/2006/relationships/slide" Target="slide156.xml"/><Relationship Id="rId5" Type="http://schemas.openxmlformats.org/officeDocument/2006/relationships/image" Target="../media/image280.png"/><Relationship Id="rId4" Type="http://schemas.openxmlformats.org/officeDocument/2006/relationships/image" Target="../media/image281.png"/></Relationships>
</file>

<file path=ppt/slides/_rels/slide163.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60.xml"/><Relationship Id="rId1" Type="http://schemas.openxmlformats.org/officeDocument/2006/relationships/slideLayout" Target="../slideLayouts/slideLayout29.xml"/><Relationship Id="rId6" Type="http://schemas.openxmlformats.org/officeDocument/2006/relationships/slide" Target="slide156.xml"/><Relationship Id="rId5" Type="http://schemas.openxmlformats.org/officeDocument/2006/relationships/image" Target="../media/image9.png"/><Relationship Id="rId4" Type="http://schemas.openxmlformats.org/officeDocument/2006/relationships/image" Target="../media/image282.png"/></Relationships>
</file>

<file path=ppt/slides/_rels/slide16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61.xml"/><Relationship Id="rId1" Type="http://schemas.openxmlformats.org/officeDocument/2006/relationships/slideLayout" Target="../slideLayouts/slideLayout29.xml"/><Relationship Id="rId6" Type="http://schemas.openxmlformats.org/officeDocument/2006/relationships/slide" Target="slide156.xml"/><Relationship Id="rId5" Type="http://schemas.openxmlformats.org/officeDocument/2006/relationships/image" Target="../media/image9.png"/><Relationship Id="rId4" Type="http://schemas.openxmlformats.org/officeDocument/2006/relationships/image" Target="../media/image283.png"/></Relationships>
</file>

<file path=ppt/slides/_rels/slide16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62.xml"/><Relationship Id="rId1" Type="http://schemas.openxmlformats.org/officeDocument/2006/relationships/slideLayout" Target="../slideLayouts/slideLayout29.xml"/><Relationship Id="rId5" Type="http://schemas.openxmlformats.org/officeDocument/2006/relationships/slide" Target="slide156.xml"/><Relationship Id="rId4" Type="http://schemas.openxmlformats.org/officeDocument/2006/relationships/image" Target="../media/image284.png"/></Relationships>
</file>

<file path=ppt/slides/_rels/slide166.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63.xml"/><Relationship Id="rId1" Type="http://schemas.openxmlformats.org/officeDocument/2006/relationships/slideLayout" Target="../slideLayouts/slideLayout29.xml"/><Relationship Id="rId5" Type="http://schemas.openxmlformats.org/officeDocument/2006/relationships/slide" Target="slide156.xml"/><Relationship Id="rId4" Type="http://schemas.openxmlformats.org/officeDocument/2006/relationships/image" Target="../media/image285.png"/></Relationships>
</file>

<file path=ppt/slides/_rels/slide167.xml.rels><?xml version="1.0" encoding="UTF-8" standalone="yes"?>
<Relationships xmlns="http://schemas.openxmlformats.org/package/2006/relationships"><Relationship Id="rId8" Type="http://schemas.openxmlformats.org/officeDocument/2006/relationships/slide" Target="slide173.xml"/><Relationship Id="rId13" Type="http://schemas.openxmlformats.org/officeDocument/2006/relationships/slide" Target="slide3.xml"/><Relationship Id="rId3" Type="http://schemas.openxmlformats.org/officeDocument/2006/relationships/slide" Target="slide168.xml"/><Relationship Id="rId7" Type="http://schemas.openxmlformats.org/officeDocument/2006/relationships/slide" Target="slide172.xml"/><Relationship Id="rId12" Type="http://schemas.openxmlformats.org/officeDocument/2006/relationships/image" Target="../media/image286.png"/><Relationship Id="rId2" Type="http://schemas.openxmlformats.org/officeDocument/2006/relationships/notesSlide" Target="../notesSlides/notesSlide164.xml"/><Relationship Id="rId1" Type="http://schemas.openxmlformats.org/officeDocument/2006/relationships/slideLayout" Target="../slideLayouts/slideLayout57.xml"/><Relationship Id="rId6" Type="http://schemas.openxmlformats.org/officeDocument/2006/relationships/slide" Target="slide171.xml"/><Relationship Id="rId11" Type="http://schemas.openxmlformats.org/officeDocument/2006/relationships/slide" Target="slide176.xml"/><Relationship Id="rId5" Type="http://schemas.openxmlformats.org/officeDocument/2006/relationships/slide" Target="slide170.xml"/><Relationship Id="rId10" Type="http://schemas.openxmlformats.org/officeDocument/2006/relationships/slide" Target="slide175.xml"/><Relationship Id="rId4" Type="http://schemas.openxmlformats.org/officeDocument/2006/relationships/slide" Target="slide169.xml"/><Relationship Id="rId9" Type="http://schemas.openxmlformats.org/officeDocument/2006/relationships/slide" Target="slide174.xml"/></Relationships>
</file>

<file path=ppt/slides/_rels/slide168.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65.xml"/><Relationship Id="rId1" Type="http://schemas.openxmlformats.org/officeDocument/2006/relationships/slideLayout" Target="../slideLayouts/slideLayout29.xml"/><Relationship Id="rId6" Type="http://schemas.openxmlformats.org/officeDocument/2006/relationships/slide" Target="slide167.xml"/><Relationship Id="rId5" Type="http://schemas.openxmlformats.org/officeDocument/2006/relationships/image" Target="../media/image288.png"/><Relationship Id="rId4" Type="http://schemas.openxmlformats.org/officeDocument/2006/relationships/image" Target="../media/image287.png"/></Relationships>
</file>

<file path=ppt/slides/_rels/slide169.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image" Target="../media/image275.png"/><Relationship Id="rId7" Type="http://schemas.openxmlformats.org/officeDocument/2006/relationships/image" Target="../media/image291.png"/><Relationship Id="rId2" Type="http://schemas.openxmlformats.org/officeDocument/2006/relationships/notesSlide" Target="../notesSlides/notesSlide166.xml"/><Relationship Id="rId1" Type="http://schemas.openxmlformats.org/officeDocument/2006/relationships/slideLayout" Target="../slideLayouts/slideLayout29.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9.png"/><Relationship Id="rId9" Type="http://schemas.openxmlformats.org/officeDocument/2006/relationships/slide" Target="slide167.xml"/></Relationships>
</file>

<file path=ppt/slides/_rels/slide17.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7.png"/><Relationship Id="rId5" Type="http://schemas.openxmlformats.org/officeDocument/2006/relationships/image" Target="../media/image22.png"/><Relationship Id="rId4" Type="http://schemas.openxmlformats.org/officeDocument/2006/relationships/image" Target="../media/image21.png"/></Relationships>
</file>

<file path=ppt/slides/_rels/slide170.xml.rels><?xml version="1.0" encoding="UTF-8" standalone="yes"?>
<Relationships xmlns="http://schemas.openxmlformats.org/package/2006/relationships"><Relationship Id="rId3" Type="http://schemas.openxmlformats.org/officeDocument/2006/relationships/image" Target="../media/image275.png"/><Relationship Id="rId7" Type="http://schemas.openxmlformats.org/officeDocument/2006/relationships/slide" Target="slide167.xml"/><Relationship Id="rId2" Type="http://schemas.openxmlformats.org/officeDocument/2006/relationships/notesSlide" Target="../notesSlides/notesSlide167.xml"/><Relationship Id="rId1" Type="http://schemas.openxmlformats.org/officeDocument/2006/relationships/slideLayout" Target="../slideLayouts/slideLayout29.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171.xml.rels><?xml version="1.0" encoding="UTF-8" standalone="yes"?>
<Relationships xmlns="http://schemas.openxmlformats.org/package/2006/relationships"><Relationship Id="rId3" Type="http://schemas.openxmlformats.org/officeDocument/2006/relationships/image" Target="../media/image275.png"/><Relationship Id="rId7" Type="http://schemas.openxmlformats.org/officeDocument/2006/relationships/slide" Target="slide167.xml"/><Relationship Id="rId2" Type="http://schemas.openxmlformats.org/officeDocument/2006/relationships/notesSlide" Target="../notesSlides/notesSlide168.xml"/><Relationship Id="rId1" Type="http://schemas.openxmlformats.org/officeDocument/2006/relationships/slideLayout" Target="../slideLayouts/slideLayout29.xml"/><Relationship Id="rId6" Type="http://schemas.openxmlformats.org/officeDocument/2006/relationships/image" Target="../media/image297.png"/><Relationship Id="rId5" Type="http://schemas.openxmlformats.org/officeDocument/2006/relationships/image" Target="../media/image296.jpeg"/><Relationship Id="rId4" Type="http://schemas.openxmlformats.org/officeDocument/2006/relationships/image" Target="../media/image295.png"/></Relationships>
</file>

<file path=ppt/slides/_rels/slide172.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69.xml"/><Relationship Id="rId1" Type="http://schemas.openxmlformats.org/officeDocument/2006/relationships/slideLayout" Target="../slideLayouts/slideLayout29.xml"/><Relationship Id="rId5" Type="http://schemas.openxmlformats.org/officeDocument/2006/relationships/slide" Target="slide167.xml"/><Relationship Id="rId4" Type="http://schemas.openxmlformats.org/officeDocument/2006/relationships/image" Target="../media/image298.png"/></Relationships>
</file>

<file path=ppt/slides/_rels/slide173.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70.xml"/><Relationship Id="rId1" Type="http://schemas.openxmlformats.org/officeDocument/2006/relationships/slideLayout" Target="../slideLayouts/slideLayout29.xml"/><Relationship Id="rId6" Type="http://schemas.openxmlformats.org/officeDocument/2006/relationships/slide" Target="slide167.xml"/><Relationship Id="rId5" Type="http://schemas.openxmlformats.org/officeDocument/2006/relationships/image" Target="../media/image299.png"/><Relationship Id="rId4" Type="http://schemas.openxmlformats.org/officeDocument/2006/relationships/image" Target="../media/image296.jpeg"/></Relationships>
</file>

<file path=ppt/slides/_rels/slide174.xml.rels><?xml version="1.0" encoding="UTF-8" standalone="yes"?>
<Relationships xmlns="http://schemas.openxmlformats.org/package/2006/relationships"><Relationship Id="rId3" Type="http://schemas.openxmlformats.org/officeDocument/2006/relationships/image" Target="../media/image275.png"/><Relationship Id="rId7" Type="http://schemas.openxmlformats.org/officeDocument/2006/relationships/slide" Target="slide167.xml"/><Relationship Id="rId2" Type="http://schemas.openxmlformats.org/officeDocument/2006/relationships/notesSlide" Target="../notesSlides/notesSlide171.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301.jpeg"/><Relationship Id="rId4" Type="http://schemas.openxmlformats.org/officeDocument/2006/relationships/image" Target="../media/image300.jpeg"/></Relationships>
</file>

<file path=ppt/slides/_rels/slide17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72.xml"/><Relationship Id="rId1" Type="http://schemas.openxmlformats.org/officeDocument/2006/relationships/slideLayout" Target="../slideLayouts/slideLayout29.xml"/><Relationship Id="rId6" Type="http://schemas.openxmlformats.org/officeDocument/2006/relationships/slide" Target="slide167.xml"/><Relationship Id="rId5" Type="http://schemas.openxmlformats.org/officeDocument/2006/relationships/image" Target="../media/image303.png"/><Relationship Id="rId4" Type="http://schemas.openxmlformats.org/officeDocument/2006/relationships/image" Target="../media/image302.png"/></Relationships>
</file>

<file path=ppt/slides/_rels/slide176.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73.xml"/><Relationship Id="rId1" Type="http://schemas.openxmlformats.org/officeDocument/2006/relationships/slideLayout" Target="../slideLayouts/slideLayout29.xml"/><Relationship Id="rId4" Type="http://schemas.openxmlformats.org/officeDocument/2006/relationships/slide" Target="slide167.xml"/></Relationships>
</file>

<file path=ppt/slides/_rels/slide177.xml.rels><?xml version="1.0" encoding="UTF-8" standalone="yes"?>
<Relationships xmlns="http://schemas.openxmlformats.org/package/2006/relationships"><Relationship Id="rId8" Type="http://schemas.openxmlformats.org/officeDocument/2006/relationships/slide" Target="slide183.xml"/><Relationship Id="rId3" Type="http://schemas.openxmlformats.org/officeDocument/2006/relationships/slide" Target="slide178.xml"/><Relationship Id="rId7" Type="http://schemas.openxmlformats.org/officeDocument/2006/relationships/slide" Target="slide182.xml"/><Relationship Id="rId12" Type="http://schemas.openxmlformats.org/officeDocument/2006/relationships/slide" Target="slide3.xml"/><Relationship Id="rId2" Type="http://schemas.openxmlformats.org/officeDocument/2006/relationships/notesSlide" Target="../notesSlides/notesSlide174.xml"/><Relationship Id="rId1" Type="http://schemas.openxmlformats.org/officeDocument/2006/relationships/slideLayout" Target="../slideLayouts/slideLayout57.xml"/><Relationship Id="rId6" Type="http://schemas.openxmlformats.org/officeDocument/2006/relationships/slide" Target="slide181.xml"/><Relationship Id="rId11" Type="http://schemas.openxmlformats.org/officeDocument/2006/relationships/slide" Target="slide186.xml"/><Relationship Id="rId5" Type="http://schemas.openxmlformats.org/officeDocument/2006/relationships/slide" Target="slide180.xml"/><Relationship Id="rId10" Type="http://schemas.openxmlformats.org/officeDocument/2006/relationships/slide" Target="slide185.xml"/><Relationship Id="rId4" Type="http://schemas.openxmlformats.org/officeDocument/2006/relationships/slide" Target="slide179.xml"/><Relationship Id="rId9" Type="http://schemas.openxmlformats.org/officeDocument/2006/relationships/slide" Target="slide184.xml"/></Relationships>
</file>

<file path=ppt/slides/_rels/slide178.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75.xml"/><Relationship Id="rId1" Type="http://schemas.openxmlformats.org/officeDocument/2006/relationships/slideLayout" Target="../slideLayouts/slideLayout29.xml"/><Relationship Id="rId5" Type="http://schemas.openxmlformats.org/officeDocument/2006/relationships/slide" Target="slide177.xml"/><Relationship Id="rId4" Type="http://schemas.openxmlformats.org/officeDocument/2006/relationships/image" Target="../media/image9.png"/></Relationships>
</file>

<file path=ppt/slides/_rels/slide17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76.xml"/><Relationship Id="rId1" Type="http://schemas.openxmlformats.org/officeDocument/2006/relationships/slideLayout" Target="../slideLayouts/slideLayout29.xml"/><Relationship Id="rId6" Type="http://schemas.openxmlformats.org/officeDocument/2006/relationships/slide" Target="slide177.xml"/><Relationship Id="rId5" Type="http://schemas.openxmlformats.org/officeDocument/2006/relationships/image" Target="../media/image304.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16.xml"/><Relationship Id="rId3" Type="http://schemas.openxmlformats.org/officeDocument/2006/relationships/image" Target="../media/image7.png"/><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s>
</file>

<file path=ppt/slides/_rels/slide180.xml.rels><?xml version="1.0" encoding="UTF-8" standalone="yes"?>
<Relationships xmlns="http://schemas.openxmlformats.org/package/2006/relationships"><Relationship Id="rId8" Type="http://schemas.openxmlformats.org/officeDocument/2006/relationships/image" Target="../media/image309.png"/><Relationship Id="rId3" Type="http://schemas.openxmlformats.org/officeDocument/2006/relationships/image" Target="../media/image275.png"/><Relationship Id="rId7" Type="http://schemas.openxmlformats.org/officeDocument/2006/relationships/image" Target="../media/image308.png"/><Relationship Id="rId2" Type="http://schemas.openxmlformats.org/officeDocument/2006/relationships/notesSlide" Target="../notesSlides/notesSlide177.xml"/><Relationship Id="rId1" Type="http://schemas.openxmlformats.org/officeDocument/2006/relationships/slideLayout" Target="../slideLayouts/slideLayout29.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 Id="rId9" Type="http://schemas.openxmlformats.org/officeDocument/2006/relationships/slide" Target="slide177.xml"/></Relationships>
</file>

<file path=ppt/slides/_rels/slide18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78.xml"/><Relationship Id="rId1" Type="http://schemas.openxmlformats.org/officeDocument/2006/relationships/slideLayout" Target="../slideLayouts/slideLayout29.xml"/><Relationship Id="rId6" Type="http://schemas.openxmlformats.org/officeDocument/2006/relationships/slide" Target="slide177.xml"/><Relationship Id="rId5" Type="http://schemas.openxmlformats.org/officeDocument/2006/relationships/image" Target="../media/image311.png"/><Relationship Id="rId4" Type="http://schemas.openxmlformats.org/officeDocument/2006/relationships/image" Target="../media/image310.png"/></Relationships>
</file>

<file path=ppt/slides/_rels/slide182.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79.xml"/><Relationship Id="rId1" Type="http://schemas.openxmlformats.org/officeDocument/2006/relationships/slideLayout" Target="../slideLayouts/slideLayout29.xml"/><Relationship Id="rId6" Type="http://schemas.openxmlformats.org/officeDocument/2006/relationships/slide" Target="slide177.xml"/><Relationship Id="rId5" Type="http://schemas.openxmlformats.org/officeDocument/2006/relationships/image" Target="../media/image313.png"/><Relationship Id="rId4" Type="http://schemas.openxmlformats.org/officeDocument/2006/relationships/image" Target="../media/image312.png"/></Relationships>
</file>

<file path=ppt/slides/_rels/slide183.xml.rels><?xml version="1.0" encoding="UTF-8" standalone="yes"?>
<Relationships xmlns="http://schemas.openxmlformats.org/package/2006/relationships"><Relationship Id="rId8" Type="http://schemas.openxmlformats.org/officeDocument/2006/relationships/slide" Target="slide177.xml"/><Relationship Id="rId3" Type="http://schemas.openxmlformats.org/officeDocument/2006/relationships/image" Target="../media/image275.png"/><Relationship Id="rId7" Type="http://schemas.openxmlformats.org/officeDocument/2006/relationships/image" Target="../media/image316.png"/><Relationship Id="rId2" Type="http://schemas.openxmlformats.org/officeDocument/2006/relationships/notesSlide" Target="../notesSlides/notesSlide180.xml"/><Relationship Id="rId1" Type="http://schemas.openxmlformats.org/officeDocument/2006/relationships/slideLayout" Target="../slideLayouts/slideLayout29.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9.png"/></Relationships>
</file>

<file path=ppt/slides/_rels/slide18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81.xml"/><Relationship Id="rId1" Type="http://schemas.openxmlformats.org/officeDocument/2006/relationships/slideLayout" Target="../slideLayouts/slideLayout29.xml"/><Relationship Id="rId5" Type="http://schemas.openxmlformats.org/officeDocument/2006/relationships/slide" Target="slide177.xml"/><Relationship Id="rId4" Type="http://schemas.openxmlformats.org/officeDocument/2006/relationships/image" Target="../media/image9.png"/></Relationships>
</file>

<file path=ppt/slides/_rels/slide185.xml.rels><?xml version="1.0" encoding="UTF-8" standalone="yes"?>
<Relationships xmlns="http://schemas.openxmlformats.org/package/2006/relationships"><Relationship Id="rId8" Type="http://schemas.openxmlformats.org/officeDocument/2006/relationships/slide" Target="slide177.xml"/><Relationship Id="rId3" Type="http://schemas.openxmlformats.org/officeDocument/2006/relationships/image" Target="../media/image275.png"/><Relationship Id="rId7" Type="http://schemas.openxmlformats.org/officeDocument/2006/relationships/image" Target="../media/image320.png"/><Relationship Id="rId2" Type="http://schemas.openxmlformats.org/officeDocument/2006/relationships/notesSlide" Target="../notesSlides/notesSlide182.xml"/><Relationship Id="rId1" Type="http://schemas.openxmlformats.org/officeDocument/2006/relationships/slideLayout" Target="../slideLayouts/slideLayout29.xml"/><Relationship Id="rId6" Type="http://schemas.openxmlformats.org/officeDocument/2006/relationships/image" Target="../media/image319.png"/><Relationship Id="rId5" Type="http://schemas.openxmlformats.org/officeDocument/2006/relationships/image" Target="../media/image318.png"/><Relationship Id="rId4" Type="http://schemas.openxmlformats.org/officeDocument/2006/relationships/image" Target="../media/image317.png"/></Relationships>
</file>

<file path=ppt/slides/_rels/slide186.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83.xml"/><Relationship Id="rId1" Type="http://schemas.openxmlformats.org/officeDocument/2006/relationships/slideLayout" Target="../slideLayouts/slideLayout29.xml"/><Relationship Id="rId4" Type="http://schemas.openxmlformats.org/officeDocument/2006/relationships/slide" Target="slide177.xml"/></Relationships>
</file>

<file path=ppt/slides/_rels/slide187.xml.rels><?xml version="1.0" encoding="UTF-8" standalone="yes"?>
<Relationships xmlns="http://schemas.openxmlformats.org/package/2006/relationships"><Relationship Id="rId8" Type="http://schemas.openxmlformats.org/officeDocument/2006/relationships/slide" Target="slide200.xml"/><Relationship Id="rId13" Type="http://schemas.openxmlformats.org/officeDocument/2006/relationships/slide" Target="slide3.xml"/><Relationship Id="rId3" Type="http://schemas.openxmlformats.org/officeDocument/2006/relationships/slide" Target="slide188.xml"/><Relationship Id="rId7" Type="http://schemas.openxmlformats.org/officeDocument/2006/relationships/slide" Target="slide194.xml"/><Relationship Id="rId12" Type="http://schemas.openxmlformats.org/officeDocument/2006/relationships/image" Target="../media/image321.png"/><Relationship Id="rId2" Type="http://schemas.openxmlformats.org/officeDocument/2006/relationships/notesSlide" Target="../notesSlides/notesSlide184.xml"/><Relationship Id="rId1" Type="http://schemas.openxmlformats.org/officeDocument/2006/relationships/slideLayout" Target="../slideLayouts/slideLayout57.xml"/><Relationship Id="rId6" Type="http://schemas.openxmlformats.org/officeDocument/2006/relationships/slide" Target="slide191.xml"/><Relationship Id="rId11" Type="http://schemas.openxmlformats.org/officeDocument/2006/relationships/slide" Target="slide203.xml"/><Relationship Id="rId5" Type="http://schemas.openxmlformats.org/officeDocument/2006/relationships/slide" Target="slide189.xml"/><Relationship Id="rId10" Type="http://schemas.openxmlformats.org/officeDocument/2006/relationships/slide" Target="slide202.xml"/><Relationship Id="rId4" Type="http://schemas.openxmlformats.org/officeDocument/2006/relationships/slide" Target="slide199.xml"/><Relationship Id="rId9" Type="http://schemas.openxmlformats.org/officeDocument/2006/relationships/slide" Target="slide201.xml"/></Relationships>
</file>

<file path=ppt/slides/_rels/slide188.xml.rels><?xml version="1.0" encoding="UTF-8" standalone="yes"?>
<Relationships xmlns="http://schemas.openxmlformats.org/package/2006/relationships"><Relationship Id="rId8" Type="http://schemas.openxmlformats.org/officeDocument/2006/relationships/slide" Target="slide187.xml"/><Relationship Id="rId3" Type="http://schemas.openxmlformats.org/officeDocument/2006/relationships/image" Target="../media/image322.png"/><Relationship Id="rId7" Type="http://schemas.openxmlformats.org/officeDocument/2006/relationships/image" Target="../media/image326.png"/><Relationship Id="rId2" Type="http://schemas.openxmlformats.org/officeDocument/2006/relationships/notesSlide" Target="../notesSlides/notesSlide185.xml"/><Relationship Id="rId1" Type="http://schemas.openxmlformats.org/officeDocument/2006/relationships/slideLayout" Target="../slideLayouts/slideLayout29.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jpeg"/></Relationships>
</file>

<file path=ppt/slides/_rels/slide189.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186.xml"/><Relationship Id="rId1" Type="http://schemas.openxmlformats.org/officeDocument/2006/relationships/slideLayout" Target="../slideLayouts/slideLayout29.xml"/><Relationship Id="rId6" Type="http://schemas.openxmlformats.org/officeDocument/2006/relationships/slide" Target="slide187.xml"/><Relationship Id="rId5" Type="http://schemas.openxmlformats.org/officeDocument/2006/relationships/image" Target="../media/image327.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0.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187.xml"/><Relationship Id="rId1" Type="http://schemas.openxmlformats.org/officeDocument/2006/relationships/slideLayout" Target="../slideLayouts/slideLayout29.xml"/><Relationship Id="rId6" Type="http://schemas.openxmlformats.org/officeDocument/2006/relationships/slide" Target="slide187.xml"/><Relationship Id="rId5" Type="http://schemas.openxmlformats.org/officeDocument/2006/relationships/image" Target="../media/image9.png"/><Relationship Id="rId4" Type="http://schemas.openxmlformats.org/officeDocument/2006/relationships/image" Target="../media/image327.png"/></Relationships>
</file>

<file path=ppt/slides/_rels/slide191.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322.png"/><Relationship Id="rId7" Type="http://schemas.openxmlformats.org/officeDocument/2006/relationships/diagramColors" Target="../diagrams/colors9.xml"/><Relationship Id="rId2" Type="http://schemas.openxmlformats.org/officeDocument/2006/relationships/notesSlide" Target="../notesSlides/notesSlide188.xml"/><Relationship Id="rId1" Type="http://schemas.openxmlformats.org/officeDocument/2006/relationships/slideLayout" Target="../slideLayouts/slideLayout29.xml"/><Relationship Id="rId6" Type="http://schemas.openxmlformats.org/officeDocument/2006/relationships/diagramQuickStyle" Target="../diagrams/quickStyle9.xml"/><Relationship Id="rId11" Type="http://schemas.openxmlformats.org/officeDocument/2006/relationships/slide" Target="slide187.xml"/><Relationship Id="rId5" Type="http://schemas.openxmlformats.org/officeDocument/2006/relationships/diagramLayout" Target="../diagrams/layout9.xml"/><Relationship Id="rId10" Type="http://schemas.openxmlformats.org/officeDocument/2006/relationships/image" Target="../media/image9.png"/><Relationship Id="rId4" Type="http://schemas.openxmlformats.org/officeDocument/2006/relationships/diagramData" Target="../diagrams/data9.xml"/><Relationship Id="rId9" Type="http://schemas.openxmlformats.org/officeDocument/2006/relationships/image" Target="../media/image328.png"/></Relationships>
</file>

<file path=ppt/slides/_rels/slide19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322.png"/><Relationship Id="rId7" Type="http://schemas.openxmlformats.org/officeDocument/2006/relationships/diagramColors" Target="../diagrams/colors10.xml"/><Relationship Id="rId2" Type="http://schemas.openxmlformats.org/officeDocument/2006/relationships/notesSlide" Target="../notesSlides/notesSlide189.xml"/><Relationship Id="rId1" Type="http://schemas.openxmlformats.org/officeDocument/2006/relationships/slideLayout" Target="../slideLayouts/slideLayout29.xml"/><Relationship Id="rId6" Type="http://schemas.openxmlformats.org/officeDocument/2006/relationships/diagramQuickStyle" Target="../diagrams/quickStyle10.xml"/><Relationship Id="rId5" Type="http://schemas.openxmlformats.org/officeDocument/2006/relationships/diagramLayout" Target="../diagrams/layout10.xml"/><Relationship Id="rId10" Type="http://schemas.openxmlformats.org/officeDocument/2006/relationships/slide" Target="slide187.xml"/><Relationship Id="rId4" Type="http://schemas.openxmlformats.org/officeDocument/2006/relationships/diagramData" Target="../diagrams/data10.xml"/><Relationship Id="rId9" Type="http://schemas.openxmlformats.org/officeDocument/2006/relationships/image" Target="../media/image9.png"/></Relationships>
</file>

<file path=ppt/slides/_rels/slide193.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322.png"/><Relationship Id="rId7" Type="http://schemas.openxmlformats.org/officeDocument/2006/relationships/diagramQuickStyle" Target="../diagrams/quickStyle11.xml"/><Relationship Id="rId2" Type="http://schemas.openxmlformats.org/officeDocument/2006/relationships/notesSlide" Target="../notesSlides/notesSlide190.xml"/><Relationship Id="rId1" Type="http://schemas.openxmlformats.org/officeDocument/2006/relationships/slideLayout" Target="../slideLayouts/slideLayout29.xml"/><Relationship Id="rId6" Type="http://schemas.openxmlformats.org/officeDocument/2006/relationships/diagramLayout" Target="../diagrams/layout11.xml"/><Relationship Id="rId11" Type="http://schemas.openxmlformats.org/officeDocument/2006/relationships/slide" Target="slide187.xml"/><Relationship Id="rId5" Type="http://schemas.openxmlformats.org/officeDocument/2006/relationships/diagramData" Target="../diagrams/data11.xml"/><Relationship Id="rId10" Type="http://schemas.openxmlformats.org/officeDocument/2006/relationships/image" Target="../media/image9.png"/><Relationship Id="rId4" Type="http://schemas.openxmlformats.org/officeDocument/2006/relationships/image" Target="../media/image329.png"/><Relationship Id="rId9" Type="http://schemas.microsoft.com/office/2007/relationships/diagramDrawing" Target="../diagrams/drawing11.xml"/></Relationships>
</file>

<file path=ppt/slides/_rels/slide194.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322.png"/><Relationship Id="rId7" Type="http://schemas.openxmlformats.org/officeDocument/2006/relationships/diagramQuickStyle" Target="../diagrams/quickStyle12.xml"/><Relationship Id="rId2" Type="http://schemas.openxmlformats.org/officeDocument/2006/relationships/notesSlide" Target="../notesSlides/notesSlide191.xml"/><Relationship Id="rId1" Type="http://schemas.openxmlformats.org/officeDocument/2006/relationships/slideLayout" Target="../slideLayouts/slideLayout29.xml"/><Relationship Id="rId6" Type="http://schemas.openxmlformats.org/officeDocument/2006/relationships/diagramLayout" Target="../diagrams/layout12.xml"/><Relationship Id="rId11" Type="http://schemas.openxmlformats.org/officeDocument/2006/relationships/slide" Target="slide187.xml"/><Relationship Id="rId5" Type="http://schemas.openxmlformats.org/officeDocument/2006/relationships/diagramData" Target="../diagrams/data12.xml"/><Relationship Id="rId10" Type="http://schemas.openxmlformats.org/officeDocument/2006/relationships/image" Target="../media/image9.png"/><Relationship Id="rId4" Type="http://schemas.openxmlformats.org/officeDocument/2006/relationships/image" Target="../media/image329.png"/><Relationship Id="rId9" Type="http://schemas.microsoft.com/office/2007/relationships/diagramDrawing" Target="../diagrams/drawing12.xml"/></Relationships>
</file>

<file path=ppt/slides/_rels/slide195.xml.rels><?xml version="1.0" encoding="UTF-8" standalone="yes"?>
<Relationships xmlns="http://schemas.openxmlformats.org/package/2006/relationships"><Relationship Id="rId8" Type="http://schemas.openxmlformats.org/officeDocument/2006/relationships/slide" Target="slide187.xml"/><Relationship Id="rId3" Type="http://schemas.openxmlformats.org/officeDocument/2006/relationships/image" Target="../media/image322.png"/><Relationship Id="rId7" Type="http://schemas.openxmlformats.org/officeDocument/2006/relationships/image" Target="../media/image9.png"/><Relationship Id="rId2" Type="http://schemas.openxmlformats.org/officeDocument/2006/relationships/notesSlide" Target="../notesSlides/notesSlide192.xml"/><Relationship Id="rId1" Type="http://schemas.openxmlformats.org/officeDocument/2006/relationships/slideLayout" Target="../slideLayouts/slideLayout29.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9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22.png"/><Relationship Id="rId7" Type="http://schemas.openxmlformats.org/officeDocument/2006/relationships/image" Target="../media/image336.png"/><Relationship Id="rId2" Type="http://schemas.openxmlformats.org/officeDocument/2006/relationships/notesSlide" Target="../notesSlides/notesSlide193.xml"/><Relationship Id="rId1" Type="http://schemas.openxmlformats.org/officeDocument/2006/relationships/slideLayout" Target="../slideLayouts/slideLayout29.xml"/><Relationship Id="rId6" Type="http://schemas.openxmlformats.org/officeDocument/2006/relationships/image" Target="../media/image335.png"/><Relationship Id="rId5" Type="http://schemas.openxmlformats.org/officeDocument/2006/relationships/image" Target="../media/image334.png"/><Relationship Id="rId4" Type="http://schemas.openxmlformats.org/officeDocument/2006/relationships/image" Target="../media/image333.png"/><Relationship Id="rId9" Type="http://schemas.openxmlformats.org/officeDocument/2006/relationships/slide" Target="slide187.xml"/></Relationships>
</file>

<file path=ppt/slides/_rels/slide197.xml.rels><?xml version="1.0" encoding="UTF-8" standalone="yes"?>
<Relationships xmlns="http://schemas.openxmlformats.org/package/2006/relationships"><Relationship Id="rId3" Type="http://schemas.openxmlformats.org/officeDocument/2006/relationships/image" Target="../media/image322.png"/><Relationship Id="rId7" Type="http://schemas.openxmlformats.org/officeDocument/2006/relationships/slide" Target="slide187.xml"/><Relationship Id="rId2" Type="http://schemas.openxmlformats.org/officeDocument/2006/relationships/notesSlide" Target="../notesSlides/notesSlide194.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338.png"/><Relationship Id="rId4" Type="http://schemas.openxmlformats.org/officeDocument/2006/relationships/image" Target="../media/image337.png"/></Relationships>
</file>

<file path=ppt/slides/_rels/slide198.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322.png"/><Relationship Id="rId7" Type="http://schemas.openxmlformats.org/officeDocument/2006/relationships/diagramColors" Target="../diagrams/colors13.xml"/><Relationship Id="rId2" Type="http://schemas.openxmlformats.org/officeDocument/2006/relationships/notesSlide" Target="../notesSlides/notesSlide195.xml"/><Relationship Id="rId1" Type="http://schemas.openxmlformats.org/officeDocument/2006/relationships/slideLayout" Target="../slideLayouts/slideLayout29.xml"/><Relationship Id="rId6" Type="http://schemas.openxmlformats.org/officeDocument/2006/relationships/diagramQuickStyle" Target="../diagrams/quickStyle13.xml"/><Relationship Id="rId5" Type="http://schemas.openxmlformats.org/officeDocument/2006/relationships/diagramLayout" Target="../diagrams/layout13.xml"/><Relationship Id="rId10" Type="http://schemas.openxmlformats.org/officeDocument/2006/relationships/slide" Target="slide187.xml"/><Relationship Id="rId4" Type="http://schemas.openxmlformats.org/officeDocument/2006/relationships/diagramData" Target="../diagrams/data13.xml"/><Relationship Id="rId9" Type="http://schemas.openxmlformats.org/officeDocument/2006/relationships/image" Target="../media/image9.png"/></Relationships>
</file>

<file path=ppt/slides/_rels/slide199.xml.rels><?xml version="1.0" encoding="UTF-8" standalone="yes"?>
<Relationships xmlns="http://schemas.openxmlformats.org/package/2006/relationships"><Relationship Id="rId3" Type="http://schemas.openxmlformats.org/officeDocument/2006/relationships/image" Target="../media/image322.png"/><Relationship Id="rId7" Type="http://schemas.openxmlformats.org/officeDocument/2006/relationships/slide" Target="slide187.xml"/><Relationship Id="rId2" Type="http://schemas.openxmlformats.org/officeDocument/2006/relationships/notesSlide" Target="../notesSlides/notesSlide196.xml"/><Relationship Id="rId1" Type="http://schemas.openxmlformats.org/officeDocument/2006/relationships/slideLayout" Target="../slideLayouts/slideLayout29.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slide" Target="slide16.xml"/><Relationship Id="rId5" Type="http://schemas.openxmlformats.org/officeDocument/2006/relationships/image" Target="../media/image7.png"/><Relationship Id="rId4" Type="http://schemas.openxmlformats.org/officeDocument/2006/relationships/image" Target="../media/image33.png"/></Relationships>
</file>

<file path=ppt/slides/_rels/slide200.xml.rels><?xml version="1.0" encoding="UTF-8" standalone="yes"?>
<Relationships xmlns="http://schemas.openxmlformats.org/package/2006/relationships"><Relationship Id="rId3" Type="http://schemas.openxmlformats.org/officeDocument/2006/relationships/image" Target="../media/image322.png"/><Relationship Id="rId7" Type="http://schemas.openxmlformats.org/officeDocument/2006/relationships/slide" Target="slide187.xml"/><Relationship Id="rId2" Type="http://schemas.openxmlformats.org/officeDocument/2006/relationships/notesSlide" Target="../notesSlides/notesSlide197.xml"/><Relationship Id="rId1" Type="http://schemas.openxmlformats.org/officeDocument/2006/relationships/slideLayout" Target="../slideLayouts/slideLayout29.xml"/><Relationship Id="rId6" Type="http://schemas.openxmlformats.org/officeDocument/2006/relationships/image" Target="../media/image343.png"/><Relationship Id="rId5" Type="http://schemas.openxmlformats.org/officeDocument/2006/relationships/image" Target="../media/image342.jpeg"/><Relationship Id="rId4" Type="http://schemas.openxmlformats.org/officeDocument/2006/relationships/image" Target="../media/image341.png"/></Relationships>
</file>

<file path=ppt/slides/_rels/slide201.xml.rels><?xml version="1.0" encoding="UTF-8" standalone="yes"?>
<Relationships xmlns="http://schemas.openxmlformats.org/package/2006/relationships"><Relationship Id="rId8" Type="http://schemas.openxmlformats.org/officeDocument/2006/relationships/image" Target="../media/image348.svg"/><Relationship Id="rId3" Type="http://schemas.openxmlformats.org/officeDocument/2006/relationships/image" Target="../media/image322.png"/><Relationship Id="rId7" Type="http://schemas.openxmlformats.org/officeDocument/2006/relationships/image" Target="../media/image347.png"/><Relationship Id="rId2" Type="http://schemas.openxmlformats.org/officeDocument/2006/relationships/notesSlide" Target="../notesSlides/notesSlide198.xml"/><Relationship Id="rId1" Type="http://schemas.openxmlformats.org/officeDocument/2006/relationships/slideLayout" Target="../slideLayouts/slideLayout29.xml"/><Relationship Id="rId6" Type="http://schemas.openxmlformats.org/officeDocument/2006/relationships/image" Target="../media/image346.svg"/><Relationship Id="rId11" Type="http://schemas.openxmlformats.org/officeDocument/2006/relationships/slide" Target="slide187.xml"/><Relationship Id="rId5" Type="http://schemas.openxmlformats.org/officeDocument/2006/relationships/image" Target="../media/image345.png"/><Relationship Id="rId10" Type="http://schemas.openxmlformats.org/officeDocument/2006/relationships/image" Target="../media/image350.svg"/><Relationship Id="rId4" Type="http://schemas.openxmlformats.org/officeDocument/2006/relationships/image" Target="../media/image344.png"/><Relationship Id="rId9" Type="http://schemas.openxmlformats.org/officeDocument/2006/relationships/image" Target="../media/image349.png"/></Relationships>
</file>

<file path=ppt/slides/_rels/slide202.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199.xml"/><Relationship Id="rId1" Type="http://schemas.openxmlformats.org/officeDocument/2006/relationships/slideLayout" Target="../slideLayouts/slideLayout29.xml"/><Relationship Id="rId5" Type="http://schemas.openxmlformats.org/officeDocument/2006/relationships/slide" Target="slide187.xml"/><Relationship Id="rId4" Type="http://schemas.openxmlformats.org/officeDocument/2006/relationships/image" Target="../media/image351.png"/></Relationships>
</file>

<file path=ppt/slides/_rels/slide20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00.xml"/><Relationship Id="rId1" Type="http://schemas.openxmlformats.org/officeDocument/2006/relationships/slideLayout" Target="../slideLayouts/slideLayout29.xml"/><Relationship Id="rId6" Type="http://schemas.openxmlformats.org/officeDocument/2006/relationships/slide" Target="slide187.xml"/><Relationship Id="rId5" Type="http://schemas.openxmlformats.org/officeDocument/2006/relationships/image" Target="../media/image9.png"/><Relationship Id="rId4" Type="http://schemas.openxmlformats.org/officeDocument/2006/relationships/image" Target="../media/image352.png"/></Relationships>
</file>

<file path=ppt/slides/_rels/slide204.xml.rels><?xml version="1.0" encoding="UTF-8" standalone="yes"?>
<Relationships xmlns="http://schemas.openxmlformats.org/package/2006/relationships"><Relationship Id="rId8" Type="http://schemas.openxmlformats.org/officeDocument/2006/relationships/slide" Target="slide212.xml"/><Relationship Id="rId3" Type="http://schemas.openxmlformats.org/officeDocument/2006/relationships/slide" Target="slide205.xml"/><Relationship Id="rId7" Type="http://schemas.openxmlformats.org/officeDocument/2006/relationships/slide" Target="slide209.xml"/><Relationship Id="rId12" Type="http://schemas.openxmlformats.org/officeDocument/2006/relationships/slide" Target="slide3.xml"/><Relationship Id="rId2" Type="http://schemas.openxmlformats.org/officeDocument/2006/relationships/notesSlide" Target="../notesSlides/notesSlide201.xml"/><Relationship Id="rId1" Type="http://schemas.openxmlformats.org/officeDocument/2006/relationships/slideLayout" Target="../slideLayouts/slideLayout57.xml"/><Relationship Id="rId6" Type="http://schemas.openxmlformats.org/officeDocument/2006/relationships/slide" Target="slide208.xml"/><Relationship Id="rId11" Type="http://schemas.openxmlformats.org/officeDocument/2006/relationships/image" Target="../media/image353.png"/><Relationship Id="rId5" Type="http://schemas.openxmlformats.org/officeDocument/2006/relationships/slide" Target="slide207.xml"/><Relationship Id="rId10" Type="http://schemas.openxmlformats.org/officeDocument/2006/relationships/slide" Target="slide214.xml"/><Relationship Id="rId4" Type="http://schemas.openxmlformats.org/officeDocument/2006/relationships/slide" Target="slide206.xml"/><Relationship Id="rId9" Type="http://schemas.openxmlformats.org/officeDocument/2006/relationships/slide" Target="slide213.xml"/></Relationships>
</file>

<file path=ppt/slides/_rels/slide205.xml.rels><?xml version="1.0" encoding="UTF-8" standalone="yes"?>
<Relationships xmlns="http://schemas.openxmlformats.org/package/2006/relationships"><Relationship Id="rId8" Type="http://schemas.openxmlformats.org/officeDocument/2006/relationships/slide" Target="slide204.xml"/><Relationship Id="rId3" Type="http://schemas.openxmlformats.org/officeDocument/2006/relationships/image" Target="../media/image322.png"/><Relationship Id="rId7" Type="http://schemas.openxmlformats.org/officeDocument/2006/relationships/image" Target="../media/image355.png"/><Relationship Id="rId2" Type="http://schemas.openxmlformats.org/officeDocument/2006/relationships/notesSlide" Target="../notesSlides/notesSlide202.xml"/><Relationship Id="rId1" Type="http://schemas.openxmlformats.org/officeDocument/2006/relationships/slideLayout" Target="../slideLayouts/slideLayout29.xml"/><Relationship Id="rId6" Type="http://schemas.openxmlformats.org/officeDocument/2006/relationships/image" Target="../media/image354.png"/><Relationship Id="rId5" Type="http://schemas.openxmlformats.org/officeDocument/2006/relationships/image" Target="../media/image9.png"/><Relationship Id="rId4" Type="http://schemas.openxmlformats.org/officeDocument/2006/relationships/image" Target="../media/image353.png"/></Relationships>
</file>

<file path=ppt/slides/_rels/slide206.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03.xml"/><Relationship Id="rId1" Type="http://schemas.openxmlformats.org/officeDocument/2006/relationships/slideLayout" Target="../slideLayouts/slideLayout29.xml"/><Relationship Id="rId4" Type="http://schemas.openxmlformats.org/officeDocument/2006/relationships/slide" Target="slide204.xml"/></Relationships>
</file>

<file path=ppt/slides/_rels/slide207.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04.xml"/><Relationship Id="rId1" Type="http://schemas.openxmlformats.org/officeDocument/2006/relationships/slideLayout" Target="../slideLayouts/slideLayout29.xml"/><Relationship Id="rId5" Type="http://schemas.openxmlformats.org/officeDocument/2006/relationships/slide" Target="slide204.xml"/><Relationship Id="rId4" Type="http://schemas.openxmlformats.org/officeDocument/2006/relationships/image" Target="../media/image356.png"/></Relationships>
</file>

<file path=ppt/slides/_rels/slide208.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05.xml"/><Relationship Id="rId1" Type="http://schemas.openxmlformats.org/officeDocument/2006/relationships/slideLayout" Target="../slideLayouts/slideLayout29.xml"/><Relationship Id="rId5" Type="http://schemas.openxmlformats.org/officeDocument/2006/relationships/slide" Target="slide204.xml"/><Relationship Id="rId4" Type="http://schemas.openxmlformats.org/officeDocument/2006/relationships/image" Target="../media/image357.jpeg"/></Relationships>
</file>

<file path=ppt/slides/_rels/slide209.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06.xml"/><Relationship Id="rId1" Type="http://schemas.openxmlformats.org/officeDocument/2006/relationships/slideLayout" Target="../slideLayouts/slideLayout29.xml"/><Relationship Id="rId5" Type="http://schemas.openxmlformats.org/officeDocument/2006/relationships/slide" Target="slide204.xml"/><Relationship Id="rId4" Type="http://schemas.openxmlformats.org/officeDocument/2006/relationships/image" Target="../media/image358.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16.xml"/><Relationship Id="rId4" Type="http://schemas.openxmlformats.org/officeDocument/2006/relationships/image" Target="../media/image35.svg"/></Relationships>
</file>

<file path=ppt/slides/_rels/slide210.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07.xml"/><Relationship Id="rId1" Type="http://schemas.openxmlformats.org/officeDocument/2006/relationships/slideLayout" Target="../slideLayouts/slideLayout29.xml"/><Relationship Id="rId4" Type="http://schemas.openxmlformats.org/officeDocument/2006/relationships/slide" Target="slide204.xml"/></Relationships>
</file>

<file path=ppt/slides/_rels/slide211.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08.xml"/><Relationship Id="rId1" Type="http://schemas.openxmlformats.org/officeDocument/2006/relationships/slideLayout" Target="../slideLayouts/slideLayout29.xml"/><Relationship Id="rId4" Type="http://schemas.openxmlformats.org/officeDocument/2006/relationships/slide" Target="slide204.xml"/></Relationships>
</file>

<file path=ppt/slides/_rels/slide212.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209.xml"/><Relationship Id="rId1" Type="http://schemas.openxmlformats.org/officeDocument/2006/relationships/slideLayout" Target="../slideLayouts/slideLayout29.xml"/><Relationship Id="rId5" Type="http://schemas.openxmlformats.org/officeDocument/2006/relationships/slide" Target="slide204.xml"/><Relationship Id="rId4" Type="http://schemas.openxmlformats.org/officeDocument/2006/relationships/image" Target="../media/image359.jpeg"/></Relationships>
</file>

<file path=ppt/slides/_rels/slide213.xml.rels><?xml version="1.0" encoding="UTF-8" standalone="yes"?>
<Relationships xmlns="http://schemas.openxmlformats.org/package/2006/relationships"><Relationship Id="rId3" Type="http://schemas.openxmlformats.org/officeDocument/2006/relationships/image" Target="../media/image322.png"/><Relationship Id="rId7" Type="http://schemas.openxmlformats.org/officeDocument/2006/relationships/slide" Target="slide204.xml"/><Relationship Id="rId2" Type="http://schemas.openxmlformats.org/officeDocument/2006/relationships/notesSlide" Target="../notesSlides/notesSlide210.xml"/><Relationship Id="rId1" Type="http://schemas.openxmlformats.org/officeDocument/2006/relationships/slideLayout" Target="../slideLayouts/slideLayout29.xml"/><Relationship Id="rId6" Type="http://schemas.openxmlformats.org/officeDocument/2006/relationships/image" Target="../media/image362.png"/><Relationship Id="rId5" Type="http://schemas.openxmlformats.org/officeDocument/2006/relationships/image" Target="../media/image361.png"/><Relationship Id="rId4" Type="http://schemas.openxmlformats.org/officeDocument/2006/relationships/image" Target="../media/image360.png"/></Relationships>
</file>

<file path=ppt/slides/_rels/slide214.xml.rels><?xml version="1.0" encoding="UTF-8" standalone="yes"?>
<Relationships xmlns="http://schemas.openxmlformats.org/package/2006/relationships"><Relationship Id="rId3" Type="http://schemas.openxmlformats.org/officeDocument/2006/relationships/image" Target="../media/image322.png"/><Relationship Id="rId7" Type="http://schemas.openxmlformats.org/officeDocument/2006/relationships/slide" Target="slide204.xml"/><Relationship Id="rId2" Type="http://schemas.openxmlformats.org/officeDocument/2006/relationships/notesSlide" Target="../notesSlides/notesSlide211.xml"/><Relationship Id="rId1" Type="http://schemas.openxmlformats.org/officeDocument/2006/relationships/slideLayout" Target="../slideLayouts/slideLayout29.xml"/><Relationship Id="rId6" Type="http://schemas.openxmlformats.org/officeDocument/2006/relationships/image" Target="../media/image365.jpeg"/><Relationship Id="rId5" Type="http://schemas.openxmlformats.org/officeDocument/2006/relationships/image" Target="../media/image364.png"/><Relationship Id="rId4" Type="http://schemas.openxmlformats.org/officeDocument/2006/relationships/image" Target="../media/image363.png"/></Relationships>
</file>

<file path=ppt/slides/_rels/slide215.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slide" Target="slide216.xml"/><Relationship Id="rId7" Type="http://schemas.openxmlformats.org/officeDocument/2006/relationships/slide" Target="slide221.xml"/><Relationship Id="rId12" Type="http://schemas.openxmlformats.org/officeDocument/2006/relationships/slide" Target="slide3.xml"/><Relationship Id="rId2" Type="http://schemas.openxmlformats.org/officeDocument/2006/relationships/notesSlide" Target="../notesSlides/notesSlide212.xml"/><Relationship Id="rId1" Type="http://schemas.openxmlformats.org/officeDocument/2006/relationships/slideLayout" Target="../slideLayouts/slideLayout57.xml"/><Relationship Id="rId6" Type="http://schemas.openxmlformats.org/officeDocument/2006/relationships/slide" Target="slide219.xml"/><Relationship Id="rId11" Type="http://schemas.openxmlformats.org/officeDocument/2006/relationships/image" Target="../media/image366.png"/><Relationship Id="rId5" Type="http://schemas.openxmlformats.org/officeDocument/2006/relationships/slide" Target="slide218.xml"/><Relationship Id="rId10" Type="http://schemas.openxmlformats.org/officeDocument/2006/relationships/slide" Target="slide224.xml"/><Relationship Id="rId4" Type="http://schemas.openxmlformats.org/officeDocument/2006/relationships/slide" Target="slide217.xml"/><Relationship Id="rId9" Type="http://schemas.openxmlformats.org/officeDocument/2006/relationships/slide" Target="slide223.xml"/></Relationships>
</file>

<file path=ppt/slides/_rels/slide21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13.xml"/><Relationship Id="rId1" Type="http://schemas.openxmlformats.org/officeDocument/2006/relationships/slideLayout" Target="../slideLayouts/slideLayout29.xml"/><Relationship Id="rId6" Type="http://schemas.openxmlformats.org/officeDocument/2006/relationships/slide" Target="slide215.xml"/><Relationship Id="rId5" Type="http://schemas.openxmlformats.org/officeDocument/2006/relationships/image" Target="../media/image9.png"/><Relationship Id="rId4" Type="http://schemas.openxmlformats.org/officeDocument/2006/relationships/image" Target="../media/image368.png"/></Relationships>
</file>

<file path=ppt/slides/_rels/slide21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14.xml"/><Relationship Id="rId1" Type="http://schemas.openxmlformats.org/officeDocument/2006/relationships/slideLayout" Target="../slideLayouts/slideLayout29.xml"/><Relationship Id="rId6" Type="http://schemas.openxmlformats.org/officeDocument/2006/relationships/slide" Target="slide215.xml"/><Relationship Id="rId5" Type="http://schemas.openxmlformats.org/officeDocument/2006/relationships/image" Target="../media/image370.png"/><Relationship Id="rId4" Type="http://schemas.openxmlformats.org/officeDocument/2006/relationships/image" Target="../media/image369.png"/></Relationships>
</file>

<file path=ppt/slides/_rels/slide218.xml.rels><?xml version="1.0" encoding="UTF-8" standalone="yes"?>
<Relationships xmlns="http://schemas.openxmlformats.org/package/2006/relationships"><Relationship Id="rId8" Type="http://schemas.openxmlformats.org/officeDocument/2006/relationships/image" Target="../media/image349.png"/><Relationship Id="rId3" Type="http://schemas.openxmlformats.org/officeDocument/2006/relationships/image" Target="../media/image367.png"/><Relationship Id="rId7" Type="http://schemas.openxmlformats.org/officeDocument/2006/relationships/image" Target="../media/image348.svg"/><Relationship Id="rId2" Type="http://schemas.openxmlformats.org/officeDocument/2006/relationships/notesSlide" Target="../notesSlides/notesSlide215.xml"/><Relationship Id="rId1" Type="http://schemas.openxmlformats.org/officeDocument/2006/relationships/slideLayout" Target="../slideLayouts/slideLayout29.xml"/><Relationship Id="rId6" Type="http://schemas.openxmlformats.org/officeDocument/2006/relationships/image" Target="../media/image347.png"/><Relationship Id="rId5" Type="http://schemas.openxmlformats.org/officeDocument/2006/relationships/image" Target="../media/image346.svg"/><Relationship Id="rId10" Type="http://schemas.openxmlformats.org/officeDocument/2006/relationships/slide" Target="slide215.xml"/><Relationship Id="rId4" Type="http://schemas.openxmlformats.org/officeDocument/2006/relationships/image" Target="../media/image345.png"/><Relationship Id="rId9" Type="http://schemas.openxmlformats.org/officeDocument/2006/relationships/image" Target="../media/image350.svg"/></Relationships>
</file>

<file path=ppt/slides/_rels/slide219.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367.png"/><Relationship Id="rId7" Type="http://schemas.openxmlformats.org/officeDocument/2006/relationships/diagramColors" Target="../diagrams/colors14.xml"/><Relationship Id="rId2" Type="http://schemas.openxmlformats.org/officeDocument/2006/relationships/notesSlide" Target="../notesSlides/notesSlide216.xml"/><Relationship Id="rId1" Type="http://schemas.openxmlformats.org/officeDocument/2006/relationships/slideLayout" Target="../slideLayouts/slideLayout29.xml"/><Relationship Id="rId6" Type="http://schemas.openxmlformats.org/officeDocument/2006/relationships/diagramQuickStyle" Target="../diagrams/quickStyle14.xml"/><Relationship Id="rId5" Type="http://schemas.openxmlformats.org/officeDocument/2006/relationships/diagramLayout" Target="../diagrams/layout14.xml"/><Relationship Id="rId10" Type="http://schemas.openxmlformats.org/officeDocument/2006/relationships/slide" Target="slide215.xml"/><Relationship Id="rId4" Type="http://schemas.openxmlformats.org/officeDocument/2006/relationships/diagramData" Target="../diagrams/data14.xml"/><Relationship Id="rId9"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7.png"/><Relationship Id="rId4" Type="http://schemas.openxmlformats.org/officeDocument/2006/relationships/image" Target="../media/image37.png"/><Relationship Id="rId9" Type="http://schemas.openxmlformats.org/officeDocument/2006/relationships/slide" Target="slide16.xml"/></Relationships>
</file>

<file path=ppt/slides/_rels/slide220.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367.png"/><Relationship Id="rId7" Type="http://schemas.openxmlformats.org/officeDocument/2006/relationships/diagramColors" Target="../diagrams/colors15.xml"/><Relationship Id="rId2" Type="http://schemas.openxmlformats.org/officeDocument/2006/relationships/notesSlide" Target="../notesSlides/notesSlide217.xml"/><Relationship Id="rId1" Type="http://schemas.openxmlformats.org/officeDocument/2006/relationships/slideLayout" Target="../slideLayouts/slideLayout29.xml"/><Relationship Id="rId6" Type="http://schemas.openxmlformats.org/officeDocument/2006/relationships/diagramQuickStyle" Target="../diagrams/quickStyle15.xml"/><Relationship Id="rId5" Type="http://schemas.openxmlformats.org/officeDocument/2006/relationships/diagramLayout" Target="../diagrams/layout15.xml"/><Relationship Id="rId10" Type="http://schemas.openxmlformats.org/officeDocument/2006/relationships/slide" Target="slide215.xml"/><Relationship Id="rId4" Type="http://schemas.openxmlformats.org/officeDocument/2006/relationships/diagramData" Target="../diagrams/data15.xml"/><Relationship Id="rId9" Type="http://schemas.openxmlformats.org/officeDocument/2006/relationships/image" Target="../media/image9.png"/></Relationships>
</file>

<file path=ppt/slides/_rels/slide221.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18.xml"/><Relationship Id="rId1" Type="http://schemas.openxmlformats.org/officeDocument/2006/relationships/slideLayout" Target="../slideLayouts/slideLayout29.xml"/><Relationship Id="rId4" Type="http://schemas.openxmlformats.org/officeDocument/2006/relationships/slide" Target="slide215.xml"/></Relationships>
</file>

<file path=ppt/slides/_rels/slide222.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367.png"/><Relationship Id="rId7" Type="http://schemas.openxmlformats.org/officeDocument/2006/relationships/diagramColors" Target="../diagrams/colors16.xml"/><Relationship Id="rId12" Type="http://schemas.openxmlformats.org/officeDocument/2006/relationships/slide" Target="slide215.xml"/><Relationship Id="rId2" Type="http://schemas.openxmlformats.org/officeDocument/2006/relationships/notesSlide" Target="../notesSlides/notesSlide219.xml"/><Relationship Id="rId1" Type="http://schemas.openxmlformats.org/officeDocument/2006/relationships/slideLayout" Target="../slideLayouts/slideLayout29.xml"/><Relationship Id="rId6" Type="http://schemas.openxmlformats.org/officeDocument/2006/relationships/diagramQuickStyle" Target="../diagrams/quickStyle16.xml"/><Relationship Id="rId11" Type="http://schemas.openxmlformats.org/officeDocument/2006/relationships/image" Target="../media/image373.png"/><Relationship Id="rId5" Type="http://schemas.openxmlformats.org/officeDocument/2006/relationships/diagramLayout" Target="../diagrams/layout16.xml"/><Relationship Id="rId10" Type="http://schemas.openxmlformats.org/officeDocument/2006/relationships/image" Target="../media/image372.png"/><Relationship Id="rId4" Type="http://schemas.openxmlformats.org/officeDocument/2006/relationships/diagramData" Target="../diagrams/data16.xml"/><Relationship Id="rId9" Type="http://schemas.openxmlformats.org/officeDocument/2006/relationships/image" Target="../media/image371.png"/></Relationships>
</file>

<file path=ppt/slides/_rels/slide223.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20.xml"/><Relationship Id="rId1" Type="http://schemas.openxmlformats.org/officeDocument/2006/relationships/slideLayout" Target="../slideLayouts/slideLayout29.xml"/><Relationship Id="rId6" Type="http://schemas.openxmlformats.org/officeDocument/2006/relationships/slide" Target="slide215.xml"/><Relationship Id="rId5" Type="http://schemas.openxmlformats.org/officeDocument/2006/relationships/image" Target="../media/image375.png"/><Relationship Id="rId4" Type="http://schemas.openxmlformats.org/officeDocument/2006/relationships/image" Target="../media/image374.png"/></Relationships>
</file>

<file path=ppt/slides/_rels/slide224.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221.xml"/><Relationship Id="rId1" Type="http://schemas.openxmlformats.org/officeDocument/2006/relationships/slideLayout" Target="../slideLayouts/slideLayout29.xml"/><Relationship Id="rId4" Type="http://schemas.openxmlformats.org/officeDocument/2006/relationships/slide" Target="slide215.xml"/></Relationships>
</file>

<file path=ppt/slides/_rels/slide225.xml.rels><?xml version="1.0" encoding="UTF-8" standalone="yes"?>
<Relationships xmlns="http://schemas.openxmlformats.org/package/2006/relationships"><Relationship Id="rId8" Type="http://schemas.openxmlformats.org/officeDocument/2006/relationships/slide" Target="slide232.xml"/><Relationship Id="rId13" Type="http://schemas.openxmlformats.org/officeDocument/2006/relationships/slide" Target="slide239.xml"/><Relationship Id="rId3" Type="http://schemas.openxmlformats.org/officeDocument/2006/relationships/slide" Target="slide226.xml"/><Relationship Id="rId7" Type="http://schemas.openxmlformats.org/officeDocument/2006/relationships/slide" Target="slide231.xml"/><Relationship Id="rId12" Type="http://schemas.openxmlformats.org/officeDocument/2006/relationships/slide" Target="slide238.xml"/><Relationship Id="rId2" Type="http://schemas.openxmlformats.org/officeDocument/2006/relationships/notesSlide" Target="../notesSlides/notesSlide222.xml"/><Relationship Id="rId1" Type="http://schemas.openxmlformats.org/officeDocument/2006/relationships/slideLayout" Target="../slideLayouts/slideLayout57.xml"/><Relationship Id="rId6" Type="http://schemas.openxmlformats.org/officeDocument/2006/relationships/slide" Target="slide229.xml"/><Relationship Id="rId11" Type="http://schemas.openxmlformats.org/officeDocument/2006/relationships/slide" Target="slide237.xml"/><Relationship Id="rId5" Type="http://schemas.openxmlformats.org/officeDocument/2006/relationships/slide" Target="slide228.xml"/><Relationship Id="rId15" Type="http://schemas.openxmlformats.org/officeDocument/2006/relationships/slide" Target="slide3.xml"/><Relationship Id="rId10" Type="http://schemas.openxmlformats.org/officeDocument/2006/relationships/slide" Target="slide235.xml"/><Relationship Id="rId4" Type="http://schemas.openxmlformats.org/officeDocument/2006/relationships/slide" Target="slide227.xml"/><Relationship Id="rId9" Type="http://schemas.openxmlformats.org/officeDocument/2006/relationships/slide" Target="slide233.xml"/><Relationship Id="rId14" Type="http://schemas.openxmlformats.org/officeDocument/2006/relationships/image" Target="../media/image376.png"/></Relationships>
</file>

<file path=ppt/slides/_rels/slide226.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223.xml"/><Relationship Id="rId1" Type="http://schemas.openxmlformats.org/officeDocument/2006/relationships/slideLayout" Target="../slideLayouts/slideLayout29.xml"/><Relationship Id="rId5" Type="http://schemas.openxmlformats.org/officeDocument/2006/relationships/slide" Target="slide225.xml"/><Relationship Id="rId4" Type="http://schemas.openxmlformats.org/officeDocument/2006/relationships/image" Target="../media/image378.gif"/></Relationships>
</file>

<file path=ppt/slides/_rels/slide227.xml.rels><?xml version="1.0" encoding="UTF-8" standalone="yes"?>
<Relationships xmlns="http://schemas.openxmlformats.org/package/2006/relationships"><Relationship Id="rId3" Type="http://schemas.openxmlformats.org/officeDocument/2006/relationships/image" Target="../media/image377.png"/><Relationship Id="rId7" Type="http://schemas.openxmlformats.org/officeDocument/2006/relationships/slide" Target="slide225.xml"/><Relationship Id="rId2" Type="http://schemas.openxmlformats.org/officeDocument/2006/relationships/notesSlide" Target="../notesSlides/notesSlide224.xml"/><Relationship Id="rId1" Type="http://schemas.openxmlformats.org/officeDocument/2006/relationships/slideLayout" Target="../slideLayouts/slideLayout29.xml"/><Relationship Id="rId6" Type="http://schemas.openxmlformats.org/officeDocument/2006/relationships/image" Target="../media/image380.png"/><Relationship Id="rId5" Type="http://schemas.openxmlformats.org/officeDocument/2006/relationships/image" Target="../media/image379.wmf"/><Relationship Id="rId4" Type="http://schemas.openxmlformats.org/officeDocument/2006/relationships/oleObject" Target="../embeddings/oleObject2.bin"/></Relationships>
</file>

<file path=ppt/slides/_rels/slide228.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225.xml"/><Relationship Id="rId1" Type="http://schemas.openxmlformats.org/officeDocument/2006/relationships/slideLayout" Target="../slideLayouts/slideLayout29.xml"/><Relationship Id="rId5" Type="http://schemas.openxmlformats.org/officeDocument/2006/relationships/slide" Target="slide225.xml"/><Relationship Id="rId4" Type="http://schemas.openxmlformats.org/officeDocument/2006/relationships/image" Target="../media/image381.png"/></Relationships>
</file>

<file path=ppt/slides/_rels/slide229.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377.png"/><Relationship Id="rId7" Type="http://schemas.openxmlformats.org/officeDocument/2006/relationships/diagramColors" Target="../diagrams/colors17.xml"/><Relationship Id="rId2" Type="http://schemas.openxmlformats.org/officeDocument/2006/relationships/notesSlide" Target="../notesSlides/notesSlide226.xml"/><Relationship Id="rId1" Type="http://schemas.openxmlformats.org/officeDocument/2006/relationships/slideLayout" Target="../slideLayouts/slideLayout29.xml"/><Relationship Id="rId6" Type="http://schemas.openxmlformats.org/officeDocument/2006/relationships/diagramQuickStyle" Target="../diagrams/quickStyle17.xml"/><Relationship Id="rId5" Type="http://schemas.openxmlformats.org/officeDocument/2006/relationships/diagramLayout" Target="../diagrams/layout17.xml"/><Relationship Id="rId10" Type="http://schemas.openxmlformats.org/officeDocument/2006/relationships/slide" Target="slide225.xml"/><Relationship Id="rId4" Type="http://schemas.openxmlformats.org/officeDocument/2006/relationships/diagramData" Target="../diagrams/data17.xml"/><Relationship Id="rId9"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44.png"/><Relationship Id="rId5" Type="http://schemas.openxmlformats.org/officeDocument/2006/relationships/image" Target="../media/image43.svg"/><Relationship Id="rId10" Type="http://schemas.openxmlformats.org/officeDocument/2006/relationships/image" Target="../media/image7.png"/><Relationship Id="rId4" Type="http://schemas.openxmlformats.org/officeDocument/2006/relationships/image" Target="../media/image42.png"/><Relationship Id="rId9" Type="http://schemas.openxmlformats.org/officeDocument/2006/relationships/slide" Target="slide16.xml"/></Relationships>
</file>

<file path=ppt/slides/_rels/slide230.xml.rels><?xml version="1.0" encoding="UTF-8" standalone="yes"?>
<Relationships xmlns="http://schemas.openxmlformats.org/package/2006/relationships"><Relationship Id="rId3" Type="http://schemas.openxmlformats.org/officeDocument/2006/relationships/image" Target="../media/image377.png"/><Relationship Id="rId7" Type="http://schemas.openxmlformats.org/officeDocument/2006/relationships/slide" Target="slide225.xml"/><Relationship Id="rId2" Type="http://schemas.openxmlformats.org/officeDocument/2006/relationships/notesSlide" Target="../notesSlides/notesSlide227.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383.png"/><Relationship Id="rId4" Type="http://schemas.openxmlformats.org/officeDocument/2006/relationships/image" Target="../media/image382.png"/></Relationships>
</file>

<file path=ppt/slides/_rels/slide231.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384.png"/><Relationship Id="rId7" Type="http://schemas.openxmlformats.org/officeDocument/2006/relationships/diagramQuickStyle" Target="../diagrams/quickStyle18.xml"/><Relationship Id="rId2" Type="http://schemas.openxmlformats.org/officeDocument/2006/relationships/notesSlide" Target="../notesSlides/notesSlide228.xml"/><Relationship Id="rId1" Type="http://schemas.openxmlformats.org/officeDocument/2006/relationships/slideLayout" Target="../slideLayouts/slideLayout29.xml"/><Relationship Id="rId6" Type="http://schemas.openxmlformats.org/officeDocument/2006/relationships/diagramLayout" Target="../diagrams/layout18.xml"/><Relationship Id="rId5" Type="http://schemas.openxmlformats.org/officeDocument/2006/relationships/diagramData" Target="../diagrams/data18.xml"/><Relationship Id="rId10" Type="http://schemas.openxmlformats.org/officeDocument/2006/relationships/slide" Target="slide225.xml"/><Relationship Id="rId4" Type="http://schemas.openxmlformats.org/officeDocument/2006/relationships/image" Target="../media/image376.png"/><Relationship Id="rId9" Type="http://schemas.microsoft.com/office/2007/relationships/diagramDrawing" Target="../diagrams/drawing18.xml"/></Relationships>
</file>

<file path=ppt/slides/_rels/slide232.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229.xml"/><Relationship Id="rId1" Type="http://schemas.openxmlformats.org/officeDocument/2006/relationships/slideLayout" Target="../slideLayouts/slideLayout29.xml"/><Relationship Id="rId5" Type="http://schemas.openxmlformats.org/officeDocument/2006/relationships/slide" Target="slide225.xml"/><Relationship Id="rId4" Type="http://schemas.openxmlformats.org/officeDocument/2006/relationships/image" Target="../media/image385.png"/></Relationships>
</file>

<file path=ppt/slides/_rels/slide233.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230.xml"/><Relationship Id="rId1" Type="http://schemas.openxmlformats.org/officeDocument/2006/relationships/slideLayout" Target="../slideLayouts/slideLayout29.xml"/><Relationship Id="rId5" Type="http://schemas.openxmlformats.org/officeDocument/2006/relationships/slide" Target="slide225.xml"/><Relationship Id="rId4" Type="http://schemas.openxmlformats.org/officeDocument/2006/relationships/image" Target="../media/image9.png"/></Relationships>
</file>

<file path=ppt/slides/_rels/slide234.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231.xml"/><Relationship Id="rId1" Type="http://schemas.openxmlformats.org/officeDocument/2006/relationships/slideLayout" Target="../slideLayouts/slideLayout29.xml"/><Relationship Id="rId4" Type="http://schemas.openxmlformats.org/officeDocument/2006/relationships/slide" Target="slide225.xml"/></Relationships>
</file>

<file path=ppt/slides/_rels/slide235.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232.xml"/><Relationship Id="rId1" Type="http://schemas.openxmlformats.org/officeDocument/2006/relationships/slideLayout" Target="../slideLayouts/slideLayout29.xml"/><Relationship Id="rId4" Type="http://schemas.openxmlformats.org/officeDocument/2006/relationships/slide" Target="slide225.xml"/></Relationships>
</file>

<file path=ppt/slides/_rels/slide236.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233.xml"/><Relationship Id="rId1" Type="http://schemas.openxmlformats.org/officeDocument/2006/relationships/slideLayout" Target="../slideLayouts/slideLayout29.xml"/><Relationship Id="rId4" Type="http://schemas.openxmlformats.org/officeDocument/2006/relationships/slide" Target="slide225.xml"/></Relationships>
</file>

<file path=ppt/slides/_rels/slide237.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234.xml"/><Relationship Id="rId1" Type="http://schemas.openxmlformats.org/officeDocument/2006/relationships/slideLayout" Target="../slideLayouts/slideLayout29.xml"/><Relationship Id="rId6" Type="http://schemas.openxmlformats.org/officeDocument/2006/relationships/slide" Target="slide225.xml"/><Relationship Id="rId5" Type="http://schemas.openxmlformats.org/officeDocument/2006/relationships/image" Target="../media/image387.png"/><Relationship Id="rId4" Type="http://schemas.openxmlformats.org/officeDocument/2006/relationships/image" Target="../media/image386.jpeg"/></Relationships>
</file>

<file path=ppt/slides/_rels/slide238.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235.xml"/><Relationship Id="rId1" Type="http://schemas.openxmlformats.org/officeDocument/2006/relationships/slideLayout" Target="../slideLayouts/slideLayout29.xml"/><Relationship Id="rId6" Type="http://schemas.openxmlformats.org/officeDocument/2006/relationships/slide" Target="slide225.xml"/><Relationship Id="rId5" Type="http://schemas.openxmlformats.org/officeDocument/2006/relationships/image" Target="../media/image9.png"/><Relationship Id="rId4" Type="http://schemas.openxmlformats.org/officeDocument/2006/relationships/image" Target="../media/image388.png"/></Relationships>
</file>

<file path=ppt/slides/_rels/slide239.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384.png"/><Relationship Id="rId7" Type="http://schemas.openxmlformats.org/officeDocument/2006/relationships/diagramColors" Target="../diagrams/colors19.xml"/><Relationship Id="rId2" Type="http://schemas.openxmlformats.org/officeDocument/2006/relationships/notesSlide" Target="../notesSlides/notesSlide236.xml"/><Relationship Id="rId1" Type="http://schemas.openxmlformats.org/officeDocument/2006/relationships/slideLayout" Target="../slideLayouts/slideLayout29.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 Id="rId9" Type="http://schemas.openxmlformats.org/officeDocument/2006/relationships/slide" Target="slide225.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4.png"/><Relationship Id="rId7" Type="http://schemas.openxmlformats.org/officeDocument/2006/relationships/slide" Target="slide16.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6.png"/><Relationship Id="rId4" Type="http://schemas.openxmlformats.org/officeDocument/2006/relationships/image" Target="../media/image9.png"/></Relationships>
</file>

<file path=ppt/slides/_rels/slide240.xml.rels><?xml version="1.0" encoding="UTF-8" standalone="yes"?>
<Relationships xmlns="http://schemas.openxmlformats.org/package/2006/relationships"><Relationship Id="rId8" Type="http://schemas.openxmlformats.org/officeDocument/2006/relationships/slide" Target="slide248.xml"/><Relationship Id="rId3" Type="http://schemas.openxmlformats.org/officeDocument/2006/relationships/slide" Target="slide241.xml"/><Relationship Id="rId7" Type="http://schemas.openxmlformats.org/officeDocument/2006/relationships/slide" Target="slide247.xml"/><Relationship Id="rId12" Type="http://schemas.openxmlformats.org/officeDocument/2006/relationships/slide" Target="slide3.xml"/><Relationship Id="rId2" Type="http://schemas.openxmlformats.org/officeDocument/2006/relationships/notesSlide" Target="../notesSlides/notesSlide237.xml"/><Relationship Id="rId1" Type="http://schemas.openxmlformats.org/officeDocument/2006/relationships/slideLayout" Target="../slideLayouts/slideLayout57.xml"/><Relationship Id="rId6" Type="http://schemas.openxmlformats.org/officeDocument/2006/relationships/slide" Target="slide246.xml"/><Relationship Id="rId11" Type="http://schemas.openxmlformats.org/officeDocument/2006/relationships/image" Target="../media/image389.png"/><Relationship Id="rId5" Type="http://schemas.openxmlformats.org/officeDocument/2006/relationships/slide" Target="slide243.xml"/><Relationship Id="rId10" Type="http://schemas.openxmlformats.org/officeDocument/2006/relationships/slide" Target="slide250.xml"/><Relationship Id="rId4" Type="http://schemas.openxmlformats.org/officeDocument/2006/relationships/slide" Target="slide242.xml"/><Relationship Id="rId9" Type="http://schemas.openxmlformats.org/officeDocument/2006/relationships/slide" Target="slide249.xml"/></Relationships>
</file>

<file path=ppt/slides/_rels/slide24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38.xml"/><Relationship Id="rId1" Type="http://schemas.openxmlformats.org/officeDocument/2006/relationships/slideLayout" Target="../slideLayouts/slideLayout29.xml"/><Relationship Id="rId6" Type="http://schemas.openxmlformats.org/officeDocument/2006/relationships/slide" Target="slide240.xml"/><Relationship Id="rId5" Type="http://schemas.openxmlformats.org/officeDocument/2006/relationships/image" Target="../media/image392.png"/><Relationship Id="rId4" Type="http://schemas.openxmlformats.org/officeDocument/2006/relationships/image" Target="../media/image391.png"/></Relationships>
</file>

<file path=ppt/slides/_rels/slide24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39.xml"/><Relationship Id="rId1" Type="http://schemas.openxmlformats.org/officeDocument/2006/relationships/slideLayout" Target="../slideLayouts/slideLayout29.xml"/><Relationship Id="rId6" Type="http://schemas.openxmlformats.org/officeDocument/2006/relationships/slide" Target="slide240.xml"/><Relationship Id="rId5" Type="http://schemas.openxmlformats.org/officeDocument/2006/relationships/image" Target="../media/image9.png"/><Relationship Id="rId4" Type="http://schemas.openxmlformats.org/officeDocument/2006/relationships/image" Target="../media/image393.png"/></Relationships>
</file>

<file path=ppt/slides/_rels/slide243.xml.rels><?xml version="1.0" encoding="UTF-8" standalone="yes"?>
<Relationships xmlns="http://schemas.openxmlformats.org/package/2006/relationships"><Relationship Id="rId3" Type="http://schemas.openxmlformats.org/officeDocument/2006/relationships/image" Target="../media/image390.png"/><Relationship Id="rId7" Type="http://schemas.openxmlformats.org/officeDocument/2006/relationships/slide" Target="slide240.xml"/><Relationship Id="rId2" Type="http://schemas.openxmlformats.org/officeDocument/2006/relationships/notesSlide" Target="../notesSlides/notesSlide240.xml"/><Relationship Id="rId1" Type="http://schemas.openxmlformats.org/officeDocument/2006/relationships/slideLayout" Target="../slideLayouts/slideLayout29.xml"/><Relationship Id="rId6" Type="http://schemas.openxmlformats.org/officeDocument/2006/relationships/image" Target="../media/image396.png"/><Relationship Id="rId5" Type="http://schemas.openxmlformats.org/officeDocument/2006/relationships/image" Target="../media/image395.png"/><Relationship Id="rId4" Type="http://schemas.openxmlformats.org/officeDocument/2006/relationships/image" Target="../media/image394.png"/></Relationships>
</file>

<file path=ppt/slides/_rels/slide244.xml.rels><?xml version="1.0" encoding="UTF-8" standalone="yes"?>
<Relationships xmlns="http://schemas.openxmlformats.org/package/2006/relationships"><Relationship Id="rId8" Type="http://schemas.openxmlformats.org/officeDocument/2006/relationships/image" Target="../media/image401.png"/><Relationship Id="rId3" Type="http://schemas.openxmlformats.org/officeDocument/2006/relationships/image" Target="../media/image390.png"/><Relationship Id="rId7" Type="http://schemas.openxmlformats.org/officeDocument/2006/relationships/image" Target="../media/image400.png"/><Relationship Id="rId2" Type="http://schemas.openxmlformats.org/officeDocument/2006/relationships/notesSlide" Target="../notesSlides/notesSlide241.xml"/><Relationship Id="rId1" Type="http://schemas.openxmlformats.org/officeDocument/2006/relationships/slideLayout" Target="../slideLayouts/slideLayout29.xml"/><Relationship Id="rId6" Type="http://schemas.openxmlformats.org/officeDocument/2006/relationships/image" Target="../media/image399.png"/><Relationship Id="rId5" Type="http://schemas.openxmlformats.org/officeDocument/2006/relationships/image" Target="../media/image398.png"/><Relationship Id="rId4" Type="http://schemas.openxmlformats.org/officeDocument/2006/relationships/image" Target="../media/image397.png"/><Relationship Id="rId9" Type="http://schemas.openxmlformats.org/officeDocument/2006/relationships/slide" Target="slide240.xml"/></Relationships>
</file>

<file path=ppt/slides/_rels/slide245.xml.rels><?xml version="1.0" encoding="UTF-8" standalone="yes"?>
<Relationships xmlns="http://schemas.openxmlformats.org/package/2006/relationships"><Relationship Id="rId8" Type="http://schemas.openxmlformats.org/officeDocument/2006/relationships/slide" Target="slide240.xml"/><Relationship Id="rId3" Type="http://schemas.openxmlformats.org/officeDocument/2006/relationships/image" Target="../media/image390.png"/><Relationship Id="rId7" Type="http://schemas.openxmlformats.org/officeDocument/2006/relationships/image" Target="../media/image396.png"/><Relationship Id="rId2" Type="http://schemas.openxmlformats.org/officeDocument/2006/relationships/notesSlide" Target="../notesSlides/notesSlide242.xml"/><Relationship Id="rId1" Type="http://schemas.openxmlformats.org/officeDocument/2006/relationships/slideLayout" Target="../slideLayouts/slideLayout29.xml"/><Relationship Id="rId6" Type="http://schemas.openxmlformats.org/officeDocument/2006/relationships/image" Target="../media/image395.png"/><Relationship Id="rId5" Type="http://schemas.openxmlformats.org/officeDocument/2006/relationships/image" Target="../media/image403.png"/><Relationship Id="rId4" Type="http://schemas.openxmlformats.org/officeDocument/2006/relationships/image" Target="../media/image402.png"/></Relationships>
</file>

<file path=ppt/slides/_rels/slide24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43.xml"/><Relationship Id="rId1" Type="http://schemas.openxmlformats.org/officeDocument/2006/relationships/slideLayout" Target="../slideLayouts/slideLayout29.xml"/><Relationship Id="rId5" Type="http://schemas.openxmlformats.org/officeDocument/2006/relationships/slide" Target="slide240.xml"/><Relationship Id="rId4" Type="http://schemas.openxmlformats.org/officeDocument/2006/relationships/image" Target="../media/image404.png"/></Relationships>
</file>

<file path=ppt/slides/_rels/slide247.xml.rels><?xml version="1.0" encoding="UTF-8" standalone="yes"?>
<Relationships xmlns="http://schemas.openxmlformats.org/package/2006/relationships"><Relationship Id="rId3" Type="http://schemas.openxmlformats.org/officeDocument/2006/relationships/image" Target="../media/image390.png"/><Relationship Id="rId7" Type="http://schemas.openxmlformats.org/officeDocument/2006/relationships/slide" Target="slide240.xml"/><Relationship Id="rId2" Type="http://schemas.openxmlformats.org/officeDocument/2006/relationships/notesSlide" Target="../notesSlides/notesSlide244.xml"/><Relationship Id="rId1" Type="http://schemas.openxmlformats.org/officeDocument/2006/relationships/slideLayout" Target="../slideLayouts/slideLayout29.xml"/><Relationship Id="rId6" Type="http://schemas.openxmlformats.org/officeDocument/2006/relationships/image" Target="../media/image405.png"/><Relationship Id="rId5" Type="http://schemas.openxmlformats.org/officeDocument/2006/relationships/image" Target="../media/image9.png"/><Relationship Id="rId4" Type="http://schemas.openxmlformats.org/officeDocument/2006/relationships/hyperlink" Target="http://www.abc.com/api/questions" TargetMode="External"/></Relationships>
</file>

<file path=ppt/slides/_rels/slide24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45.xml"/><Relationship Id="rId1" Type="http://schemas.openxmlformats.org/officeDocument/2006/relationships/slideLayout" Target="../slideLayouts/slideLayout29.xml"/><Relationship Id="rId4" Type="http://schemas.openxmlformats.org/officeDocument/2006/relationships/slide" Target="slide240.xml"/></Relationships>
</file>

<file path=ppt/slides/_rels/slide249.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246.xml"/><Relationship Id="rId1" Type="http://schemas.openxmlformats.org/officeDocument/2006/relationships/slideLayout" Target="../slideLayouts/slideLayout29.xml"/><Relationship Id="rId5" Type="http://schemas.openxmlformats.org/officeDocument/2006/relationships/slide" Target="slide240.xml"/><Relationship Id="rId4" Type="http://schemas.openxmlformats.org/officeDocument/2006/relationships/image" Target="../media/image390.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slide" Target="slide16.xml"/><Relationship Id="rId5" Type="http://schemas.openxmlformats.org/officeDocument/2006/relationships/image" Target="../media/image49.png"/><Relationship Id="rId4" Type="http://schemas.openxmlformats.org/officeDocument/2006/relationships/image" Target="../media/image48.jpeg"/></Relationships>
</file>

<file path=ppt/slides/_rels/slide250.xml.rels><?xml version="1.0" encoding="UTF-8" standalone="yes"?>
<Relationships xmlns="http://schemas.openxmlformats.org/package/2006/relationships"><Relationship Id="rId8" Type="http://schemas.openxmlformats.org/officeDocument/2006/relationships/slide" Target="slide240.xml"/><Relationship Id="rId3" Type="http://schemas.openxmlformats.org/officeDocument/2006/relationships/image" Target="../media/image390.png"/><Relationship Id="rId7" Type="http://schemas.openxmlformats.org/officeDocument/2006/relationships/image" Target="../media/image410.png"/><Relationship Id="rId2" Type="http://schemas.openxmlformats.org/officeDocument/2006/relationships/notesSlide" Target="../notesSlides/notesSlide247.xml"/><Relationship Id="rId1" Type="http://schemas.openxmlformats.org/officeDocument/2006/relationships/slideLayout" Target="../slideLayouts/slideLayout29.xml"/><Relationship Id="rId6" Type="http://schemas.openxmlformats.org/officeDocument/2006/relationships/image" Target="../media/image409.png"/><Relationship Id="rId5" Type="http://schemas.openxmlformats.org/officeDocument/2006/relationships/image" Target="../media/image408.png"/><Relationship Id="rId4" Type="http://schemas.openxmlformats.org/officeDocument/2006/relationships/image" Target="../media/image407.png"/></Relationships>
</file>

<file path=ppt/slides/_rels/slide251.xml.rels><?xml version="1.0" encoding="UTF-8" standalone="yes"?>
<Relationships xmlns="http://schemas.openxmlformats.org/package/2006/relationships"><Relationship Id="rId8" Type="http://schemas.openxmlformats.org/officeDocument/2006/relationships/slide" Target="slide257.xml"/><Relationship Id="rId3" Type="http://schemas.openxmlformats.org/officeDocument/2006/relationships/slide" Target="slide252.xml"/><Relationship Id="rId7" Type="http://schemas.openxmlformats.org/officeDocument/2006/relationships/slide" Target="slide256.xml"/><Relationship Id="rId2" Type="http://schemas.openxmlformats.org/officeDocument/2006/relationships/notesSlide" Target="../notesSlides/notesSlide248.xml"/><Relationship Id="rId1" Type="http://schemas.openxmlformats.org/officeDocument/2006/relationships/slideLayout" Target="../slideLayouts/slideLayout57.xml"/><Relationship Id="rId6" Type="http://schemas.openxmlformats.org/officeDocument/2006/relationships/slide" Target="slide255.xml"/><Relationship Id="rId11" Type="http://schemas.openxmlformats.org/officeDocument/2006/relationships/slide" Target="slide3.xml"/><Relationship Id="rId5" Type="http://schemas.openxmlformats.org/officeDocument/2006/relationships/slide" Target="slide254.xml"/><Relationship Id="rId10" Type="http://schemas.openxmlformats.org/officeDocument/2006/relationships/image" Target="../media/image339.png"/><Relationship Id="rId4" Type="http://schemas.openxmlformats.org/officeDocument/2006/relationships/slide" Target="slide253.xml"/><Relationship Id="rId9" Type="http://schemas.openxmlformats.org/officeDocument/2006/relationships/slide" Target="slide258.xml"/></Relationships>
</file>

<file path=ppt/slides/_rels/slide252.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390.png"/><Relationship Id="rId7" Type="http://schemas.openxmlformats.org/officeDocument/2006/relationships/diagramColors" Target="../diagrams/colors20.xml"/><Relationship Id="rId2" Type="http://schemas.openxmlformats.org/officeDocument/2006/relationships/notesSlide" Target="../notesSlides/notesSlide249.xml"/><Relationship Id="rId1" Type="http://schemas.openxmlformats.org/officeDocument/2006/relationships/slideLayout" Target="../slideLayouts/slideLayout29.xml"/><Relationship Id="rId6" Type="http://schemas.openxmlformats.org/officeDocument/2006/relationships/diagramQuickStyle" Target="../diagrams/quickStyle20.xml"/><Relationship Id="rId5" Type="http://schemas.openxmlformats.org/officeDocument/2006/relationships/diagramLayout" Target="../diagrams/layout20.xml"/><Relationship Id="rId10" Type="http://schemas.openxmlformats.org/officeDocument/2006/relationships/slide" Target="slide251.xml"/><Relationship Id="rId4" Type="http://schemas.openxmlformats.org/officeDocument/2006/relationships/diagramData" Target="../diagrams/data20.xml"/><Relationship Id="rId9" Type="http://schemas.openxmlformats.org/officeDocument/2006/relationships/image" Target="../media/image339.png"/></Relationships>
</file>

<file path=ppt/slides/_rels/slide25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50.xml"/><Relationship Id="rId1" Type="http://schemas.openxmlformats.org/officeDocument/2006/relationships/slideLayout" Target="../slideLayouts/slideLayout29.xml"/><Relationship Id="rId6" Type="http://schemas.openxmlformats.org/officeDocument/2006/relationships/slide" Target="slide251.xml"/><Relationship Id="rId5" Type="http://schemas.openxmlformats.org/officeDocument/2006/relationships/image" Target="../media/image412.png"/><Relationship Id="rId4" Type="http://schemas.openxmlformats.org/officeDocument/2006/relationships/image" Target="../media/image411.jpeg"/></Relationships>
</file>

<file path=ppt/slides/_rels/slide25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51.xml"/><Relationship Id="rId1" Type="http://schemas.openxmlformats.org/officeDocument/2006/relationships/slideLayout" Target="../slideLayouts/slideLayout29.xml"/><Relationship Id="rId5" Type="http://schemas.openxmlformats.org/officeDocument/2006/relationships/slide" Target="slide251.xml"/><Relationship Id="rId4" Type="http://schemas.openxmlformats.org/officeDocument/2006/relationships/image" Target="../media/image413.png"/></Relationships>
</file>

<file path=ppt/slides/_rels/slide25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52.xml"/><Relationship Id="rId1" Type="http://schemas.openxmlformats.org/officeDocument/2006/relationships/slideLayout" Target="../slideLayouts/slideLayout29.xml"/><Relationship Id="rId6" Type="http://schemas.openxmlformats.org/officeDocument/2006/relationships/slide" Target="slide251.xml"/><Relationship Id="rId5" Type="http://schemas.openxmlformats.org/officeDocument/2006/relationships/image" Target="../media/image414.png"/><Relationship Id="rId4" Type="http://schemas.openxmlformats.org/officeDocument/2006/relationships/image" Target="../media/image9.png"/></Relationships>
</file>

<file path=ppt/slides/_rels/slide256.xml.rels><?xml version="1.0" encoding="UTF-8" standalone="yes"?>
<Relationships xmlns="http://schemas.openxmlformats.org/package/2006/relationships"><Relationship Id="rId8" Type="http://schemas.openxmlformats.org/officeDocument/2006/relationships/image" Target="../media/image418.png"/><Relationship Id="rId3" Type="http://schemas.openxmlformats.org/officeDocument/2006/relationships/image" Target="../media/image390.png"/><Relationship Id="rId7" Type="http://schemas.openxmlformats.org/officeDocument/2006/relationships/image" Target="../media/image417.png"/><Relationship Id="rId2" Type="http://schemas.openxmlformats.org/officeDocument/2006/relationships/notesSlide" Target="../notesSlides/notesSlide253.xml"/><Relationship Id="rId1" Type="http://schemas.openxmlformats.org/officeDocument/2006/relationships/slideLayout" Target="../slideLayouts/slideLayout29.xml"/><Relationship Id="rId6" Type="http://schemas.openxmlformats.org/officeDocument/2006/relationships/image" Target="../media/image416.png"/><Relationship Id="rId5" Type="http://schemas.openxmlformats.org/officeDocument/2006/relationships/image" Target="../media/image415.png"/><Relationship Id="rId4" Type="http://schemas.openxmlformats.org/officeDocument/2006/relationships/image" Target="../media/image9.png"/><Relationship Id="rId9" Type="http://schemas.openxmlformats.org/officeDocument/2006/relationships/slide" Target="slide251.xml"/></Relationships>
</file>

<file path=ppt/slides/_rels/slide25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54.xml"/><Relationship Id="rId1" Type="http://schemas.openxmlformats.org/officeDocument/2006/relationships/slideLayout" Target="../slideLayouts/slideLayout29.xml"/><Relationship Id="rId5" Type="http://schemas.openxmlformats.org/officeDocument/2006/relationships/slide" Target="slide251.xml"/><Relationship Id="rId4" Type="http://schemas.openxmlformats.org/officeDocument/2006/relationships/image" Target="../media/image419.png"/></Relationships>
</file>

<file path=ppt/slides/_rels/slide25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55.xml"/><Relationship Id="rId1" Type="http://schemas.openxmlformats.org/officeDocument/2006/relationships/slideLayout" Target="../slideLayouts/slideLayout29.xml"/><Relationship Id="rId5" Type="http://schemas.openxmlformats.org/officeDocument/2006/relationships/slide" Target="slide251.xml"/><Relationship Id="rId4" Type="http://schemas.openxmlformats.org/officeDocument/2006/relationships/image" Target="../media/image420.png"/></Relationships>
</file>

<file path=ppt/slides/_rels/slide259.xml.rels><?xml version="1.0" encoding="UTF-8" standalone="yes"?>
<Relationships xmlns="http://schemas.openxmlformats.org/package/2006/relationships"><Relationship Id="rId8" Type="http://schemas.openxmlformats.org/officeDocument/2006/relationships/slide" Target="slide268.xml"/><Relationship Id="rId13" Type="http://schemas.openxmlformats.org/officeDocument/2006/relationships/diagramColors" Target="../diagrams/colors21.xml"/><Relationship Id="rId3" Type="http://schemas.openxmlformats.org/officeDocument/2006/relationships/slide" Target="slide260.xml"/><Relationship Id="rId7" Type="http://schemas.openxmlformats.org/officeDocument/2006/relationships/slide" Target="slide267.xml"/><Relationship Id="rId12" Type="http://schemas.openxmlformats.org/officeDocument/2006/relationships/diagramQuickStyle" Target="../diagrams/quickStyle21.xml"/><Relationship Id="rId2" Type="http://schemas.openxmlformats.org/officeDocument/2006/relationships/notesSlide" Target="../notesSlides/notesSlide256.xml"/><Relationship Id="rId1" Type="http://schemas.openxmlformats.org/officeDocument/2006/relationships/slideLayout" Target="../slideLayouts/slideLayout57.xml"/><Relationship Id="rId6" Type="http://schemas.openxmlformats.org/officeDocument/2006/relationships/slide" Target="slide266.xml"/><Relationship Id="rId11" Type="http://schemas.openxmlformats.org/officeDocument/2006/relationships/diagramLayout" Target="../diagrams/layout21.xml"/><Relationship Id="rId5" Type="http://schemas.openxmlformats.org/officeDocument/2006/relationships/slide" Target="slide264.xml"/><Relationship Id="rId15" Type="http://schemas.openxmlformats.org/officeDocument/2006/relationships/slide" Target="slide3.xml"/><Relationship Id="rId10" Type="http://schemas.openxmlformats.org/officeDocument/2006/relationships/diagramData" Target="../diagrams/data21.xml"/><Relationship Id="rId4" Type="http://schemas.openxmlformats.org/officeDocument/2006/relationships/slide" Target="slide261.xml"/><Relationship Id="rId9" Type="http://schemas.openxmlformats.org/officeDocument/2006/relationships/slide" Target="slide270.xml"/><Relationship Id="rId14" Type="http://schemas.microsoft.com/office/2007/relationships/diagramDrawing" Target="../diagrams/drawing21.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9.xml"/><Relationship Id="rId6" Type="http://schemas.openxmlformats.org/officeDocument/2006/relationships/image" Target="../media/image7.png"/><Relationship Id="rId5" Type="http://schemas.openxmlformats.org/officeDocument/2006/relationships/slide" Target="slide16.xml"/><Relationship Id="rId4" Type="http://schemas.openxmlformats.org/officeDocument/2006/relationships/image" Target="../media/image9.png"/></Relationships>
</file>

<file path=ppt/slides/_rels/slide260.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57.xml"/><Relationship Id="rId1" Type="http://schemas.openxmlformats.org/officeDocument/2006/relationships/slideLayout" Target="../slideLayouts/slideLayout29.xml"/><Relationship Id="rId5" Type="http://schemas.openxmlformats.org/officeDocument/2006/relationships/slide" Target="slide259.xml"/><Relationship Id="rId4" Type="http://schemas.openxmlformats.org/officeDocument/2006/relationships/image" Target="../media/image421.jpeg"/></Relationships>
</file>

<file path=ppt/slides/_rels/slide261.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390.png"/><Relationship Id="rId7" Type="http://schemas.openxmlformats.org/officeDocument/2006/relationships/diagramColors" Target="../diagrams/colors22.xml"/><Relationship Id="rId2" Type="http://schemas.openxmlformats.org/officeDocument/2006/relationships/notesSlide" Target="../notesSlides/notesSlide258.xml"/><Relationship Id="rId1" Type="http://schemas.openxmlformats.org/officeDocument/2006/relationships/slideLayout" Target="../slideLayouts/slideLayout29.xml"/><Relationship Id="rId6" Type="http://schemas.openxmlformats.org/officeDocument/2006/relationships/diagramQuickStyle" Target="../diagrams/quickStyle22.xml"/><Relationship Id="rId5" Type="http://schemas.openxmlformats.org/officeDocument/2006/relationships/diagramLayout" Target="../diagrams/layout22.xml"/><Relationship Id="rId10" Type="http://schemas.openxmlformats.org/officeDocument/2006/relationships/slide" Target="slide259.xml"/><Relationship Id="rId4" Type="http://schemas.openxmlformats.org/officeDocument/2006/relationships/diagramData" Target="../diagrams/data22.xml"/><Relationship Id="rId9" Type="http://schemas.openxmlformats.org/officeDocument/2006/relationships/image" Target="../media/image422.png"/></Relationships>
</file>

<file path=ppt/slides/_rels/slide262.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390.png"/><Relationship Id="rId7" Type="http://schemas.openxmlformats.org/officeDocument/2006/relationships/diagramColors" Target="../diagrams/colors23.xml"/><Relationship Id="rId2" Type="http://schemas.openxmlformats.org/officeDocument/2006/relationships/notesSlide" Target="../notesSlides/notesSlide259.xml"/><Relationship Id="rId1" Type="http://schemas.openxmlformats.org/officeDocument/2006/relationships/slideLayout" Target="../slideLayouts/slideLayout29.xml"/><Relationship Id="rId6" Type="http://schemas.openxmlformats.org/officeDocument/2006/relationships/diagramQuickStyle" Target="../diagrams/quickStyle23.xml"/><Relationship Id="rId11" Type="http://schemas.openxmlformats.org/officeDocument/2006/relationships/slide" Target="slide259.xml"/><Relationship Id="rId5" Type="http://schemas.openxmlformats.org/officeDocument/2006/relationships/diagramLayout" Target="../diagrams/layout23.xml"/><Relationship Id="rId10" Type="http://schemas.openxmlformats.org/officeDocument/2006/relationships/image" Target="../media/image424.png"/><Relationship Id="rId4" Type="http://schemas.openxmlformats.org/officeDocument/2006/relationships/diagramData" Target="../diagrams/data23.xml"/><Relationship Id="rId9" Type="http://schemas.openxmlformats.org/officeDocument/2006/relationships/image" Target="../media/image423.png"/></Relationships>
</file>

<file path=ppt/slides/_rels/slide263.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390.png"/><Relationship Id="rId7" Type="http://schemas.openxmlformats.org/officeDocument/2006/relationships/diagramColors" Target="../diagrams/colors24.xml"/><Relationship Id="rId2" Type="http://schemas.openxmlformats.org/officeDocument/2006/relationships/notesSlide" Target="../notesSlides/notesSlide260.xml"/><Relationship Id="rId1" Type="http://schemas.openxmlformats.org/officeDocument/2006/relationships/slideLayout" Target="../slideLayouts/slideLayout29.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 Id="rId9" Type="http://schemas.openxmlformats.org/officeDocument/2006/relationships/slide" Target="slide259.xml"/></Relationships>
</file>

<file path=ppt/slides/_rels/slide26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61.xml"/><Relationship Id="rId1" Type="http://schemas.openxmlformats.org/officeDocument/2006/relationships/slideLayout" Target="../slideLayouts/slideLayout29.xml"/><Relationship Id="rId6" Type="http://schemas.openxmlformats.org/officeDocument/2006/relationships/slide" Target="slide259.xml"/><Relationship Id="rId5" Type="http://schemas.openxmlformats.org/officeDocument/2006/relationships/image" Target="../media/image426.png"/><Relationship Id="rId4" Type="http://schemas.openxmlformats.org/officeDocument/2006/relationships/image" Target="../media/image425.png"/></Relationships>
</file>

<file path=ppt/slides/_rels/slide26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62.xml"/><Relationship Id="rId1" Type="http://schemas.openxmlformats.org/officeDocument/2006/relationships/slideLayout" Target="../slideLayouts/slideLayout29.xml"/><Relationship Id="rId5" Type="http://schemas.openxmlformats.org/officeDocument/2006/relationships/slide" Target="slide259.xml"/><Relationship Id="rId4" Type="http://schemas.openxmlformats.org/officeDocument/2006/relationships/image" Target="../media/image426.png"/></Relationships>
</file>

<file path=ppt/slides/_rels/slide26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63.xml"/><Relationship Id="rId1" Type="http://schemas.openxmlformats.org/officeDocument/2006/relationships/slideLayout" Target="../slideLayouts/slideLayout29.xml"/><Relationship Id="rId4" Type="http://schemas.openxmlformats.org/officeDocument/2006/relationships/slide" Target="slide259.xml"/></Relationships>
</file>

<file path=ppt/slides/_rels/slide267.xml.rels><?xml version="1.0" encoding="UTF-8" standalone="yes"?>
<Relationships xmlns="http://schemas.openxmlformats.org/package/2006/relationships"><Relationship Id="rId8" Type="http://schemas.openxmlformats.org/officeDocument/2006/relationships/slide" Target="slide259.xml"/><Relationship Id="rId3" Type="http://schemas.openxmlformats.org/officeDocument/2006/relationships/image" Target="../media/image390.png"/><Relationship Id="rId7" Type="http://schemas.openxmlformats.org/officeDocument/2006/relationships/image" Target="../media/image429.png"/><Relationship Id="rId2" Type="http://schemas.openxmlformats.org/officeDocument/2006/relationships/notesSlide" Target="../notesSlides/notesSlide264.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428.png"/><Relationship Id="rId4" Type="http://schemas.openxmlformats.org/officeDocument/2006/relationships/image" Target="../media/image427.png"/></Relationships>
</file>

<file path=ppt/slides/_rels/slide26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65.xml"/><Relationship Id="rId1" Type="http://schemas.openxmlformats.org/officeDocument/2006/relationships/slideLayout" Target="../slideLayouts/slideLayout29.xml"/><Relationship Id="rId5" Type="http://schemas.openxmlformats.org/officeDocument/2006/relationships/slide" Target="slide259.xml"/><Relationship Id="rId4" Type="http://schemas.openxmlformats.org/officeDocument/2006/relationships/image" Target="../media/image430.png"/></Relationships>
</file>

<file path=ppt/slides/_rels/slide269.xml.rels><?xml version="1.0" encoding="UTF-8" standalone="yes"?>
<Relationships xmlns="http://schemas.openxmlformats.org/package/2006/relationships"><Relationship Id="rId3" Type="http://schemas.openxmlformats.org/officeDocument/2006/relationships/image" Target="../media/image390.png"/><Relationship Id="rId7" Type="http://schemas.openxmlformats.org/officeDocument/2006/relationships/slide" Target="slide259.xml"/><Relationship Id="rId2" Type="http://schemas.openxmlformats.org/officeDocument/2006/relationships/notesSlide" Target="../notesSlides/notesSlide266.xml"/><Relationship Id="rId1" Type="http://schemas.openxmlformats.org/officeDocument/2006/relationships/slideLayout" Target="../slideLayouts/slideLayout29.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16.xml"/><Relationship Id="rId4" Type="http://schemas.openxmlformats.org/officeDocument/2006/relationships/image" Target="../media/image51.png"/></Relationships>
</file>

<file path=ppt/slides/_rels/slide270.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67.xml"/><Relationship Id="rId1" Type="http://schemas.openxmlformats.org/officeDocument/2006/relationships/slideLayout" Target="../slideLayouts/slideLayout29.xml"/><Relationship Id="rId5" Type="http://schemas.openxmlformats.org/officeDocument/2006/relationships/slide" Target="slide259.xml"/><Relationship Id="rId4" Type="http://schemas.openxmlformats.org/officeDocument/2006/relationships/image" Target="../media/image434.png"/></Relationships>
</file>

<file path=ppt/slides/_rels/slide27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68.xml"/><Relationship Id="rId1" Type="http://schemas.openxmlformats.org/officeDocument/2006/relationships/slideLayout" Target="../slideLayouts/slideLayout29.xml"/><Relationship Id="rId5" Type="http://schemas.openxmlformats.org/officeDocument/2006/relationships/slide" Target="slide259.xml"/><Relationship Id="rId4" Type="http://schemas.openxmlformats.org/officeDocument/2006/relationships/image" Target="../media/image434.png"/></Relationships>
</file>

<file path=ppt/slides/_rels/slide272.xml.rels><?xml version="1.0" encoding="UTF-8" standalone="yes"?>
<Relationships xmlns="http://schemas.openxmlformats.org/package/2006/relationships"><Relationship Id="rId8" Type="http://schemas.openxmlformats.org/officeDocument/2006/relationships/slide" Target="slide279.xml"/><Relationship Id="rId13" Type="http://schemas.openxmlformats.org/officeDocument/2006/relationships/slide" Target="slide3.xml"/><Relationship Id="rId3" Type="http://schemas.openxmlformats.org/officeDocument/2006/relationships/slide" Target="slide273.xml"/><Relationship Id="rId7" Type="http://schemas.openxmlformats.org/officeDocument/2006/relationships/slide" Target="slide278.xml"/><Relationship Id="rId12" Type="http://schemas.openxmlformats.org/officeDocument/2006/relationships/image" Target="../media/image435.png"/><Relationship Id="rId2" Type="http://schemas.openxmlformats.org/officeDocument/2006/relationships/notesSlide" Target="../notesSlides/notesSlide269.xml"/><Relationship Id="rId1" Type="http://schemas.openxmlformats.org/officeDocument/2006/relationships/slideLayout" Target="../slideLayouts/slideLayout57.xml"/><Relationship Id="rId6" Type="http://schemas.openxmlformats.org/officeDocument/2006/relationships/slide" Target="slide276.xml"/><Relationship Id="rId11" Type="http://schemas.openxmlformats.org/officeDocument/2006/relationships/slide" Target="slide282.xml"/><Relationship Id="rId5" Type="http://schemas.openxmlformats.org/officeDocument/2006/relationships/slide" Target="slide275.xml"/><Relationship Id="rId10" Type="http://schemas.openxmlformats.org/officeDocument/2006/relationships/slide" Target="slide281.xml"/><Relationship Id="rId4" Type="http://schemas.openxmlformats.org/officeDocument/2006/relationships/slide" Target="slide274.xml"/><Relationship Id="rId9" Type="http://schemas.openxmlformats.org/officeDocument/2006/relationships/slide" Target="slide280.xml"/></Relationships>
</file>

<file path=ppt/slides/_rels/slide273.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270.xml"/><Relationship Id="rId1" Type="http://schemas.openxmlformats.org/officeDocument/2006/relationships/slideLayout" Target="../slideLayouts/slideLayout51.xml"/><Relationship Id="rId5" Type="http://schemas.openxmlformats.org/officeDocument/2006/relationships/slide" Target="slide272.xml"/><Relationship Id="rId4" Type="http://schemas.openxmlformats.org/officeDocument/2006/relationships/image" Target="../media/image437.png"/></Relationships>
</file>

<file path=ppt/slides/_rels/slide274.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271.xml"/><Relationship Id="rId1" Type="http://schemas.openxmlformats.org/officeDocument/2006/relationships/slideLayout" Target="../slideLayouts/slideLayout51.xml"/><Relationship Id="rId5" Type="http://schemas.openxmlformats.org/officeDocument/2006/relationships/slide" Target="slide272.xml"/><Relationship Id="rId4" Type="http://schemas.openxmlformats.org/officeDocument/2006/relationships/image" Target="../media/image438.png"/></Relationships>
</file>

<file path=ppt/slides/_rels/slide275.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272.xml"/><Relationship Id="rId1" Type="http://schemas.openxmlformats.org/officeDocument/2006/relationships/slideLayout" Target="../slideLayouts/slideLayout51.xml"/><Relationship Id="rId5" Type="http://schemas.openxmlformats.org/officeDocument/2006/relationships/slide" Target="slide272.xml"/><Relationship Id="rId4" Type="http://schemas.openxmlformats.org/officeDocument/2006/relationships/image" Target="../media/image9.png"/></Relationships>
</file>

<file path=ppt/slides/_rels/slide276.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273.xml"/><Relationship Id="rId1" Type="http://schemas.openxmlformats.org/officeDocument/2006/relationships/slideLayout" Target="../slideLayouts/slideLayout51.xml"/><Relationship Id="rId6" Type="http://schemas.openxmlformats.org/officeDocument/2006/relationships/slide" Target="slide272.xml"/><Relationship Id="rId5" Type="http://schemas.openxmlformats.org/officeDocument/2006/relationships/image" Target="../media/image440.png"/><Relationship Id="rId4" Type="http://schemas.openxmlformats.org/officeDocument/2006/relationships/image" Target="../media/image439.png"/></Relationships>
</file>

<file path=ppt/slides/_rels/slide277.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274.xml"/><Relationship Id="rId1" Type="http://schemas.openxmlformats.org/officeDocument/2006/relationships/slideLayout" Target="../slideLayouts/slideLayout51.xml"/><Relationship Id="rId5" Type="http://schemas.openxmlformats.org/officeDocument/2006/relationships/slide" Target="slide272.xml"/><Relationship Id="rId4" Type="http://schemas.openxmlformats.org/officeDocument/2006/relationships/image" Target="../media/image441.png"/></Relationships>
</file>

<file path=ppt/slides/_rels/slide278.xml.rels><?xml version="1.0" encoding="UTF-8" standalone="yes"?>
<Relationships xmlns="http://schemas.openxmlformats.org/package/2006/relationships"><Relationship Id="rId8" Type="http://schemas.openxmlformats.org/officeDocument/2006/relationships/slide" Target="slide272.xml"/><Relationship Id="rId3" Type="http://schemas.openxmlformats.org/officeDocument/2006/relationships/oleObject" Target="../embeddings/oleObject3.bin"/><Relationship Id="rId7" Type="http://schemas.openxmlformats.org/officeDocument/2006/relationships/image" Target="../media/image444.png"/><Relationship Id="rId2" Type="http://schemas.openxmlformats.org/officeDocument/2006/relationships/notesSlide" Target="../notesSlides/notesSlide275.xml"/><Relationship Id="rId1" Type="http://schemas.openxmlformats.org/officeDocument/2006/relationships/slideLayout" Target="../slideLayouts/slideLayout51.xml"/><Relationship Id="rId6" Type="http://schemas.openxmlformats.org/officeDocument/2006/relationships/image" Target="../media/image443.png"/><Relationship Id="rId5" Type="http://schemas.openxmlformats.org/officeDocument/2006/relationships/image" Target="../media/image436.png"/><Relationship Id="rId4" Type="http://schemas.openxmlformats.org/officeDocument/2006/relationships/image" Target="../media/image442.wmf"/></Relationships>
</file>

<file path=ppt/slides/_rels/slide279.xml.rels><?xml version="1.0" encoding="UTF-8" standalone="yes"?>
<Relationships xmlns="http://schemas.openxmlformats.org/package/2006/relationships"><Relationship Id="rId3" Type="http://schemas.openxmlformats.org/officeDocument/2006/relationships/image" Target="../media/image436.png"/><Relationship Id="rId7" Type="http://schemas.openxmlformats.org/officeDocument/2006/relationships/slide" Target="slide272.xml"/><Relationship Id="rId2" Type="http://schemas.openxmlformats.org/officeDocument/2006/relationships/notesSlide" Target="../notesSlides/notesSlide276.xml"/><Relationship Id="rId1" Type="http://schemas.openxmlformats.org/officeDocument/2006/relationships/slideLayout" Target="../slideLayouts/slideLayout51.xml"/><Relationship Id="rId6" Type="http://schemas.openxmlformats.org/officeDocument/2006/relationships/image" Target="../media/image447.png"/><Relationship Id="rId5" Type="http://schemas.openxmlformats.org/officeDocument/2006/relationships/image" Target="../media/image446.png"/><Relationship Id="rId4" Type="http://schemas.openxmlformats.org/officeDocument/2006/relationships/image" Target="../media/image445.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16.xml"/></Relationships>
</file>

<file path=ppt/slides/_rels/slide280.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notesSlide" Target="../notesSlides/notesSlide277.xml"/><Relationship Id="rId1" Type="http://schemas.openxmlformats.org/officeDocument/2006/relationships/slideLayout" Target="../slideLayouts/slideLayout51.xml"/><Relationship Id="rId5" Type="http://schemas.openxmlformats.org/officeDocument/2006/relationships/slide" Target="slide272.xml"/><Relationship Id="rId4" Type="http://schemas.openxmlformats.org/officeDocument/2006/relationships/image" Target="../media/image436.png"/></Relationships>
</file>

<file path=ppt/slides/_rels/slide281.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278.xml"/><Relationship Id="rId1" Type="http://schemas.openxmlformats.org/officeDocument/2006/relationships/slideLayout" Target="../slideLayouts/slideLayout51.xml"/><Relationship Id="rId4" Type="http://schemas.openxmlformats.org/officeDocument/2006/relationships/slide" Target="slide272.xml"/></Relationships>
</file>

<file path=ppt/slides/_rels/slide282.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notesSlide" Target="../notesSlides/notesSlide279.xml"/><Relationship Id="rId1" Type="http://schemas.openxmlformats.org/officeDocument/2006/relationships/slideLayout" Target="../slideLayouts/slideLayout51.xml"/><Relationship Id="rId6" Type="http://schemas.openxmlformats.org/officeDocument/2006/relationships/slide" Target="slide272.xml"/><Relationship Id="rId5" Type="http://schemas.openxmlformats.org/officeDocument/2006/relationships/image" Target="../media/image450.png"/><Relationship Id="rId4" Type="http://schemas.openxmlformats.org/officeDocument/2006/relationships/image" Target="../media/image436.png"/></Relationships>
</file>

<file path=ppt/slides/_rels/slide283.xml.rels><?xml version="1.0" encoding="UTF-8" standalone="yes"?>
<Relationships xmlns="http://schemas.openxmlformats.org/package/2006/relationships"><Relationship Id="rId3" Type="http://schemas.openxmlformats.org/officeDocument/2006/relationships/slide" Target="slide284.xml"/><Relationship Id="rId7" Type="http://schemas.openxmlformats.org/officeDocument/2006/relationships/slide" Target="slide3.xml"/><Relationship Id="rId2" Type="http://schemas.openxmlformats.org/officeDocument/2006/relationships/notesSlide" Target="../notesSlides/notesSlide280.xml"/><Relationship Id="rId1" Type="http://schemas.openxmlformats.org/officeDocument/2006/relationships/slideLayout" Target="../slideLayouts/slideLayout57.xml"/><Relationship Id="rId6" Type="http://schemas.openxmlformats.org/officeDocument/2006/relationships/slide" Target="slide288.xml"/><Relationship Id="rId5" Type="http://schemas.openxmlformats.org/officeDocument/2006/relationships/slide" Target="slide287.xml"/><Relationship Id="rId4" Type="http://schemas.openxmlformats.org/officeDocument/2006/relationships/slide" Target="slide285.xml"/></Relationships>
</file>

<file path=ppt/slides/_rels/slide284.xml.rels><?xml version="1.0" encoding="UTF-8" standalone="yes"?>
<Relationships xmlns="http://schemas.openxmlformats.org/package/2006/relationships"><Relationship Id="rId8" Type="http://schemas.openxmlformats.org/officeDocument/2006/relationships/slide" Target="slide283.xml"/><Relationship Id="rId3" Type="http://schemas.openxmlformats.org/officeDocument/2006/relationships/image" Target="../media/image436.png"/><Relationship Id="rId7" Type="http://schemas.openxmlformats.org/officeDocument/2006/relationships/image" Target="../media/image453.png"/><Relationship Id="rId2" Type="http://schemas.openxmlformats.org/officeDocument/2006/relationships/notesSlide" Target="../notesSlides/notesSlide281.xml"/><Relationship Id="rId1" Type="http://schemas.openxmlformats.org/officeDocument/2006/relationships/slideLayout" Target="../slideLayouts/slideLayout51.xml"/><Relationship Id="rId6" Type="http://schemas.openxmlformats.org/officeDocument/2006/relationships/image" Target="../media/image452.png"/><Relationship Id="rId5" Type="http://schemas.openxmlformats.org/officeDocument/2006/relationships/image" Target="../media/image451.png"/><Relationship Id="rId4" Type="http://schemas.openxmlformats.org/officeDocument/2006/relationships/image" Target="../media/image9.png"/></Relationships>
</file>

<file path=ppt/slides/_rels/slide285.xml.rels><?xml version="1.0" encoding="UTF-8" standalone="yes"?>
<Relationships xmlns="http://schemas.openxmlformats.org/package/2006/relationships"><Relationship Id="rId8" Type="http://schemas.openxmlformats.org/officeDocument/2006/relationships/image" Target="../media/image436.png"/><Relationship Id="rId3" Type="http://schemas.openxmlformats.org/officeDocument/2006/relationships/image" Target="../media/image454.png"/><Relationship Id="rId7" Type="http://schemas.openxmlformats.org/officeDocument/2006/relationships/image" Target="../media/image458.png"/><Relationship Id="rId2" Type="http://schemas.openxmlformats.org/officeDocument/2006/relationships/notesSlide" Target="../notesSlides/notesSlide282.xml"/><Relationship Id="rId1" Type="http://schemas.openxmlformats.org/officeDocument/2006/relationships/slideLayout" Target="../slideLayouts/slideLayout51.xml"/><Relationship Id="rId6" Type="http://schemas.openxmlformats.org/officeDocument/2006/relationships/image" Target="../media/image457.png"/><Relationship Id="rId11" Type="http://schemas.openxmlformats.org/officeDocument/2006/relationships/slide" Target="slide283.xml"/><Relationship Id="rId5" Type="http://schemas.openxmlformats.org/officeDocument/2006/relationships/image" Target="../media/image456.png"/><Relationship Id="rId10" Type="http://schemas.openxmlformats.org/officeDocument/2006/relationships/image" Target="../media/image459.png"/><Relationship Id="rId4" Type="http://schemas.openxmlformats.org/officeDocument/2006/relationships/image" Target="../media/image455.png"/><Relationship Id="rId9" Type="http://schemas.openxmlformats.org/officeDocument/2006/relationships/image" Target="../media/image9.png"/></Relationships>
</file>

<file path=ppt/slides/_rels/slide286.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3.png"/><Relationship Id="rId3" Type="http://schemas.openxmlformats.org/officeDocument/2006/relationships/image" Target="../media/image454.png"/><Relationship Id="rId7" Type="http://schemas.openxmlformats.org/officeDocument/2006/relationships/image" Target="../media/image458.png"/><Relationship Id="rId12" Type="http://schemas.openxmlformats.org/officeDocument/2006/relationships/image" Target="../media/image462.png"/><Relationship Id="rId17" Type="http://schemas.openxmlformats.org/officeDocument/2006/relationships/slide" Target="slide283.xml"/><Relationship Id="rId2" Type="http://schemas.openxmlformats.org/officeDocument/2006/relationships/notesSlide" Target="../notesSlides/notesSlide283.xml"/><Relationship Id="rId16" Type="http://schemas.openxmlformats.org/officeDocument/2006/relationships/image" Target="../media/image466.png"/><Relationship Id="rId1" Type="http://schemas.openxmlformats.org/officeDocument/2006/relationships/slideLayout" Target="../slideLayouts/slideLayout51.xml"/><Relationship Id="rId6" Type="http://schemas.openxmlformats.org/officeDocument/2006/relationships/image" Target="../media/image457.png"/><Relationship Id="rId11" Type="http://schemas.openxmlformats.org/officeDocument/2006/relationships/image" Target="../media/image461.png"/><Relationship Id="rId5" Type="http://schemas.openxmlformats.org/officeDocument/2006/relationships/image" Target="../media/image456.png"/><Relationship Id="rId15" Type="http://schemas.openxmlformats.org/officeDocument/2006/relationships/image" Target="../media/image465.png"/><Relationship Id="rId10" Type="http://schemas.openxmlformats.org/officeDocument/2006/relationships/image" Target="../media/image460.png"/><Relationship Id="rId4" Type="http://schemas.openxmlformats.org/officeDocument/2006/relationships/image" Target="../media/image455.png"/><Relationship Id="rId9" Type="http://schemas.openxmlformats.org/officeDocument/2006/relationships/image" Target="../media/image9.png"/><Relationship Id="rId14" Type="http://schemas.openxmlformats.org/officeDocument/2006/relationships/image" Target="../media/image464.png"/></Relationships>
</file>

<file path=ppt/slides/_rels/slide287.xml.rels><?xml version="1.0" encoding="UTF-8" standalone="yes"?>
<Relationships xmlns="http://schemas.openxmlformats.org/package/2006/relationships"><Relationship Id="rId8" Type="http://schemas.openxmlformats.org/officeDocument/2006/relationships/slide" Target="slide283.xml"/><Relationship Id="rId3" Type="http://schemas.openxmlformats.org/officeDocument/2006/relationships/image" Target="../media/image436.png"/><Relationship Id="rId7" Type="http://schemas.openxmlformats.org/officeDocument/2006/relationships/image" Target="../media/image468.png"/><Relationship Id="rId2" Type="http://schemas.openxmlformats.org/officeDocument/2006/relationships/notesSlide" Target="../notesSlides/notesSlide284.xml"/><Relationship Id="rId1" Type="http://schemas.openxmlformats.org/officeDocument/2006/relationships/slideLayout" Target="../slideLayouts/slideLayout51.xml"/><Relationship Id="rId6" Type="http://schemas.openxmlformats.org/officeDocument/2006/relationships/image" Target="../media/image467.png"/><Relationship Id="rId5" Type="http://schemas.openxmlformats.org/officeDocument/2006/relationships/image" Target="../media/image459.png"/><Relationship Id="rId4" Type="http://schemas.openxmlformats.org/officeDocument/2006/relationships/image" Target="../media/image9.png"/></Relationships>
</file>

<file path=ppt/slides/_rels/slide288.xml.rels><?xml version="1.0" encoding="UTF-8" standalone="yes"?>
<Relationships xmlns="http://schemas.openxmlformats.org/package/2006/relationships"><Relationship Id="rId8" Type="http://schemas.openxmlformats.org/officeDocument/2006/relationships/image" Target="../media/image464.png"/><Relationship Id="rId3" Type="http://schemas.openxmlformats.org/officeDocument/2006/relationships/image" Target="../media/image469.png"/><Relationship Id="rId7" Type="http://schemas.openxmlformats.org/officeDocument/2006/relationships/image" Target="../media/image436.png"/><Relationship Id="rId2" Type="http://schemas.openxmlformats.org/officeDocument/2006/relationships/notesSlide" Target="../notesSlides/notesSlide285.xml"/><Relationship Id="rId1" Type="http://schemas.openxmlformats.org/officeDocument/2006/relationships/slideLayout" Target="../slideLayouts/slideLayout51.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 Id="rId9" Type="http://schemas.openxmlformats.org/officeDocument/2006/relationships/slide" Target="slide283.xml"/></Relationships>
</file>

<file path=ppt/slides/_rels/slide289.xml.rels><?xml version="1.0" encoding="UTF-8" standalone="yes"?>
<Relationships xmlns="http://schemas.openxmlformats.org/package/2006/relationships"><Relationship Id="rId8" Type="http://schemas.openxmlformats.org/officeDocument/2006/relationships/slide" Target="slide298.xml"/><Relationship Id="rId3" Type="http://schemas.openxmlformats.org/officeDocument/2006/relationships/slide" Target="slide290.xml"/><Relationship Id="rId7" Type="http://schemas.openxmlformats.org/officeDocument/2006/relationships/slide" Target="slide297.xml"/><Relationship Id="rId12" Type="http://schemas.openxmlformats.org/officeDocument/2006/relationships/slide" Target="slide3.xml"/><Relationship Id="rId2" Type="http://schemas.openxmlformats.org/officeDocument/2006/relationships/notesSlide" Target="../notesSlides/notesSlide286.xml"/><Relationship Id="rId1" Type="http://schemas.openxmlformats.org/officeDocument/2006/relationships/slideLayout" Target="../slideLayouts/slideLayout57.xml"/><Relationship Id="rId6" Type="http://schemas.openxmlformats.org/officeDocument/2006/relationships/slide" Target="slide296.xml"/><Relationship Id="rId11" Type="http://schemas.openxmlformats.org/officeDocument/2006/relationships/image" Target="../media/image473.png"/><Relationship Id="rId5" Type="http://schemas.openxmlformats.org/officeDocument/2006/relationships/slide" Target="slide294.xml"/><Relationship Id="rId10" Type="http://schemas.openxmlformats.org/officeDocument/2006/relationships/slide" Target="slide302.xml"/><Relationship Id="rId4" Type="http://schemas.openxmlformats.org/officeDocument/2006/relationships/slide" Target="slide291.xml"/><Relationship Id="rId9" Type="http://schemas.openxmlformats.org/officeDocument/2006/relationships/slide" Target="slide301.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9.xml"/><Relationship Id="rId6" Type="http://schemas.openxmlformats.org/officeDocument/2006/relationships/slide" Target="slide16.xml"/><Relationship Id="rId5" Type="http://schemas.openxmlformats.org/officeDocument/2006/relationships/image" Target="../media/image9.png"/><Relationship Id="rId4" Type="http://schemas.openxmlformats.org/officeDocument/2006/relationships/image" Target="../media/image54.png"/></Relationships>
</file>

<file path=ppt/slides/_rels/slide290.xml.rels><?xml version="1.0" encoding="UTF-8" standalone="yes"?>
<Relationships xmlns="http://schemas.openxmlformats.org/package/2006/relationships"><Relationship Id="rId8" Type="http://schemas.openxmlformats.org/officeDocument/2006/relationships/slide" Target="slide289.xml"/><Relationship Id="rId3" Type="http://schemas.openxmlformats.org/officeDocument/2006/relationships/image" Target="../media/image436.png"/><Relationship Id="rId7" Type="http://schemas.openxmlformats.org/officeDocument/2006/relationships/image" Target="../media/image476.png"/><Relationship Id="rId2" Type="http://schemas.openxmlformats.org/officeDocument/2006/relationships/notesSlide" Target="../notesSlides/notesSlide287.xml"/><Relationship Id="rId1" Type="http://schemas.openxmlformats.org/officeDocument/2006/relationships/slideLayout" Target="../slideLayouts/slideLayout51.xml"/><Relationship Id="rId6" Type="http://schemas.openxmlformats.org/officeDocument/2006/relationships/image" Target="../media/image475.png"/><Relationship Id="rId5" Type="http://schemas.openxmlformats.org/officeDocument/2006/relationships/image" Target="../media/image474.png"/><Relationship Id="rId4" Type="http://schemas.openxmlformats.org/officeDocument/2006/relationships/image" Target="../media/image9.png"/></Relationships>
</file>

<file path=ppt/slides/_rels/slide291.xml.rels><?xml version="1.0" encoding="UTF-8" standalone="yes"?>
<Relationships xmlns="http://schemas.openxmlformats.org/package/2006/relationships"><Relationship Id="rId8" Type="http://schemas.openxmlformats.org/officeDocument/2006/relationships/slide" Target="slide289.xml"/><Relationship Id="rId3" Type="http://schemas.openxmlformats.org/officeDocument/2006/relationships/image" Target="../media/image477.png"/><Relationship Id="rId7" Type="http://schemas.openxmlformats.org/officeDocument/2006/relationships/image" Target="../media/image476.png"/><Relationship Id="rId2" Type="http://schemas.openxmlformats.org/officeDocument/2006/relationships/notesSlide" Target="../notesSlides/notesSlide288.xml"/><Relationship Id="rId1" Type="http://schemas.openxmlformats.org/officeDocument/2006/relationships/slideLayout" Target="../slideLayouts/slideLayout51.xml"/><Relationship Id="rId6" Type="http://schemas.openxmlformats.org/officeDocument/2006/relationships/image" Target="../media/image9.png"/><Relationship Id="rId5" Type="http://schemas.openxmlformats.org/officeDocument/2006/relationships/image" Target="../media/image478.png"/><Relationship Id="rId4" Type="http://schemas.openxmlformats.org/officeDocument/2006/relationships/image" Target="../media/image436.png"/></Relationships>
</file>

<file path=ppt/slides/_rels/slide292.xml.rels><?xml version="1.0" encoding="UTF-8" standalone="yes"?>
<Relationships xmlns="http://schemas.openxmlformats.org/package/2006/relationships"><Relationship Id="rId3" Type="http://schemas.openxmlformats.org/officeDocument/2006/relationships/image" Target="../media/image436.png"/><Relationship Id="rId7" Type="http://schemas.openxmlformats.org/officeDocument/2006/relationships/slide" Target="slide289.xml"/><Relationship Id="rId2" Type="http://schemas.openxmlformats.org/officeDocument/2006/relationships/notesSlide" Target="../notesSlides/notesSlide289.xml"/><Relationship Id="rId1" Type="http://schemas.openxmlformats.org/officeDocument/2006/relationships/slideLayout" Target="../slideLayouts/slideLayout51.xml"/><Relationship Id="rId6" Type="http://schemas.openxmlformats.org/officeDocument/2006/relationships/image" Target="../media/image476.png"/><Relationship Id="rId5" Type="http://schemas.openxmlformats.org/officeDocument/2006/relationships/image" Target="../media/image9.png"/><Relationship Id="rId4" Type="http://schemas.openxmlformats.org/officeDocument/2006/relationships/image" Target="../media/image479.png"/></Relationships>
</file>

<file path=ppt/slides/_rels/slide293.xml.rels><?xml version="1.0" encoding="UTF-8" standalone="yes"?>
<Relationships xmlns="http://schemas.openxmlformats.org/package/2006/relationships"><Relationship Id="rId8" Type="http://schemas.openxmlformats.org/officeDocument/2006/relationships/slide" Target="slide289.xml"/><Relationship Id="rId3" Type="http://schemas.openxmlformats.org/officeDocument/2006/relationships/image" Target="../media/image436.png"/><Relationship Id="rId7" Type="http://schemas.openxmlformats.org/officeDocument/2006/relationships/image" Target="../media/image476.png"/><Relationship Id="rId2" Type="http://schemas.openxmlformats.org/officeDocument/2006/relationships/notesSlide" Target="../notesSlides/notesSlide290.xml"/><Relationship Id="rId1" Type="http://schemas.openxmlformats.org/officeDocument/2006/relationships/slideLayout" Target="../slideLayouts/slideLayout51.xml"/><Relationship Id="rId6" Type="http://schemas.openxmlformats.org/officeDocument/2006/relationships/image" Target="../media/image9.png"/><Relationship Id="rId5" Type="http://schemas.openxmlformats.org/officeDocument/2006/relationships/image" Target="../media/image481.png"/><Relationship Id="rId4" Type="http://schemas.openxmlformats.org/officeDocument/2006/relationships/image" Target="../media/image480.png"/></Relationships>
</file>

<file path=ppt/slides/_rels/slide294.xml.rels><?xml version="1.0" encoding="UTF-8" standalone="yes"?>
<Relationships xmlns="http://schemas.openxmlformats.org/package/2006/relationships"><Relationship Id="rId3" Type="http://schemas.openxmlformats.org/officeDocument/2006/relationships/image" Target="../media/image482.png"/><Relationship Id="rId7" Type="http://schemas.openxmlformats.org/officeDocument/2006/relationships/slide" Target="slide289.xml"/><Relationship Id="rId2" Type="http://schemas.openxmlformats.org/officeDocument/2006/relationships/notesSlide" Target="../notesSlides/notesSlide291.xml"/><Relationship Id="rId1" Type="http://schemas.openxmlformats.org/officeDocument/2006/relationships/slideLayout" Target="../slideLayouts/slideLayout51.xml"/><Relationship Id="rId6" Type="http://schemas.openxmlformats.org/officeDocument/2006/relationships/image" Target="../media/image483.png"/><Relationship Id="rId5" Type="http://schemas.openxmlformats.org/officeDocument/2006/relationships/image" Target="../media/image9.png"/><Relationship Id="rId4" Type="http://schemas.openxmlformats.org/officeDocument/2006/relationships/image" Target="../media/image436.png"/></Relationships>
</file>

<file path=ppt/slides/_rels/slide295.xml.rels><?xml version="1.0" encoding="UTF-8" standalone="yes"?>
<Relationships xmlns="http://schemas.openxmlformats.org/package/2006/relationships"><Relationship Id="rId3" Type="http://schemas.openxmlformats.org/officeDocument/2006/relationships/image" Target="../media/image436.png"/><Relationship Id="rId7" Type="http://schemas.openxmlformats.org/officeDocument/2006/relationships/slide" Target="slide289.xml"/><Relationship Id="rId2" Type="http://schemas.openxmlformats.org/officeDocument/2006/relationships/notesSlide" Target="../notesSlides/notesSlide292.xml"/><Relationship Id="rId1" Type="http://schemas.openxmlformats.org/officeDocument/2006/relationships/slideLayout" Target="../slideLayouts/slideLayout51.xml"/><Relationship Id="rId6" Type="http://schemas.openxmlformats.org/officeDocument/2006/relationships/image" Target="../media/image484.png"/><Relationship Id="rId5" Type="http://schemas.openxmlformats.org/officeDocument/2006/relationships/image" Target="../media/image483.png"/><Relationship Id="rId4" Type="http://schemas.openxmlformats.org/officeDocument/2006/relationships/image" Target="../media/image9.png"/></Relationships>
</file>

<file path=ppt/slides/_rels/slide296.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notesSlide" Target="../notesSlides/notesSlide293.xml"/><Relationship Id="rId1" Type="http://schemas.openxmlformats.org/officeDocument/2006/relationships/slideLayout" Target="../slideLayouts/slideLayout51.xml"/><Relationship Id="rId5" Type="http://schemas.openxmlformats.org/officeDocument/2006/relationships/slide" Target="slide289.xml"/><Relationship Id="rId4" Type="http://schemas.openxmlformats.org/officeDocument/2006/relationships/image" Target="../media/image436.png"/></Relationships>
</file>

<file path=ppt/slides/_rels/slide297.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notesSlide" Target="../notesSlides/notesSlide294.xml"/><Relationship Id="rId1" Type="http://schemas.openxmlformats.org/officeDocument/2006/relationships/slideLayout" Target="../slideLayouts/slideLayout51.xml"/><Relationship Id="rId5" Type="http://schemas.openxmlformats.org/officeDocument/2006/relationships/slide" Target="slide289.xml"/><Relationship Id="rId4" Type="http://schemas.openxmlformats.org/officeDocument/2006/relationships/image" Target="../media/image436.png"/></Relationships>
</file>

<file path=ppt/slides/_rels/slide298.xml.rels><?xml version="1.0" encoding="UTF-8" standalone="yes"?>
<Relationships xmlns="http://schemas.openxmlformats.org/package/2006/relationships"><Relationship Id="rId8" Type="http://schemas.openxmlformats.org/officeDocument/2006/relationships/slide" Target="slide289.xml"/><Relationship Id="rId3" Type="http://schemas.openxmlformats.org/officeDocument/2006/relationships/image" Target="../media/image487.png"/><Relationship Id="rId7" Type="http://schemas.openxmlformats.org/officeDocument/2006/relationships/image" Target="../media/image9.png"/><Relationship Id="rId2" Type="http://schemas.openxmlformats.org/officeDocument/2006/relationships/notesSlide" Target="../notesSlides/notesSlide295.xml"/><Relationship Id="rId1" Type="http://schemas.openxmlformats.org/officeDocument/2006/relationships/slideLayout" Target="../slideLayouts/slideLayout51.xml"/><Relationship Id="rId6" Type="http://schemas.openxmlformats.org/officeDocument/2006/relationships/image" Target="../media/image436.png"/><Relationship Id="rId5" Type="http://schemas.openxmlformats.org/officeDocument/2006/relationships/image" Target="../media/image489.png"/><Relationship Id="rId4" Type="http://schemas.openxmlformats.org/officeDocument/2006/relationships/image" Target="../media/image488.png"/></Relationships>
</file>

<file path=ppt/slides/_rels/slide299.xml.rels><?xml version="1.0" encoding="UTF-8" standalone="yes"?>
<Relationships xmlns="http://schemas.openxmlformats.org/package/2006/relationships"><Relationship Id="rId8" Type="http://schemas.openxmlformats.org/officeDocument/2006/relationships/slide" Target="slide289.xml"/><Relationship Id="rId3" Type="http://schemas.openxmlformats.org/officeDocument/2006/relationships/image" Target="../media/image490.png"/><Relationship Id="rId7" Type="http://schemas.openxmlformats.org/officeDocument/2006/relationships/image" Target="../media/image486.png"/><Relationship Id="rId2" Type="http://schemas.openxmlformats.org/officeDocument/2006/relationships/notesSlide" Target="../notesSlides/notesSlide296.xml"/><Relationship Id="rId1" Type="http://schemas.openxmlformats.org/officeDocument/2006/relationships/slideLayout" Target="../slideLayouts/slideLayout51.xml"/><Relationship Id="rId6" Type="http://schemas.openxmlformats.org/officeDocument/2006/relationships/image" Target="../media/image9.png"/><Relationship Id="rId5" Type="http://schemas.openxmlformats.org/officeDocument/2006/relationships/image" Target="../media/image436.png"/><Relationship Id="rId4" Type="http://schemas.openxmlformats.org/officeDocument/2006/relationships/image" Target="../media/image491.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9.xml"/><Relationship Id="rId5" Type="http://schemas.openxmlformats.org/officeDocument/2006/relationships/slide" Target="slide16.xml"/><Relationship Id="rId4" Type="http://schemas.openxmlformats.org/officeDocument/2006/relationships/image" Target="../media/image9.png"/></Relationships>
</file>

<file path=ppt/slides/_rels/slide300.xml.rels><?xml version="1.0" encoding="UTF-8" standalone="yes"?>
<Relationships xmlns="http://schemas.openxmlformats.org/package/2006/relationships"><Relationship Id="rId8" Type="http://schemas.openxmlformats.org/officeDocument/2006/relationships/slide" Target="slide289.xml"/><Relationship Id="rId3" Type="http://schemas.openxmlformats.org/officeDocument/2006/relationships/image" Target="../media/image436.png"/><Relationship Id="rId7" Type="http://schemas.openxmlformats.org/officeDocument/2006/relationships/image" Target="../media/image494.png"/><Relationship Id="rId2" Type="http://schemas.openxmlformats.org/officeDocument/2006/relationships/notesSlide" Target="../notesSlides/notesSlide297.xml"/><Relationship Id="rId1" Type="http://schemas.openxmlformats.org/officeDocument/2006/relationships/slideLayout" Target="../slideLayouts/slideLayout51.xml"/><Relationship Id="rId6" Type="http://schemas.openxmlformats.org/officeDocument/2006/relationships/image" Target="../media/image493.png"/><Relationship Id="rId5" Type="http://schemas.openxmlformats.org/officeDocument/2006/relationships/image" Target="../media/image492.png"/><Relationship Id="rId4" Type="http://schemas.openxmlformats.org/officeDocument/2006/relationships/image" Target="../media/image9.png"/></Relationships>
</file>

<file path=ppt/slides/_rels/slide301.xml.rels><?xml version="1.0" encoding="UTF-8" standalone="yes"?>
<Relationships xmlns="http://schemas.openxmlformats.org/package/2006/relationships"><Relationship Id="rId3" Type="http://schemas.openxmlformats.org/officeDocument/2006/relationships/image" Target="../media/image495.png"/><Relationship Id="rId7" Type="http://schemas.openxmlformats.org/officeDocument/2006/relationships/slide" Target="slide289.xml"/><Relationship Id="rId2" Type="http://schemas.openxmlformats.org/officeDocument/2006/relationships/notesSlide" Target="../notesSlides/notesSlide298.xml"/><Relationship Id="rId1" Type="http://schemas.openxmlformats.org/officeDocument/2006/relationships/slideLayout" Target="../slideLayouts/slideLayout51.xml"/><Relationship Id="rId6" Type="http://schemas.openxmlformats.org/officeDocument/2006/relationships/image" Target="../media/image436.png"/><Relationship Id="rId5" Type="http://schemas.openxmlformats.org/officeDocument/2006/relationships/image" Target="../media/image497.png"/><Relationship Id="rId4" Type="http://schemas.openxmlformats.org/officeDocument/2006/relationships/image" Target="../media/image496.png"/></Relationships>
</file>

<file path=ppt/slides/_rels/slide302.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299.xml"/><Relationship Id="rId1" Type="http://schemas.openxmlformats.org/officeDocument/2006/relationships/slideLayout" Target="../slideLayouts/slideLayout51.xml"/><Relationship Id="rId4" Type="http://schemas.openxmlformats.org/officeDocument/2006/relationships/slide" Target="slide289.xml"/></Relationships>
</file>

<file path=ppt/slides/_rels/slide303.xml.rels><?xml version="1.0" encoding="UTF-8" standalone="yes"?>
<Relationships xmlns="http://schemas.openxmlformats.org/package/2006/relationships"><Relationship Id="rId8" Type="http://schemas.openxmlformats.org/officeDocument/2006/relationships/slide" Target="slide311.xml"/><Relationship Id="rId13" Type="http://schemas.openxmlformats.org/officeDocument/2006/relationships/slide" Target="slide3.xml"/><Relationship Id="rId3" Type="http://schemas.openxmlformats.org/officeDocument/2006/relationships/slide" Target="slide304.xml"/><Relationship Id="rId7" Type="http://schemas.openxmlformats.org/officeDocument/2006/relationships/slide" Target="slide310.xml"/><Relationship Id="rId12" Type="http://schemas.openxmlformats.org/officeDocument/2006/relationships/image" Target="../media/image498.png"/><Relationship Id="rId2" Type="http://schemas.openxmlformats.org/officeDocument/2006/relationships/notesSlide" Target="../notesSlides/notesSlide300.xml"/><Relationship Id="rId1" Type="http://schemas.openxmlformats.org/officeDocument/2006/relationships/slideLayout" Target="../slideLayouts/slideLayout57.xml"/><Relationship Id="rId6" Type="http://schemas.openxmlformats.org/officeDocument/2006/relationships/slide" Target="slide308.xml"/><Relationship Id="rId11" Type="http://schemas.openxmlformats.org/officeDocument/2006/relationships/slide" Target="slide315.xml"/><Relationship Id="rId5" Type="http://schemas.openxmlformats.org/officeDocument/2006/relationships/slide" Target="slide307.xml"/><Relationship Id="rId10" Type="http://schemas.openxmlformats.org/officeDocument/2006/relationships/slide" Target="slide314.xml"/><Relationship Id="rId4" Type="http://schemas.openxmlformats.org/officeDocument/2006/relationships/slide" Target="slide306.xml"/><Relationship Id="rId9" Type="http://schemas.openxmlformats.org/officeDocument/2006/relationships/slide" Target="slide313.xml"/></Relationships>
</file>

<file path=ppt/slides/_rels/slide304.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301.xml"/><Relationship Id="rId1" Type="http://schemas.openxmlformats.org/officeDocument/2006/relationships/slideLayout" Target="../slideLayouts/slideLayout29.xml"/><Relationship Id="rId6" Type="http://schemas.openxmlformats.org/officeDocument/2006/relationships/slide" Target="slide303.xml"/><Relationship Id="rId5" Type="http://schemas.openxmlformats.org/officeDocument/2006/relationships/slide" Target="slide4.xml"/><Relationship Id="rId4" Type="http://schemas.openxmlformats.org/officeDocument/2006/relationships/image" Target="../media/image351.png"/></Relationships>
</file>

<file path=ppt/slides/_rels/slide30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302.xml"/><Relationship Id="rId1" Type="http://schemas.openxmlformats.org/officeDocument/2006/relationships/slideLayout" Target="../slideLayouts/slideLayout29.xml"/><Relationship Id="rId5" Type="http://schemas.openxmlformats.org/officeDocument/2006/relationships/slide" Target="slide303.xml"/><Relationship Id="rId4" Type="http://schemas.openxmlformats.org/officeDocument/2006/relationships/image" Target="../media/image352.png"/></Relationships>
</file>

<file path=ppt/slides/_rels/slide306.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303.xml"/><Relationship Id="rId1" Type="http://schemas.openxmlformats.org/officeDocument/2006/relationships/slideLayout" Target="../slideLayouts/slideLayout51.xml"/><Relationship Id="rId5" Type="http://schemas.openxmlformats.org/officeDocument/2006/relationships/slide" Target="slide303.xml"/><Relationship Id="rId4" Type="http://schemas.openxmlformats.org/officeDocument/2006/relationships/image" Target="../media/image499.png"/></Relationships>
</file>

<file path=ppt/slides/_rels/slide307.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304.xml"/><Relationship Id="rId1" Type="http://schemas.openxmlformats.org/officeDocument/2006/relationships/slideLayout" Target="../slideLayouts/slideLayout51.xml"/><Relationship Id="rId6" Type="http://schemas.openxmlformats.org/officeDocument/2006/relationships/slide" Target="slide303.xml"/><Relationship Id="rId5" Type="http://schemas.openxmlformats.org/officeDocument/2006/relationships/image" Target="../media/image436.png"/><Relationship Id="rId4" Type="http://schemas.openxmlformats.org/officeDocument/2006/relationships/image" Target="../media/image501.png"/></Relationships>
</file>

<file path=ppt/slides/_rels/slide308.xml.rels><?xml version="1.0" encoding="UTF-8" standalone="yes"?>
<Relationships xmlns="http://schemas.openxmlformats.org/package/2006/relationships"><Relationship Id="rId3" Type="http://schemas.openxmlformats.org/officeDocument/2006/relationships/image" Target="../media/image502.png"/><Relationship Id="rId2" Type="http://schemas.openxmlformats.org/officeDocument/2006/relationships/notesSlide" Target="../notesSlides/notesSlide305.xml"/><Relationship Id="rId1" Type="http://schemas.openxmlformats.org/officeDocument/2006/relationships/slideLayout" Target="../slideLayouts/slideLayout51.xml"/><Relationship Id="rId6" Type="http://schemas.openxmlformats.org/officeDocument/2006/relationships/slide" Target="slide303.xml"/><Relationship Id="rId5" Type="http://schemas.openxmlformats.org/officeDocument/2006/relationships/image" Target="../media/image436.png"/><Relationship Id="rId4" Type="http://schemas.openxmlformats.org/officeDocument/2006/relationships/image" Target="../media/image503.jpeg"/></Relationships>
</file>

<file path=ppt/slides/_rels/slide309.xml.rels><?xml version="1.0" encoding="UTF-8" standalone="yes"?>
<Relationships xmlns="http://schemas.openxmlformats.org/package/2006/relationships"><Relationship Id="rId3" Type="http://schemas.openxmlformats.org/officeDocument/2006/relationships/image" Target="../media/image504.png"/><Relationship Id="rId2" Type="http://schemas.openxmlformats.org/officeDocument/2006/relationships/notesSlide" Target="../notesSlides/notesSlide306.xml"/><Relationship Id="rId1" Type="http://schemas.openxmlformats.org/officeDocument/2006/relationships/slideLayout" Target="../slideLayouts/slideLayout51.xml"/><Relationship Id="rId6" Type="http://schemas.openxmlformats.org/officeDocument/2006/relationships/slide" Target="slide303.xml"/><Relationship Id="rId5" Type="http://schemas.openxmlformats.org/officeDocument/2006/relationships/image" Target="../media/image436.png"/><Relationship Id="rId4" Type="http://schemas.openxmlformats.org/officeDocument/2006/relationships/image" Target="../media/image505.png"/></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5.png"/><Relationship Id="rId7" Type="http://schemas.openxmlformats.org/officeDocument/2006/relationships/slide" Target="slide1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307.xml"/><Relationship Id="rId1" Type="http://schemas.openxmlformats.org/officeDocument/2006/relationships/slideLayout" Target="../slideLayouts/slideLayout51.xml"/><Relationship Id="rId4" Type="http://schemas.openxmlformats.org/officeDocument/2006/relationships/slide" Target="slide303.xml"/></Relationships>
</file>

<file path=ppt/slides/_rels/slide311.xml.rels><?xml version="1.0" encoding="UTF-8" standalone="yes"?>
<Relationships xmlns="http://schemas.openxmlformats.org/package/2006/relationships"><Relationship Id="rId8" Type="http://schemas.openxmlformats.org/officeDocument/2006/relationships/image" Target="../media/image436.png"/><Relationship Id="rId3" Type="http://schemas.openxmlformats.org/officeDocument/2006/relationships/image" Target="../media/image506.png"/><Relationship Id="rId7" Type="http://schemas.openxmlformats.org/officeDocument/2006/relationships/image" Target="../media/image510.png"/><Relationship Id="rId2" Type="http://schemas.openxmlformats.org/officeDocument/2006/relationships/notesSlide" Target="../notesSlides/notesSlide308.xml"/><Relationship Id="rId1" Type="http://schemas.openxmlformats.org/officeDocument/2006/relationships/slideLayout" Target="../slideLayouts/slideLayout51.xml"/><Relationship Id="rId6" Type="http://schemas.openxmlformats.org/officeDocument/2006/relationships/image" Target="../media/image509.svg"/><Relationship Id="rId5" Type="http://schemas.openxmlformats.org/officeDocument/2006/relationships/image" Target="../media/image508.png"/><Relationship Id="rId10" Type="http://schemas.openxmlformats.org/officeDocument/2006/relationships/slide" Target="slide303.xml"/><Relationship Id="rId4" Type="http://schemas.openxmlformats.org/officeDocument/2006/relationships/image" Target="../media/image507.svg"/><Relationship Id="rId9" Type="http://schemas.openxmlformats.org/officeDocument/2006/relationships/image" Target="../media/image9.png"/></Relationships>
</file>

<file path=ppt/slides/_rels/slide312.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309.xml"/><Relationship Id="rId1" Type="http://schemas.openxmlformats.org/officeDocument/2006/relationships/slideLayout" Target="../slideLayouts/slideLayout51.xml"/><Relationship Id="rId6" Type="http://schemas.openxmlformats.org/officeDocument/2006/relationships/slide" Target="slide303.xml"/><Relationship Id="rId5" Type="http://schemas.openxmlformats.org/officeDocument/2006/relationships/image" Target="../media/image9.png"/><Relationship Id="rId4" Type="http://schemas.openxmlformats.org/officeDocument/2006/relationships/image" Target="../media/image436.png"/></Relationships>
</file>

<file path=ppt/slides/_rels/slide313.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310.xml"/><Relationship Id="rId1" Type="http://schemas.openxmlformats.org/officeDocument/2006/relationships/slideLayout" Target="../slideLayouts/slideLayout51.xml"/><Relationship Id="rId5" Type="http://schemas.openxmlformats.org/officeDocument/2006/relationships/slide" Target="slide303.xml"/><Relationship Id="rId4" Type="http://schemas.openxmlformats.org/officeDocument/2006/relationships/image" Target="../media/image498.png"/></Relationships>
</file>

<file path=ppt/slides/_rels/slide314.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notesSlide" Target="../notesSlides/notesSlide311.xml"/><Relationship Id="rId1" Type="http://schemas.openxmlformats.org/officeDocument/2006/relationships/slideLayout" Target="../slideLayouts/slideLayout51.xml"/><Relationship Id="rId6" Type="http://schemas.openxmlformats.org/officeDocument/2006/relationships/slide" Target="slide303.xml"/><Relationship Id="rId5" Type="http://schemas.openxmlformats.org/officeDocument/2006/relationships/image" Target="../media/image436.png"/><Relationship Id="rId4" Type="http://schemas.openxmlformats.org/officeDocument/2006/relationships/image" Target="../media/image513.png"/></Relationships>
</file>

<file path=ppt/slides/_rels/slide315.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312.xml"/><Relationship Id="rId1" Type="http://schemas.openxmlformats.org/officeDocument/2006/relationships/slideLayout" Target="../slideLayouts/slideLayout51.xml"/><Relationship Id="rId4" Type="http://schemas.openxmlformats.org/officeDocument/2006/relationships/slide" Target="slide303.xml"/></Relationships>
</file>

<file path=ppt/slides/_rels/slide316.xml.rels><?xml version="1.0" encoding="UTF-8" standalone="yes"?>
<Relationships xmlns="http://schemas.openxmlformats.org/package/2006/relationships"><Relationship Id="rId8" Type="http://schemas.openxmlformats.org/officeDocument/2006/relationships/slide" Target="slide325.xml"/><Relationship Id="rId3" Type="http://schemas.openxmlformats.org/officeDocument/2006/relationships/slide" Target="slide317.xml"/><Relationship Id="rId7" Type="http://schemas.openxmlformats.org/officeDocument/2006/relationships/slide" Target="slide323.xml"/><Relationship Id="rId2" Type="http://schemas.openxmlformats.org/officeDocument/2006/relationships/notesSlide" Target="../notesSlides/notesSlide313.xml"/><Relationship Id="rId1" Type="http://schemas.openxmlformats.org/officeDocument/2006/relationships/slideLayout" Target="../slideLayouts/slideLayout57.xml"/><Relationship Id="rId6" Type="http://schemas.openxmlformats.org/officeDocument/2006/relationships/slide" Target="slide322.xml"/><Relationship Id="rId11" Type="http://schemas.openxmlformats.org/officeDocument/2006/relationships/slide" Target="slide3.xml"/><Relationship Id="rId5" Type="http://schemas.openxmlformats.org/officeDocument/2006/relationships/slide" Target="slide320.xml"/><Relationship Id="rId10" Type="http://schemas.openxmlformats.org/officeDocument/2006/relationships/image" Target="../media/image514.jpeg"/><Relationship Id="rId4" Type="http://schemas.openxmlformats.org/officeDocument/2006/relationships/slide" Target="slide318.xml"/><Relationship Id="rId9" Type="http://schemas.openxmlformats.org/officeDocument/2006/relationships/slide" Target="slide327.xml"/></Relationships>
</file>

<file path=ppt/slides/_rels/slide317.xml.rels><?xml version="1.0" encoding="UTF-8" standalone="yes"?>
<Relationships xmlns="http://schemas.openxmlformats.org/package/2006/relationships"><Relationship Id="rId3" Type="http://schemas.openxmlformats.org/officeDocument/2006/relationships/image" Target="../media/image515.png"/><Relationship Id="rId2" Type="http://schemas.openxmlformats.org/officeDocument/2006/relationships/notesSlide" Target="../notesSlides/notesSlide314.xml"/><Relationship Id="rId1" Type="http://schemas.openxmlformats.org/officeDocument/2006/relationships/slideLayout" Target="../slideLayouts/slideLayout29.xml"/><Relationship Id="rId6" Type="http://schemas.openxmlformats.org/officeDocument/2006/relationships/slide" Target="slide316.xml"/><Relationship Id="rId5" Type="http://schemas.openxmlformats.org/officeDocument/2006/relationships/image" Target="../media/image517.jpeg"/><Relationship Id="rId4" Type="http://schemas.openxmlformats.org/officeDocument/2006/relationships/image" Target="../media/image516.png"/></Relationships>
</file>

<file path=ppt/slides/_rels/slide318.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315.xml"/><Relationship Id="rId1" Type="http://schemas.openxmlformats.org/officeDocument/2006/relationships/slideLayout" Target="../slideLayouts/slideLayout29.xml"/><Relationship Id="rId5" Type="http://schemas.openxmlformats.org/officeDocument/2006/relationships/slide" Target="slide316.xml"/><Relationship Id="rId4" Type="http://schemas.openxmlformats.org/officeDocument/2006/relationships/image" Target="../media/image519.png"/></Relationships>
</file>

<file path=ppt/slides/_rels/slide319.xml.rels><?xml version="1.0" encoding="UTF-8" standalone="yes"?>
<Relationships xmlns="http://schemas.openxmlformats.org/package/2006/relationships"><Relationship Id="rId8" Type="http://schemas.openxmlformats.org/officeDocument/2006/relationships/slide" Target="slide316.xml"/><Relationship Id="rId3" Type="http://schemas.openxmlformats.org/officeDocument/2006/relationships/image" Target="../media/image518.png"/><Relationship Id="rId7" Type="http://schemas.openxmlformats.org/officeDocument/2006/relationships/image" Target="../media/image523.svg"/><Relationship Id="rId2" Type="http://schemas.openxmlformats.org/officeDocument/2006/relationships/notesSlide" Target="../notesSlides/notesSlide316.xml"/><Relationship Id="rId1" Type="http://schemas.openxmlformats.org/officeDocument/2006/relationships/slideLayout" Target="../slideLayouts/slideLayout29.xml"/><Relationship Id="rId6" Type="http://schemas.openxmlformats.org/officeDocument/2006/relationships/image" Target="../media/image522.png"/><Relationship Id="rId5" Type="http://schemas.openxmlformats.org/officeDocument/2006/relationships/image" Target="../media/image521.png"/><Relationship Id="rId4" Type="http://schemas.openxmlformats.org/officeDocument/2006/relationships/image" Target="../media/image520.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16.xml"/><Relationship Id="rId4" Type="http://schemas.openxmlformats.org/officeDocument/2006/relationships/image" Target="../media/image60.png"/></Relationships>
</file>

<file path=ppt/slides/_rels/slide320.xml.rels><?xml version="1.0" encoding="UTF-8" standalone="yes"?>
<Relationships xmlns="http://schemas.openxmlformats.org/package/2006/relationships"><Relationship Id="rId3" Type="http://schemas.openxmlformats.org/officeDocument/2006/relationships/image" Target="../media/image524.png"/><Relationship Id="rId2" Type="http://schemas.openxmlformats.org/officeDocument/2006/relationships/notesSlide" Target="../notesSlides/notesSlide317.xml"/><Relationship Id="rId1" Type="http://schemas.openxmlformats.org/officeDocument/2006/relationships/slideLayout" Target="../slideLayouts/slideLayout29.xml"/><Relationship Id="rId6" Type="http://schemas.openxmlformats.org/officeDocument/2006/relationships/slide" Target="slide316.xml"/><Relationship Id="rId5" Type="http://schemas.openxmlformats.org/officeDocument/2006/relationships/image" Target="../media/image525.png"/><Relationship Id="rId4" Type="http://schemas.openxmlformats.org/officeDocument/2006/relationships/image" Target="../media/image518.png"/></Relationships>
</file>

<file path=ppt/slides/_rels/slide321.xml.rels><?xml version="1.0" encoding="UTF-8" standalone="yes"?>
<Relationships xmlns="http://schemas.openxmlformats.org/package/2006/relationships"><Relationship Id="rId8" Type="http://schemas.openxmlformats.org/officeDocument/2006/relationships/slide" Target="slide316.xml"/><Relationship Id="rId3" Type="http://schemas.openxmlformats.org/officeDocument/2006/relationships/image" Target="../media/image526.png"/><Relationship Id="rId7" Type="http://schemas.openxmlformats.org/officeDocument/2006/relationships/image" Target="../media/image529.png"/><Relationship Id="rId2" Type="http://schemas.openxmlformats.org/officeDocument/2006/relationships/notesSlide" Target="../notesSlides/notesSlide318.xml"/><Relationship Id="rId1" Type="http://schemas.openxmlformats.org/officeDocument/2006/relationships/slideLayout" Target="../slideLayouts/slideLayout29.xml"/><Relationship Id="rId6" Type="http://schemas.openxmlformats.org/officeDocument/2006/relationships/image" Target="../media/image528.png"/><Relationship Id="rId5" Type="http://schemas.openxmlformats.org/officeDocument/2006/relationships/image" Target="../media/image527.png"/><Relationship Id="rId4" Type="http://schemas.openxmlformats.org/officeDocument/2006/relationships/image" Target="../media/image518.png"/></Relationships>
</file>

<file path=ppt/slides/_rels/slide322.xml.rels><?xml version="1.0" encoding="UTF-8" standalone="yes"?>
<Relationships xmlns="http://schemas.openxmlformats.org/package/2006/relationships"><Relationship Id="rId8" Type="http://schemas.openxmlformats.org/officeDocument/2006/relationships/image" Target="../media/image534.png"/><Relationship Id="rId3" Type="http://schemas.openxmlformats.org/officeDocument/2006/relationships/image" Target="../media/image518.png"/><Relationship Id="rId7" Type="http://schemas.openxmlformats.org/officeDocument/2006/relationships/image" Target="../media/image533.png"/><Relationship Id="rId2" Type="http://schemas.openxmlformats.org/officeDocument/2006/relationships/notesSlide" Target="../notesSlides/notesSlide319.xml"/><Relationship Id="rId1" Type="http://schemas.openxmlformats.org/officeDocument/2006/relationships/slideLayout" Target="../slideLayouts/slideLayout29.xml"/><Relationship Id="rId6" Type="http://schemas.openxmlformats.org/officeDocument/2006/relationships/image" Target="../media/image532.png"/><Relationship Id="rId11" Type="http://schemas.openxmlformats.org/officeDocument/2006/relationships/slide" Target="slide316.xml"/><Relationship Id="rId5" Type="http://schemas.openxmlformats.org/officeDocument/2006/relationships/image" Target="../media/image531.png"/><Relationship Id="rId10" Type="http://schemas.openxmlformats.org/officeDocument/2006/relationships/image" Target="../media/image536.png"/><Relationship Id="rId4" Type="http://schemas.openxmlformats.org/officeDocument/2006/relationships/image" Target="../media/image530.png"/><Relationship Id="rId9" Type="http://schemas.openxmlformats.org/officeDocument/2006/relationships/image" Target="../media/image535.png"/></Relationships>
</file>

<file path=ppt/slides/_rels/slide323.xml.rels><?xml version="1.0" encoding="UTF-8" standalone="yes"?>
<Relationships xmlns="http://schemas.openxmlformats.org/package/2006/relationships"><Relationship Id="rId3" Type="http://schemas.openxmlformats.org/officeDocument/2006/relationships/image" Target="../media/image518.png"/><Relationship Id="rId7" Type="http://schemas.openxmlformats.org/officeDocument/2006/relationships/slide" Target="slide316.xml"/><Relationship Id="rId2" Type="http://schemas.openxmlformats.org/officeDocument/2006/relationships/notesSlide" Target="../notesSlides/notesSlide320.xml"/><Relationship Id="rId1" Type="http://schemas.openxmlformats.org/officeDocument/2006/relationships/slideLayout" Target="../slideLayouts/slideLayout29.xml"/><Relationship Id="rId6" Type="http://schemas.openxmlformats.org/officeDocument/2006/relationships/image" Target="../media/image539.png"/><Relationship Id="rId5" Type="http://schemas.openxmlformats.org/officeDocument/2006/relationships/image" Target="../media/image538.png"/><Relationship Id="rId4" Type="http://schemas.openxmlformats.org/officeDocument/2006/relationships/image" Target="../media/image537.png"/></Relationships>
</file>

<file path=ppt/slides/_rels/slide324.xml.rels><?xml version="1.0" encoding="UTF-8" standalone="yes"?>
<Relationships xmlns="http://schemas.openxmlformats.org/package/2006/relationships"><Relationship Id="rId3" Type="http://schemas.openxmlformats.org/officeDocument/2006/relationships/image" Target="../media/image518.png"/><Relationship Id="rId7" Type="http://schemas.openxmlformats.org/officeDocument/2006/relationships/slide" Target="slide316.xml"/><Relationship Id="rId2" Type="http://schemas.openxmlformats.org/officeDocument/2006/relationships/notesSlide" Target="../notesSlides/notesSlide321.xml"/><Relationship Id="rId1" Type="http://schemas.openxmlformats.org/officeDocument/2006/relationships/slideLayout" Target="../slideLayouts/slideLayout29.xml"/><Relationship Id="rId6" Type="http://schemas.openxmlformats.org/officeDocument/2006/relationships/image" Target="../media/image542.png"/><Relationship Id="rId5" Type="http://schemas.openxmlformats.org/officeDocument/2006/relationships/image" Target="../media/image541.png"/><Relationship Id="rId4" Type="http://schemas.openxmlformats.org/officeDocument/2006/relationships/image" Target="../media/image540.png"/></Relationships>
</file>

<file path=ppt/slides/_rels/slide325.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322.xml"/><Relationship Id="rId1" Type="http://schemas.openxmlformats.org/officeDocument/2006/relationships/slideLayout" Target="../slideLayouts/slideLayout29.xml"/><Relationship Id="rId6" Type="http://schemas.openxmlformats.org/officeDocument/2006/relationships/slide" Target="slide316.xml"/><Relationship Id="rId5" Type="http://schemas.openxmlformats.org/officeDocument/2006/relationships/image" Target="../media/image518.png"/><Relationship Id="rId4" Type="http://schemas.openxmlformats.org/officeDocument/2006/relationships/image" Target="../media/image544.png"/></Relationships>
</file>

<file path=ppt/slides/_rels/slide326.xml.rels><?xml version="1.0" encoding="UTF-8" standalone="yes"?>
<Relationships xmlns="http://schemas.openxmlformats.org/package/2006/relationships"><Relationship Id="rId3" Type="http://schemas.openxmlformats.org/officeDocument/2006/relationships/image" Target="../media/image545.png"/><Relationship Id="rId7" Type="http://schemas.openxmlformats.org/officeDocument/2006/relationships/slide" Target="slide316.xml"/><Relationship Id="rId2" Type="http://schemas.openxmlformats.org/officeDocument/2006/relationships/notesSlide" Target="../notesSlides/notesSlide323.xml"/><Relationship Id="rId1" Type="http://schemas.openxmlformats.org/officeDocument/2006/relationships/slideLayout" Target="../slideLayouts/slideLayout29.xml"/><Relationship Id="rId6" Type="http://schemas.openxmlformats.org/officeDocument/2006/relationships/image" Target="../media/image518.png"/><Relationship Id="rId5" Type="http://schemas.openxmlformats.org/officeDocument/2006/relationships/image" Target="../media/image547.png"/><Relationship Id="rId4" Type="http://schemas.openxmlformats.org/officeDocument/2006/relationships/image" Target="../media/image546.png"/></Relationships>
</file>

<file path=ppt/slides/_rels/slide327.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324.xml"/><Relationship Id="rId1" Type="http://schemas.openxmlformats.org/officeDocument/2006/relationships/slideLayout" Target="../slideLayouts/slideLayout29.xml"/><Relationship Id="rId4" Type="http://schemas.openxmlformats.org/officeDocument/2006/relationships/slide" Target="slide316.xml"/></Relationships>
</file>

<file path=ppt/slides/_rels/slide328.xml.rels><?xml version="1.0" encoding="UTF-8" standalone="yes"?>
<Relationships xmlns="http://schemas.openxmlformats.org/package/2006/relationships"><Relationship Id="rId8" Type="http://schemas.openxmlformats.org/officeDocument/2006/relationships/slide" Target="slide334.xml"/><Relationship Id="rId13" Type="http://schemas.openxmlformats.org/officeDocument/2006/relationships/image" Target="../media/image548.png"/><Relationship Id="rId3" Type="http://schemas.openxmlformats.org/officeDocument/2006/relationships/slide" Target="slide329.xml"/><Relationship Id="rId7" Type="http://schemas.openxmlformats.org/officeDocument/2006/relationships/slide" Target="slide333.xml"/><Relationship Id="rId12" Type="http://schemas.openxmlformats.org/officeDocument/2006/relationships/slide" Target="slide341.xml"/><Relationship Id="rId2" Type="http://schemas.openxmlformats.org/officeDocument/2006/relationships/notesSlide" Target="../notesSlides/notesSlide325.xml"/><Relationship Id="rId1" Type="http://schemas.openxmlformats.org/officeDocument/2006/relationships/slideLayout" Target="../slideLayouts/slideLayout57.xml"/><Relationship Id="rId6" Type="http://schemas.openxmlformats.org/officeDocument/2006/relationships/slide" Target="slide332.xml"/><Relationship Id="rId11" Type="http://schemas.openxmlformats.org/officeDocument/2006/relationships/slide" Target="slide338.xml"/><Relationship Id="rId5" Type="http://schemas.openxmlformats.org/officeDocument/2006/relationships/slide" Target="slide331.xml"/><Relationship Id="rId10" Type="http://schemas.openxmlformats.org/officeDocument/2006/relationships/slide" Target="slide336.xml"/><Relationship Id="rId4" Type="http://schemas.openxmlformats.org/officeDocument/2006/relationships/slide" Target="slide330.xml"/><Relationship Id="rId9" Type="http://schemas.openxmlformats.org/officeDocument/2006/relationships/slide" Target="slide335.xml"/><Relationship Id="rId14" Type="http://schemas.openxmlformats.org/officeDocument/2006/relationships/slide" Target="slide3.xml"/></Relationships>
</file>

<file path=ppt/slides/_rels/slide329.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326.xml"/><Relationship Id="rId1" Type="http://schemas.openxmlformats.org/officeDocument/2006/relationships/slideLayout" Target="../slideLayouts/slideLayout29.xml"/><Relationship Id="rId5" Type="http://schemas.openxmlformats.org/officeDocument/2006/relationships/slide" Target="slide328.xml"/><Relationship Id="rId4" Type="http://schemas.openxmlformats.org/officeDocument/2006/relationships/image" Target="../media/image550.png"/></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1.png"/><Relationship Id="rId7" Type="http://schemas.openxmlformats.org/officeDocument/2006/relationships/slide" Target="slide16.xml"/><Relationship Id="rId2" Type="http://schemas.openxmlformats.org/officeDocument/2006/relationships/notesSlide" Target="../notesSlides/notesSlide30.xml"/><Relationship Id="rId1" Type="http://schemas.openxmlformats.org/officeDocument/2006/relationships/slideLayout" Target="../slideLayouts/slideLayout2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30.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327.xml"/><Relationship Id="rId1" Type="http://schemas.openxmlformats.org/officeDocument/2006/relationships/slideLayout" Target="../slideLayouts/slideLayout29.xml"/><Relationship Id="rId6" Type="http://schemas.openxmlformats.org/officeDocument/2006/relationships/slide" Target="slide328.xml"/><Relationship Id="rId5" Type="http://schemas.openxmlformats.org/officeDocument/2006/relationships/image" Target="../media/image552.png"/><Relationship Id="rId4" Type="http://schemas.openxmlformats.org/officeDocument/2006/relationships/image" Target="../media/image551.png"/></Relationships>
</file>

<file path=ppt/slides/_rels/slide331.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328.xml"/><Relationship Id="rId1" Type="http://schemas.openxmlformats.org/officeDocument/2006/relationships/slideLayout" Target="../slideLayouts/slideLayout29.xml"/><Relationship Id="rId6" Type="http://schemas.openxmlformats.org/officeDocument/2006/relationships/slide" Target="slide328.xml"/><Relationship Id="rId5" Type="http://schemas.openxmlformats.org/officeDocument/2006/relationships/image" Target="../media/image554.png"/><Relationship Id="rId4" Type="http://schemas.openxmlformats.org/officeDocument/2006/relationships/image" Target="../media/image553.png"/></Relationships>
</file>

<file path=ppt/slides/_rels/slide332.xml.rels><?xml version="1.0" encoding="UTF-8" standalone="yes"?>
<Relationships xmlns="http://schemas.openxmlformats.org/package/2006/relationships"><Relationship Id="rId3" Type="http://schemas.openxmlformats.org/officeDocument/2006/relationships/image" Target="../media/image555.png"/><Relationship Id="rId7" Type="http://schemas.openxmlformats.org/officeDocument/2006/relationships/slide" Target="slide328.xml"/><Relationship Id="rId2" Type="http://schemas.openxmlformats.org/officeDocument/2006/relationships/notesSlide" Target="../notesSlides/notesSlide329.xml"/><Relationship Id="rId1" Type="http://schemas.openxmlformats.org/officeDocument/2006/relationships/slideLayout" Target="../slideLayouts/slideLayout29.xml"/><Relationship Id="rId6" Type="http://schemas.openxmlformats.org/officeDocument/2006/relationships/image" Target="../media/image553.png"/><Relationship Id="rId5" Type="http://schemas.openxmlformats.org/officeDocument/2006/relationships/image" Target="../media/image556.png"/><Relationship Id="rId4" Type="http://schemas.openxmlformats.org/officeDocument/2006/relationships/image" Target="../media/image549.png"/></Relationships>
</file>

<file path=ppt/slides/_rels/slide333.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330.xml"/><Relationship Id="rId1" Type="http://schemas.openxmlformats.org/officeDocument/2006/relationships/slideLayout" Target="../slideLayouts/slideLayout29.xml"/><Relationship Id="rId6" Type="http://schemas.openxmlformats.org/officeDocument/2006/relationships/slide" Target="slide328.xml"/><Relationship Id="rId5" Type="http://schemas.openxmlformats.org/officeDocument/2006/relationships/image" Target="../media/image553.png"/><Relationship Id="rId4" Type="http://schemas.openxmlformats.org/officeDocument/2006/relationships/image" Target="../media/image557.png"/></Relationships>
</file>

<file path=ppt/slides/_rels/slide334.xml.rels><?xml version="1.0" encoding="UTF-8" standalone="yes"?>
<Relationships xmlns="http://schemas.openxmlformats.org/package/2006/relationships"><Relationship Id="rId8" Type="http://schemas.openxmlformats.org/officeDocument/2006/relationships/image" Target="../media/image561.png"/><Relationship Id="rId3" Type="http://schemas.openxmlformats.org/officeDocument/2006/relationships/image" Target="../media/image558.png"/><Relationship Id="rId7" Type="http://schemas.openxmlformats.org/officeDocument/2006/relationships/image" Target="../media/image560.png"/><Relationship Id="rId2" Type="http://schemas.openxmlformats.org/officeDocument/2006/relationships/notesSlide" Target="../notesSlides/notesSlide331.xml"/><Relationship Id="rId1" Type="http://schemas.openxmlformats.org/officeDocument/2006/relationships/slideLayout" Target="../slideLayouts/slideLayout29.xml"/><Relationship Id="rId6" Type="http://schemas.openxmlformats.org/officeDocument/2006/relationships/image" Target="../media/image559.png"/><Relationship Id="rId5" Type="http://schemas.openxmlformats.org/officeDocument/2006/relationships/image" Target="../media/image9.png"/><Relationship Id="rId4" Type="http://schemas.openxmlformats.org/officeDocument/2006/relationships/image" Target="../media/image549.png"/><Relationship Id="rId9" Type="http://schemas.openxmlformats.org/officeDocument/2006/relationships/slide" Target="slide328.xml"/></Relationships>
</file>

<file path=ppt/slides/_rels/slide335.xml.rels><?xml version="1.0" encoding="UTF-8" standalone="yes"?>
<Relationships xmlns="http://schemas.openxmlformats.org/package/2006/relationships"><Relationship Id="rId3" Type="http://schemas.openxmlformats.org/officeDocument/2006/relationships/image" Target="../media/image558.png"/><Relationship Id="rId7" Type="http://schemas.openxmlformats.org/officeDocument/2006/relationships/slide" Target="slide328.xml"/><Relationship Id="rId2" Type="http://schemas.openxmlformats.org/officeDocument/2006/relationships/notesSlide" Target="../notesSlides/notesSlide332.xml"/><Relationship Id="rId1" Type="http://schemas.openxmlformats.org/officeDocument/2006/relationships/slideLayout" Target="../slideLayouts/slideLayout29.xml"/><Relationship Id="rId6" Type="http://schemas.openxmlformats.org/officeDocument/2006/relationships/image" Target="../media/image562.png"/><Relationship Id="rId5" Type="http://schemas.openxmlformats.org/officeDocument/2006/relationships/image" Target="../media/image9.png"/><Relationship Id="rId4" Type="http://schemas.openxmlformats.org/officeDocument/2006/relationships/image" Target="../media/image549.png"/></Relationships>
</file>

<file path=ppt/slides/_rels/slide336.xml.rels><?xml version="1.0" encoding="UTF-8" standalone="yes"?>
<Relationships xmlns="http://schemas.openxmlformats.org/package/2006/relationships"><Relationship Id="rId8" Type="http://schemas.openxmlformats.org/officeDocument/2006/relationships/diagramQuickStyle" Target="../diagrams/quickStyle25.xml"/><Relationship Id="rId3" Type="http://schemas.openxmlformats.org/officeDocument/2006/relationships/image" Target="../media/image563.png"/><Relationship Id="rId7" Type="http://schemas.openxmlformats.org/officeDocument/2006/relationships/diagramLayout" Target="../diagrams/layout25.xml"/><Relationship Id="rId2" Type="http://schemas.openxmlformats.org/officeDocument/2006/relationships/notesSlide" Target="../notesSlides/notesSlide333.xml"/><Relationship Id="rId1" Type="http://schemas.openxmlformats.org/officeDocument/2006/relationships/slideLayout" Target="../slideLayouts/slideLayout29.xml"/><Relationship Id="rId6" Type="http://schemas.openxmlformats.org/officeDocument/2006/relationships/diagramData" Target="../diagrams/data25.xml"/><Relationship Id="rId11" Type="http://schemas.openxmlformats.org/officeDocument/2006/relationships/slide" Target="slide328.xml"/><Relationship Id="rId5" Type="http://schemas.openxmlformats.org/officeDocument/2006/relationships/image" Target="../media/image564.png"/><Relationship Id="rId10" Type="http://schemas.microsoft.com/office/2007/relationships/diagramDrawing" Target="../diagrams/drawing25.xml"/><Relationship Id="rId4" Type="http://schemas.openxmlformats.org/officeDocument/2006/relationships/image" Target="../media/image549.png"/><Relationship Id="rId9" Type="http://schemas.openxmlformats.org/officeDocument/2006/relationships/diagramColors" Target="../diagrams/colors25.xml"/></Relationships>
</file>

<file path=ppt/slides/_rels/slide337.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image" Target="../media/image549.png"/><Relationship Id="rId7" Type="http://schemas.openxmlformats.org/officeDocument/2006/relationships/diagramData" Target="../diagrams/data26.xml"/><Relationship Id="rId12" Type="http://schemas.openxmlformats.org/officeDocument/2006/relationships/slide" Target="slide328.xml"/><Relationship Id="rId2" Type="http://schemas.openxmlformats.org/officeDocument/2006/relationships/notesSlide" Target="../notesSlides/notesSlide334.xml"/><Relationship Id="rId1" Type="http://schemas.openxmlformats.org/officeDocument/2006/relationships/slideLayout" Target="../slideLayouts/slideLayout29.xml"/><Relationship Id="rId6" Type="http://schemas.openxmlformats.org/officeDocument/2006/relationships/image" Target="../media/image567.png"/><Relationship Id="rId11" Type="http://schemas.microsoft.com/office/2007/relationships/diagramDrawing" Target="../diagrams/drawing26.xml"/><Relationship Id="rId5" Type="http://schemas.openxmlformats.org/officeDocument/2006/relationships/image" Target="../media/image566.png"/><Relationship Id="rId10" Type="http://schemas.openxmlformats.org/officeDocument/2006/relationships/diagramColors" Target="../diagrams/colors26.xml"/><Relationship Id="rId4" Type="http://schemas.openxmlformats.org/officeDocument/2006/relationships/image" Target="../media/image565.png"/><Relationship Id="rId9" Type="http://schemas.openxmlformats.org/officeDocument/2006/relationships/diagramQuickStyle" Target="../diagrams/quickStyle26.xml"/></Relationships>
</file>

<file path=ppt/slides/_rels/slide338.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slide" Target="slide328.xml"/><Relationship Id="rId2" Type="http://schemas.openxmlformats.org/officeDocument/2006/relationships/notesSlide" Target="../notesSlides/notesSlide335.xml"/><Relationship Id="rId1" Type="http://schemas.openxmlformats.org/officeDocument/2006/relationships/slideLayout" Target="../slideLayouts/slideLayout29.xml"/><Relationship Id="rId6" Type="http://schemas.openxmlformats.org/officeDocument/2006/relationships/image" Target="../media/image567.png"/><Relationship Id="rId5" Type="http://schemas.openxmlformats.org/officeDocument/2006/relationships/image" Target="../media/image566.png"/><Relationship Id="rId4" Type="http://schemas.openxmlformats.org/officeDocument/2006/relationships/image" Target="../media/image565.png"/></Relationships>
</file>

<file path=ppt/slides/_rels/slide339.xml.rels><?xml version="1.0" encoding="UTF-8" standalone="yes"?>
<Relationships xmlns="http://schemas.openxmlformats.org/package/2006/relationships"><Relationship Id="rId3" Type="http://schemas.openxmlformats.org/officeDocument/2006/relationships/image" Target="../media/image549.png"/><Relationship Id="rId7" Type="http://schemas.openxmlformats.org/officeDocument/2006/relationships/slide" Target="slide328.xml"/><Relationship Id="rId2" Type="http://schemas.openxmlformats.org/officeDocument/2006/relationships/notesSlide" Target="../notesSlides/notesSlide336.xml"/><Relationship Id="rId1" Type="http://schemas.openxmlformats.org/officeDocument/2006/relationships/slideLayout" Target="../slideLayouts/slideLayout29.xml"/><Relationship Id="rId6" Type="http://schemas.openxmlformats.org/officeDocument/2006/relationships/image" Target="../media/image570.png"/><Relationship Id="rId5" Type="http://schemas.openxmlformats.org/officeDocument/2006/relationships/image" Target="../media/image569.png"/><Relationship Id="rId4" Type="http://schemas.openxmlformats.org/officeDocument/2006/relationships/image" Target="../media/image568.png"/></Relationships>
</file>

<file path=ppt/slides/_rels/slide34.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slide" Target="slide49.xml"/><Relationship Id="rId3" Type="http://schemas.openxmlformats.org/officeDocument/2006/relationships/slide" Target="slide35.xml"/><Relationship Id="rId7" Type="http://schemas.openxmlformats.org/officeDocument/2006/relationships/slide" Target="slide43.xml"/><Relationship Id="rId12" Type="http://schemas.openxmlformats.org/officeDocument/2006/relationships/slide" Target="slide48.xml"/><Relationship Id="rId2" Type="http://schemas.openxmlformats.org/officeDocument/2006/relationships/notesSlide" Target="../notesSlides/notesSlide31.xml"/><Relationship Id="rId1" Type="http://schemas.openxmlformats.org/officeDocument/2006/relationships/slideLayout" Target="../slideLayouts/slideLayout57.xml"/><Relationship Id="rId6" Type="http://schemas.openxmlformats.org/officeDocument/2006/relationships/slide" Target="slide42.xml"/><Relationship Id="rId11" Type="http://schemas.openxmlformats.org/officeDocument/2006/relationships/slide" Target="slide47.xml"/><Relationship Id="rId5" Type="http://schemas.openxmlformats.org/officeDocument/2006/relationships/slide" Target="slide41.xml"/><Relationship Id="rId15" Type="http://schemas.openxmlformats.org/officeDocument/2006/relationships/slide" Target="slide3.xml"/><Relationship Id="rId10" Type="http://schemas.openxmlformats.org/officeDocument/2006/relationships/slide" Target="slide46.xml"/><Relationship Id="rId4" Type="http://schemas.openxmlformats.org/officeDocument/2006/relationships/slide" Target="slide39.xml"/><Relationship Id="rId9" Type="http://schemas.openxmlformats.org/officeDocument/2006/relationships/slide" Target="slide45.xml"/><Relationship Id="rId14" Type="http://schemas.openxmlformats.org/officeDocument/2006/relationships/image" Target="../media/image65.png"/></Relationships>
</file>

<file path=ppt/slides/_rels/slide340.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337.xml"/><Relationship Id="rId1" Type="http://schemas.openxmlformats.org/officeDocument/2006/relationships/slideLayout" Target="../slideLayouts/slideLayout29.xml"/><Relationship Id="rId5" Type="http://schemas.openxmlformats.org/officeDocument/2006/relationships/slide" Target="slide328.xml"/><Relationship Id="rId4" Type="http://schemas.openxmlformats.org/officeDocument/2006/relationships/image" Target="../media/image571.png"/></Relationships>
</file>

<file path=ppt/slides/_rels/slide341.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notesSlide" Target="../notesSlides/notesSlide338.xml"/><Relationship Id="rId1" Type="http://schemas.openxmlformats.org/officeDocument/2006/relationships/slideLayout" Target="../slideLayouts/slideLayout29.xml"/><Relationship Id="rId4" Type="http://schemas.openxmlformats.org/officeDocument/2006/relationships/slide" Target="slide328.xml"/></Relationships>
</file>

<file path=ppt/slides/_rels/slide342.xml.rels><?xml version="1.0" encoding="UTF-8" standalone="yes"?>
<Relationships xmlns="http://schemas.openxmlformats.org/package/2006/relationships"><Relationship Id="rId8" Type="http://schemas.openxmlformats.org/officeDocument/2006/relationships/image" Target="../media/image572.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339.xml"/><Relationship Id="rId1" Type="http://schemas.openxmlformats.org/officeDocument/2006/relationships/slideLayout" Target="../slideLayouts/slideLayout6.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 Id="rId9" Type="http://schemas.openxmlformats.org/officeDocument/2006/relationships/image" Target="../media/image573.png"/></Relationships>
</file>

<file path=ppt/slides/_rels/slide3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0.xml"/><Relationship Id="rId1" Type="http://schemas.openxmlformats.org/officeDocument/2006/relationships/slideLayout" Target="../slideLayouts/slideLayout6.xml"/><Relationship Id="rId5" Type="http://schemas.openxmlformats.org/officeDocument/2006/relationships/image" Target="../media/image573.png"/><Relationship Id="rId4" Type="http://schemas.openxmlformats.org/officeDocument/2006/relationships/image" Target="../media/image572.png"/></Relationships>
</file>

<file path=ppt/slides/_rels/slide344.xml.rels><?xml version="1.0" encoding="UTF-8" standalone="yes"?>
<Relationships xmlns="http://schemas.openxmlformats.org/package/2006/relationships"><Relationship Id="rId8" Type="http://schemas.openxmlformats.org/officeDocument/2006/relationships/image" Target="../media/image573.png"/><Relationship Id="rId3" Type="http://schemas.openxmlformats.org/officeDocument/2006/relationships/diagramLayout" Target="../diagrams/layout28.xml"/><Relationship Id="rId7" Type="http://schemas.openxmlformats.org/officeDocument/2006/relationships/image" Target="../media/image9.png"/><Relationship Id="rId2" Type="http://schemas.openxmlformats.org/officeDocument/2006/relationships/diagramData" Target="../diagrams/data28.xml"/><Relationship Id="rId1" Type="http://schemas.openxmlformats.org/officeDocument/2006/relationships/slideLayout" Target="../slideLayouts/slideLayout68.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4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341.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 Id="rId9" Type="http://schemas.openxmlformats.org/officeDocument/2006/relationships/image" Target="../media/image573.png"/></Relationships>
</file>

<file path=ppt/slides/_rels/slide346.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40.xml"/><Relationship Id="rId6" Type="http://schemas.openxmlformats.org/officeDocument/2006/relationships/slide" Target="slide34.xml"/><Relationship Id="rId5" Type="http://schemas.openxmlformats.org/officeDocument/2006/relationships/image" Target="../media/image9.png"/><Relationship Id="rId4" Type="http://schemas.openxmlformats.org/officeDocument/2006/relationships/image" Target="../media/image67.png"/></Relationships>
</file>

<file path=ppt/slides/_rels/slide3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6.xml"/><Relationship Id="rId1" Type="http://schemas.openxmlformats.org/officeDocument/2006/relationships/slideLayout" Target="../slideLayouts/slideLayout2.xml"/><Relationship Id="rId4" Type="http://schemas.openxmlformats.org/officeDocument/2006/relationships/image" Target="../media/image573.png"/></Relationships>
</file>

<file path=ppt/slides/_rels/slide3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7.xml"/><Relationship Id="rId1" Type="http://schemas.openxmlformats.org/officeDocument/2006/relationships/slideLayout" Target="../slideLayouts/slideLayout6.xml"/><Relationship Id="rId5" Type="http://schemas.openxmlformats.org/officeDocument/2006/relationships/image" Target="../media/image573.png"/><Relationship Id="rId4" Type="http://schemas.openxmlformats.org/officeDocument/2006/relationships/image" Target="../media/image572.png"/></Relationships>
</file>

<file path=ppt/slides/_rels/slide352.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image" Target="../media/image9.png"/><Relationship Id="rId7" Type="http://schemas.openxmlformats.org/officeDocument/2006/relationships/diagramColors" Target="../diagrams/colors30.xml"/><Relationship Id="rId2" Type="http://schemas.openxmlformats.org/officeDocument/2006/relationships/notesSlide" Target="../notesSlides/notesSlide348.xml"/><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 Id="rId9" Type="http://schemas.openxmlformats.org/officeDocument/2006/relationships/image" Target="../media/image573.png"/></Relationships>
</file>

<file path=ppt/slides/_rels/slide353.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1.xml"/><Relationship Id="rId1" Type="http://schemas.openxmlformats.org/officeDocument/2006/relationships/slideLayout" Target="../slideLayouts/slideLayout2.xml"/><Relationship Id="rId4" Type="http://schemas.openxmlformats.org/officeDocument/2006/relationships/image" Target="../media/image573.png"/></Relationships>
</file>

<file path=ppt/slides/_rels/slide356.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3.xml"/><Relationship Id="rId1" Type="http://schemas.openxmlformats.org/officeDocument/2006/relationships/slideLayout" Target="../slideLayouts/slideLayout6.xml"/><Relationship Id="rId5" Type="http://schemas.openxmlformats.org/officeDocument/2006/relationships/image" Target="../media/image573.png"/><Relationship Id="rId4" Type="http://schemas.openxmlformats.org/officeDocument/2006/relationships/image" Target="../media/image572.png"/></Relationships>
</file>

<file path=ppt/slides/_rels/slide358.xml.rels><?xml version="1.0" encoding="UTF-8" standalone="yes"?>
<Relationships xmlns="http://schemas.openxmlformats.org/package/2006/relationships"><Relationship Id="rId8" Type="http://schemas.openxmlformats.org/officeDocument/2006/relationships/image" Target="../media/image573.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354.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359.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40.xml"/><Relationship Id="rId6" Type="http://schemas.openxmlformats.org/officeDocument/2006/relationships/slide" Target="slide34.xml"/><Relationship Id="rId5" Type="http://schemas.openxmlformats.org/officeDocument/2006/relationships/image" Target="../media/image69.png"/><Relationship Id="rId4" Type="http://schemas.openxmlformats.org/officeDocument/2006/relationships/image" Target="../media/image68.png"/></Relationships>
</file>

<file path=ppt/slides/_rels/slide3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6.xml"/><Relationship Id="rId1" Type="http://schemas.openxmlformats.org/officeDocument/2006/relationships/slideLayout" Target="../slideLayouts/slideLayout2.xml"/><Relationship Id="rId4" Type="http://schemas.openxmlformats.org/officeDocument/2006/relationships/image" Target="../media/image573.png"/></Relationships>
</file>

<file path=ppt/slides/_rels/slide361.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8.xml"/><Relationship Id="rId1" Type="http://schemas.openxmlformats.org/officeDocument/2006/relationships/slideLayout" Target="../slideLayouts/slideLayout6.xml"/><Relationship Id="rId5" Type="http://schemas.openxmlformats.org/officeDocument/2006/relationships/image" Target="../media/image573.png"/><Relationship Id="rId4" Type="http://schemas.openxmlformats.org/officeDocument/2006/relationships/image" Target="../media/image572.png"/></Relationships>
</file>

<file path=ppt/slides/_rels/slide363.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364.xml"/><Relationship Id="rId1" Type="http://schemas.openxmlformats.org/officeDocument/2006/relationships/slideLayout" Target="../slideLayouts/slideLayout2.xml"/><Relationship Id="rId5" Type="http://schemas.openxmlformats.org/officeDocument/2006/relationships/image" Target="../media/image573.png"/><Relationship Id="rId4" Type="http://schemas.openxmlformats.org/officeDocument/2006/relationships/image" Target="../media/image9.png"/></Relationships>
</file>

<file path=ppt/slides/_rels/slide3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5.xml"/><Relationship Id="rId1" Type="http://schemas.openxmlformats.org/officeDocument/2006/relationships/slideLayout" Target="../slideLayouts/slideLayout6.xml"/><Relationship Id="rId5" Type="http://schemas.openxmlformats.org/officeDocument/2006/relationships/image" Target="../media/image573.png"/><Relationship Id="rId4" Type="http://schemas.openxmlformats.org/officeDocument/2006/relationships/image" Target="../media/image572.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40.xml"/><Relationship Id="rId6" Type="http://schemas.openxmlformats.org/officeDocument/2006/relationships/slide" Target="slide34.xml"/><Relationship Id="rId5" Type="http://schemas.openxmlformats.org/officeDocument/2006/relationships/image" Target="../media/image71.png"/><Relationship Id="rId4" Type="http://schemas.openxmlformats.org/officeDocument/2006/relationships/image" Target="../media/image70.png"/></Relationships>
</file>

<file path=ppt/slides/_rels/slide3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6.xml"/><Relationship Id="rId1" Type="http://schemas.openxmlformats.org/officeDocument/2006/relationships/slideLayout" Target="../slideLayouts/slideLayout2.xml"/><Relationship Id="rId4" Type="http://schemas.openxmlformats.org/officeDocument/2006/relationships/image" Target="../media/image573.png"/></Relationships>
</file>

<file path=ppt/slides/_rels/slide3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7.xml"/><Relationship Id="rId1" Type="http://schemas.openxmlformats.org/officeDocument/2006/relationships/slideLayout" Target="../slideLayouts/slideLayout2.xml"/><Relationship Id="rId4" Type="http://schemas.openxmlformats.org/officeDocument/2006/relationships/image" Target="../media/image573.png"/></Relationships>
</file>

<file path=ppt/slides/_rels/slide372.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9.xml"/><Relationship Id="rId1" Type="http://schemas.openxmlformats.org/officeDocument/2006/relationships/slideLayout" Target="../slideLayouts/slideLayout2.xml"/><Relationship Id="rId4" Type="http://schemas.openxmlformats.org/officeDocument/2006/relationships/image" Target="../media/image573.png"/></Relationships>
</file>

<file path=ppt/slides/_rels/slide374.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2.xml"/><Relationship Id="rId1" Type="http://schemas.openxmlformats.org/officeDocument/2006/relationships/slideLayout" Target="../slideLayouts/slideLayout2.xml"/><Relationship Id="rId4" Type="http://schemas.openxmlformats.org/officeDocument/2006/relationships/image" Target="../media/image573.png"/></Relationships>
</file>

<file path=ppt/slides/_rels/slide3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3.xml"/><Relationship Id="rId1" Type="http://schemas.openxmlformats.org/officeDocument/2006/relationships/slideLayout" Target="../slideLayouts/slideLayout6.xml"/><Relationship Id="rId5" Type="http://schemas.openxmlformats.org/officeDocument/2006/relationships/image" Target="../media/image573.png"/><Relationship Id="rId4" Type="http://schemas.openxmlformats.org/officeDocument/2006/relationships/image" Target="../media/image572.png"/></Relationships>
</file>

<file path=ppt/slides/_rels/slide3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4.xml"/><Relationship Id="rId1" Type="http://schemas.openxmlformats.org/officeDocument/2006/relationships/slideLayout" Target="../slideLayouts/slideLayout2.xml"/><Relationship Id="rId4" Type="http://schemas.openxmlformats.org/officeDocument/2006/relationships/image" Target="../media/image573.png"/></Relationships>
</file>

<file path=ppt/slides/_rels/slide3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5.xml"/><Relationship Id="rId1" Type="http://schemas.openxmlformats.org/officeDocument/2006/relationships/slideLayout" Target="../slideLayouts/slideLayout2.xml"/><Relationship Id="rId4" Type="http://schemas.openxmlformats.org/officeDocument/2006/relationships/image" Target="../media/image573.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40.xml"/><Relationship Id="rId5" Type="http://schemas.openxmlformats.org/officeDocument/2006/relationships/image" Target="../media/image7.png"/><Relationship Id="rId4" Type="http://schemas.openxmlformats.org/officeDocument/2006/relationships/slide" Target="slide34.xml"/></Relationships>
</file>

<file path=ppt/slides/_rels/slide380.xml.rels><?xml version="1.0" encoding="UTF-8" standalone="yes"?>
<Relationships xmlns="http://schemas.openxmlformats.org/package/2006/relationships"><Relationship Id="rId8" Type="http://schemas.openxmlformats.org/officeDocument/2006/relationships/image" Target="../media/image573.png"/><Relationship Id="rId3" Type="http://schemas.openxmlformats.org/officeDocument/2006/relationships/image" Target="../media/image574.png"/><Relationship Id="rId7" Type="http://schemas.openxmlformats.org/officeDocument/2006/relationships/image" Target="../media/image9.png"/><Relationship Id="rId2" Type="http://schemas.openxmlformats.org/officeDocument/2006/relationships/notesSlide" Target="../notesSlides/notesSlide376.xml"/><Relationship Id="rId1" Type="http://schemas.openxmlformats.org/officeDocument/2006/relationships/slideLayout" Target="../slideLayouts/slideLayout2.xml"/><Relationship Id="rId6" Type="http://schemas.openxmlformats.org/officeDocument/2006/relationships/image" Target="../media/image523.svg"/><Relationship Id="rId5" Type="http://schemas.openxmlformats.org/officeDocument/2006/relationships/image" Target="../media/image522.png"/><Relationship Id="rId4" Type="http://schemas.openxmlformats.org/officeDocument/2006/relationships/image" Target="../media/image575.svg"/></Relationships>
</file>

<file path=ppt/slides/_rels/slide3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7.xml"/><Relationship Id="rId1" Type="http://schemas.openxmlformats.org/officeDocument/2006/relationships/slideLayout" Target="../slideLayouts/slideLayout2.xml"/><Relationship Id="rId4" Type="http://schemas.openxmlformats.org/officeDocument/2006/relationships/image" Target="../media/image573.png"/></Relationships>
</file>

<file path=ppt/slides/_rels/slide382.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9.png"/><Relationship Id="rId7" Type="http://schemas.openxmlformats.org/officeDocument/2006/relationships/diagramColors" Target="../diagrams/colors32.xml"/><Relationship Id="rId2" Type="http://schemas.openxmlformats.org/officeDocument/2006/relationships/notesSlide" Target="../notesSlides/notesSlide378.xml"/><Relationship Id="rId1" Type="http://schemas.openxmlformats.org/officeDocument/2006/relationships/slideLayout" Target="../slideLayouts/slideLayout2.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 Id="rId9" Type="http://schemas.openxmlformats.org/officeDocument/2006/relationships/image" Target="../media/image573.png"/></Relationships>
</file>

<file path=ppt/slides/_rels/slide3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40.xml"/><Relationship Id="rId6" Type="http://schemas.openxmlformats.org/officeDocument/2006/relationships/slide" Target="slide34.xml"/><Relationship Id="rId5" Type="http://schemas.openxmlformats.org/officeDocument/2006/relationships/image" Target="../media/image9.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9.xml"/><Relationship Id="rId12" Type="http://schemas.openxmlformats.org/officeDocument/2006/relationships/slide" Target="slide15.xml"/><Relationship Id="rId2" Type="http://schemas.openxmlformats.org/officeDocument/2006/relationships/notesSlide" Target="../notesSlides/notesSlide1.xml"/><Relationship Id="rId1" Type="http://schemas.openxmlformats.org/officeDocument/2006/relationships/slideLayout" Target="../slideLayouts/slideLayout57.xml"/><Relationship Id="rId6" Type="http://schemas.openxmlformats.org/officeDocument/2006/relationships/slide" Target="slide8.xml"/><Relationship Id="rId11" Type="http://schemas.openxmlformats.org/officeDocument/2006/relationships/slide" Target="slide14.xml"/><Relationship Id="rId5" Type="http://schemas.openxmlformats.org/officeDocument/2006/relationships/slide" Target="slide7.xml"/><Relationship Id="rId10" Type="http://schemas.openxmlformats.org/officeDocument/2006/relationships/slide" Target="slide13.xml"/><Relationship Id="rId4" Type="http://schemas.openxmlformats.org/officeDocument/2006/relationships/slide" Target="slide6.xml"/><Relationship Id="rId9" Type="http://schemas.openxmlformats.org/officeDocument/2006/relationships/slide" Target="slide12.xml"/><Relationship Id="rId14" Type="http://schemas.openxmlformats.org/officeDocument/2006/relationships/slide" Target="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40.xml"/><Relationship Id="rId6" Type="http://schemas.openxmlformats.org/officeDocument/2006/relationships/slide" Target="slide34.xml"/><Relationship Id="rId5" Type="http://schemas.openxmlformats.org/officeDocument/2006/relationships/image" Target="../media/image9.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40.xml"/><Relationship Id="rId6" Type="http://schemas.openxmlformats.org/officeDocument/2006/relationships/slide" Target="slide34.xml"/><Relationship Id="rId5" Type="http://schemas.openxmlformats.org/officeDocument/2006/relationships/image" Target="../media/image76.png"/><Relationship Id="rId4" Type="http://schemas.openxmlformats.org/officeDocument/2006/relationships/image" Target="../media/image75.jpeg"/></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image" Target="../media/image35.sv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image" Target="../media/image80.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40.xml"/><Relationship Id="rId5" Type="http://schemas.openxmlformats.org/officeDocument/2006/relationships/image" Target="../media/image7.png"/><Relationship Id="rId4" Type="http://schemas.openxmlformats.org/officeDocument/2006/relationships/slide" Target="slide34.xml"/></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2.png"/><Relationship Id="rId7" Type="http://schemas.openxmlformats.org/officeDocument/2006/relationships/slide" Target="slide34.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29.xml"/><Relationship Id="rId5" Type="http://schemas.openxmlformats.org/officeDocument/2006/relationships/image" Target="../media/image7.png"/><Relationship Id="rId4" Type="http://schemas.openxmlformats.org/officeDocument/2006/relationships/slide" Target="slide34.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4.xml"/><Relationship Id="rId4" Type="http://schemas.openxmlformats.org/officeDocument/2006/relationships/slide" Target="slide34.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34.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3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slide" Target="slide4.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slide" Target="slide57.xml"/><Relationship Id="rId13" Type="http://schemas.openxmlformats.org/officeDocument/2006/relationships/image" Target="../media/image89.jpeg"/><Relationship Id="rId3" Type="http://schemas.openxmlformats.org/officeDocument/2006/relationships/slide" Target="slide51.xml"/><Relationship Id="rId7" Type="http://schemas.openxmlformats.org/officeDocument/2006/relationships/slide" Target="slide56.xml"/><Relationship Id="rId12" Type="http://schemas.openxmlformats.org/officeDocument/2006/relationships/slide" Target="slide61.xml"/><Relationship Id="rId2" Type="http://schemas.openxmlformats.org/officeDocument/2006/relationships/notesSlide" Target="../notesSlides/notesSlide47.xml"/><Relationship Id="rId1" Type="http://schemas.openxmlformats.org/officeDocument/2006/relationships/slideLayout" Target="../slideLayouts/slideLayout57.xml"/><Relationship Id="rId6" Type="http://schemas.openxmlformats.org/officeDocument/2006/relationships/slide" Target="slide54.xml"/><Relationship Id="rId11" Type="http://schemas.openxmlformats.org/officeDocument/2006/relationships/slide" Target="slide60.xml"/><Relationship Id="rId5" Type="http://schemas.openxmlformats.org/officeDocument/2006/relationships/slide" Target="slide53.xml"/><Relationship Id="rId10" Type="http://schemas.openxmlformats.org/officeDocument/2006/relationships/slide" Target="slide59.xml"/><Relationship Id="rId4" Type="http://schemas.openxmlformats.org/officeDocument/2006/relationships/slide" Target="slide52.xml"/><Relationship Id="rId9" Type="http://schemas.openxmlformats.org/officeDocument/2006/relationships/slide" Target="slide58.xml"/><Relationship Id="rId14" Type="http://schemas.openxmlformats.org/officeDocument/2006/relationships/slide" Target="slide3.xml"/></Relationships>
</file>

<file path=ppt/slides/_rels/slide5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8.xml"/><Relationship Id="rId1" Type="http://schemas.openxmlformats.org/officeDocument/2006/relationships/slideLayout" Target="../slideLayouts/slideLayout40.xml"/><Relationship Id="rId6" Type="http://schemas.openxmlformats.org/officeDocument/2006/relationships/image" Target="../media/image7.png"/><Relationship Id="rId5" Type="http://schemas.openxmlformats.org/officeDocument/2006/relationships/slide" Target="slide50.xml"/><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1.png"/><Relationship Id="rId7" Type="http://schemas.openxmlformats.org/officeDocument/2006/relationships/slide" Target="slide50.xml"/><Relationship Id="rId2" Type="http://schemas.openxmlformats.org/officeDocument/2006/relationships/notesSlide" Target="../notesSlides/notesSlide49.xml"/><Relationship Id="rId1" Type="http://schemas.openxmlformats.org/officeDocument/2006/relationships/slideLayout" Target="../slideLayouts/slideLayout40.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40.xml"/><Relationship Id="rId5" Type="http://schemas.openxmlformats.org/officeDocument/2006/relationships/image" Target="../media/image7.png"/><Relationship Id="rId4" Type="http://schemas.openxmlformats.org/officeDocument/2006/relationships/slide" Target="slide50.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40.xml"/><Relationship Id="rId6" Type="http://schemas.openxmlformats.org/officeDocument/2006/relationships/slide" Target="slide50.xml"/><Relationship Id="rId5" Type="http://schemas.openxmlformats.org/officeDocument/2006/relationships/image" Target="../media/image97.png"/><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8.png"/><Relationship Id="rId7" Type="http://schemas.openxmlformats.org/officeDocument/2006/relationships/slide" Target="slide50.xml"/><Relationship Id="rId2" Type="http://schemas.openxmlformats.org/officeDocument/2006/relationships/notesSlide" Target="../notesSlides/notesSlide52.xml"/><Relationship Id="rId1" Type="http://schemas.openxmlformats.org/officeDocument/2006/relationships/slideLayout" Target="../slideLayouts/slideLayout40.xml"/><Relationship Id="rId6" Type="http://schemas.openxmlformats.org/officeDocument/2006/relationships/image" Target="../media/image9.png"/><Relationship Id="rId5" Type="http://schemas.openxmlformats.org/officeDocument/2006/relationships/image" Target="../media/image100.png"/><Relationship Id="rId4" Type="http://schemas.openxmlformats.org/officeDocument/2006/relationships/image" Target="../media/image99.png"/></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50.xm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50.xml"/></Relationships>
</file>

<file path=ppt/slides/_rels/slide58.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notesSlide" Target="../notesSlides/notesSlide55.xml"/><Relationship Id="rId1" Type="http://schemas.openxmlformats.org/officeDocument/2006/relationships/slideLayout" Target="../slideLayouts/slideLayout40.xml"/><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40.xml"/><Relationship Id="rId6" Type="http://schemas.openxmlformats.org/officeDocument/2006/relationships/slide" Target="slide50.xml"/><Relationship Id="rId5" Type="http://schemas.openxmlformats.org/officeDocument/2006/relationships/image" Target="../media/image9.png"/><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4.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50.xml"/><Relationship Id="rId4" Type="http://schemas.openxmlformats.org/officeDocument/2006/relationships/image" Target="../media/image104.png"/></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50.xml"/><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slide" Target="slide63.xml"/><Relationship Id="rId7" Type="http://schemas.openxmlformats.org/officeDocument/2006/relationships/slide" Target="slide67.xml"/><Relationship Id="rId12" Type="http://schemas.openxmlformats.org/officeDocument/2006/relationships/slide" Target="slide3.xml"/><Relationship Id="rId2" Type="http://schemas.openxmlformats.org/officeDocument/2006/relationships/notesSlide" Target="../notesSlides/notesSlide59.xml"/><Relationship Id="rId1" Type="http://schemas.openxmlformats.org/officeDocument/2006/relationships/slideLayout" Target="../slideLayouts/slideLayout57.xml"/><Relationship Id="rId6" Type="http://schemas.openxmlformats.org/officeDocument/2006/relationships/slide" Target="slide66.xml"/><Relationship Id="rId11" Type="http://schemas.openxmlformats.org/officeDocument/2006/relationships/slide" Target="slide71.xml"/><Relationship Id="rId5" Type="http://schemas.openxmlformats.org/officeDocument/2006/relationships/slide" Target="slide65.xml"/><Relationship Id="rId10" Type="http://schemas.openxmlformats.org/officeDocument/2006/relationships/slide" Target="slide70.xml"/><Relationship Id="rId4" Type="http://schemas.openxmlformats.org/officeDocument/2006/relationships/slide" Target="slide64.xml"/><Relationship Id="rId9" Type="http://schemas.openxmlformats.org/officeDocument/2006/relationships/slide" Target="slide69.xml"/></Relationships>
</file>

<file path=ppt/slides/_rels/slide6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7.png"/><Relationship Id="rId7" Type="http://schemas.openxmlformats.org/officeDocument/2006/relationships/slide" Target="slide62.xml"/><Relationship Id="rId2" Type="http://schemas.openxmlformats.org/officeDocument/2006/relationships/notesSlide" Target="../notesSlides/notesSlide60.xml"/><Relationship Id="rId1" Type="http://schemas.openxmlformats.org/officeDocument/2006/relationships/slideLayout" Target="../slideLayouts/slideLayout40.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40.xml"/><Relationship Id="rId6" Type="http://schemas.openxmlformats.org/officeDocument/2006/relationships/slide" Target="slide62.xml"/><Relationship Id="rId5" Type="http://schemas.openxmlformats.org/officeDocument/2006/relationships/image" Target="../media/image9.png"/><Relationship Id="rId4" Type="http://schemas.openxmlformats.org/officeDocument/2006/relationships/image" Target="../media/image112.png"/></Relationships>
</file>

<file path=ppt/slides/_rels/slide65.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slide" Target="slide62.xml"/><Relationship Id="rId5" Type="http://schemas.openxmlformats.org/officeDocument/2006/relationships/image" Target="../media/image115.png"/><Relationship Id="rId4" Type="http://schemas.openxmlformats.org/officeDocument/2006/relationships/image" Target="../media/image114.png"/></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3.xml"/><Relationship Id="rId1" Type="http://schemas.openxmlformats.org/officeDocument/2006/relationships/slideLayout" Target="../slideLayouts/slideLayout40.xml"/><Relationship Id="rId6" Type="http://schemas.openxmlformats.org/officeDocument/2006/relationships/image" Target="../media/image7.png"/><Relationship Id="rId5" Type="http://schemas.openxmlformats.org/officeDocument/2006/relationships/slide" Target="slide62.xml"/><Relationship Id="rId4" Type="http://schemas.openxmlformats.org/officeDocument/2006/relationships/image" Target="../media/image116.png"/></Relationships>
</file>

<file path=ppt/slides/_rels/slide6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4.xml"/><Relationship Id="rId1" Type="http://schemas.openxmlformats.org/officeDocument/2006/relationships/slideLayout" Target="../slideLayouts/slideLayout40.xml"/><Relationship Id="rId5" Type="http://schemas.openxmlformats.org/officeDocument/2006/relationships/image" Target="../media/image7.png"/><Relationship Id="rId4" Type="http://schemas.openxmlformats.org/officeDocument/2006/relationships/slide" Target="slide62.xml"/></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5.xml"/><Relationship Id="rId1" Type="http://schemas.openxmlformats.org/officeDocument/2006/relationships/slideLayout" Target="../slideLayouts/slideLayout40.xml"/><Relationship Id="rId5" Type="http://schemas.openxmlformats.org/officeDocument/2006/relationships/image" Target="../media/image7.png"/><Relationship Id="rId4" Type="http://schemas.openxmlformats.org/officeDocument/2006/relationships/slide" Target="slide62.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6.xml"/><Relationship Id="rId1" Type="http://schemas.openxmlformats.org/officeDocument/2006/relationships/slideLayout" Target="../slideLayouts/slideLayout40.xml"/><Relationship Id="rId5" Type="http://schemas.openxmlformats.org/officeDocument/2006/relationships/image" Target="../media/image7.png"/><Relationship Id="rId4" Type="http://schemas.openxmlformats.org/officeDocument/2006/relationships/slide" Target="slide6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slide" Target="slide4.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notesSlide" Target="../notesSlides/notesSlide67.xml"/><Relationship Id="rId1" Type="http://schemas.openxmlformats.org/officeDocument/2006/relationships/slideLayout" Target="../slideLayouts/slideLayout40.xml"/><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8.xml"/><Relationship Id="rId1" Type="http://schemas.openxmlformats.org/officeDocument/2006/relationships/slideLayout" Target="../slideLayouts/slideLayout40.xml"/><Relationship Id="rId5" Type="http://schemas.openxmlformats.org/officeDocument/2006/relationships/slide" Target="slide62.xml"/><Relationship Id="rId4" Type="http://schemas.openxmlformats.org/officeDocument/2006/relationships/image" Target="../media/image120.png"/></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40.xml"/><Relationship Id="rId5" Type="http://schemas.openxmlformats.org/officeDocument/2006/relationships/slide" Target="slide62.xml"/><Relationship Id="rId4" Type="http://schemas.openxmlformats.org/officeDocument/2006/relationships/image" Target="../media/image121.png"/></Relationships>
</file>

<file path=ppt/slides/_rels/slide73.xml.rels><?xml version="1.0" encoding="UTF-8" standalone="yes"?>
<Relationships xmlns="http://schemas.openxmlformats.org/package/2006/relationships"><Relationship Id="rId8" Type="http://schemas.openxmlformats.org/officeDocument/2006/relationships/slide" Target="slide81.xml"/><Relationship Id="rId3" Type="http://schemas.openxmlformats.org/officeDocument/2006/relationships/slide" Target="slide74.xml"/><Relationship Id="rId7" Type="http://schemas.openxmlformats.org/officeDocument/2006/relationships/slide" Target="slide80.xml"/><Relationship Id="rId12" Type="http://schemas.openxmlformats.org/officeDocument/2006/relationships/slide" Target="slide3.xml"/><Relationship Id="rId2" Type="http://schemas.openxmlformats.org/officeDocument/2006/relationships/notesSlide" Target="../notesSlides/notesSlide70.xml"/><Relationship Id="rId1" Type="http://schemas.openxmlformats.org/officeDocument/2006/relationships/slideLayout" Target="../slideLayouts/slideLayout57.xml"/><Relationship Id="rId6" Type="http://schemas.openxmlformats.org/officeDocument/2006/relationships/slide" Target="slide79.xml"/><Relationship Id="rId11" Type="http://schemas.openxmlformats.org/officeDocument/2006/relationships/image" Target="../media/image122.png"/><Relationship Id="rId5" Type="http://schemas.openxmlformats.org/officeDocument/2006/relationships/slide" Target="slide78.xml"/><Relationship Id="rId10" Type="http://schemas.openxmlformats.org/officeDocument/2006/relationships/slide" Target="slide85.xml"/><Relationship Id="rId4" Type="http://schemas.openxmlformats.org/officeDocument/2006/relationships/slide" Target="slide77.xml"/><Relationship Id="rId9" Type="http://schemas.openxmlformats.org/officeDocument/2006/relationships/slide" Target="slide83.xml"/></Relationships>
</file>

<file path=ppt/slides/_rels/slide74.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123.png"/><Relationship Id="rId7" Type="http://schemas.openxmlformats.org/officeDocument/2006/relationships/image" Target="../media/image126.png"/><Relationship Id="rId2" Type="http://schemas.openxmlformats.org/officeDocument/2006/relationships/notesSlide" Target="../notesSlides/notesSlide71.xml"/><Relationship Id="rId1" Type="http://schemas.openxmlformats.org/officeDocument/2006/relationships/slideLayout" Target="../slideLayouts/slideLayout40.xml"/><Relationship Id="rId6" Type="http://schemas.openxmlformats.org/officeDocument/2006/relationships/image" Target="../media/image125.png"/><Relationship Id="rId5" Type="http://schemas.openxmlformats.org/officeDocument/2006/relationships/image" Target="../media/image9.png"/><Relationship Id="rId4" Type="http://schemas.openxmlformats.org/officeDocument/2006/relationships/image" Target="../media/image124.png"/><Relationship Id="rId9" Type="http://schemas.openxmlformats.org/officeDocument/2006/relationships/image" Target="../media/image7.png"/></Relationships>
</file>

<file path=ppt/slides/_rels/slide7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7.png"/><Relationship Id="rId7" Type="http://schemas.openxmlformats.org/officeDocument/2006/relationships/slide" Target="slide73.xml"/><Relationship Id="rId2" Type="http://schemas.openxmlformats.org/officeDocument/2006/relationships/notesSlide" Target="../notesSlides/notesSlide72.xml"/><Relationship Id="rId1" Type="http://schemas.openxmlformats.org/officeDocument/2006/relationships/slideLayout" Target="../slideLayouts/slideLayout40.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7.png"/><Relationship Id="rId2" Type="http://schemas.openxmlformats.org/officeDocument/2006/relationships/notesSlide" Target="../notesSlides/notesSlide73.xml"/><Relationship Id="rId1" Type="http://schemas.openxmlformats.org/officeDocument/2006/relationships/slideLayout" Target="../slideLayouts/slideLayout40.xml"/><Relationship Id="rId6" Type="http://schemas.openxmlformats.org/officeDocument/2006/relationships/slide" Target="slide73.xml"/><Relationship Id="rId5" Type="http://schemas.openxmlformats.org/officeDocument/2006/relationships/image" Target="../media/image9.png"/><Relationship Id="rId4" Type="http://schemas.openxmlformats.org/officeDocument/2006/relationships/image" Target="../media/image131.png"/></Relationships>
</file>

<file path=ppt/slides/_rels/slide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4.xml"/><Relationship Id="rId1" Type="http://schemas.openxmlformats.org/officeDocument/2006/relationships/slideLayout" Target="../slideLayouts/slideLayout40.xml"/><Relationship Id="rId5" Type="http://schemas.openxmlformats.org/officeDocument/2006/relationships/image" Target="../media/image7.png"/><Relationship Id="rId4" Type="http://schemas.openxmlformats.org/officeDocument/2006/relationships/slide" Target="slide73.xml"/></Relationships>
</file>

<file path=ppt/slides/_rels/slide78.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7.png"/><Relationship Id="rId2" Type="http://schemas.openxmlformats.org/officeDocument/2006/relationships/notesSlide" Target="../notesSlides/notesSlide75.xml"/><Relationship Id="rId1" Type="http://schemas.openxmlformats.org/officeDocument/2006/relationships/slideLayout" Target="../slideLayouts/slideLayout40.xml"/><Relationship Id="rId6" Type="http://schemas.openxmlformats.org/officeDocument/2006/relationships/slide" Target="slide73.xml"/><Relationship Id="rId5" Type="http://schemas.openxmlformats.org/officeDocument/2006/relationships/image" Target="../media/image9.png"/><Relationship Id="rId4" Type="http://schemas.openxmlformats.org/officeDocument/2006/relationships/image" Target="../media/image134.png"/></Relationships>
</file>

<file path=ppt/slides/_rels/slide79.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7.png"/><Relationship Id="rId2" Type="http://schemas.openxmlformats.org/officeDocument/2006/relationships/notesSlide" Target="../notesSlides/notesSlide76.xml"/><Relationship Id="rId1" Type="http://schemas.openxmlformats.org/officeDocument/2006/relationships/slideLayout" Target="../slideLayouts/slideLayout40.xml"/><Relationship Id="rId6" Type="http://schemas.openxmlformats.org/officeDocument/2006/relationships/slide" Target="slide73.xml"/><Relationship Id="rId5" Type="http://schemas.openxmlformats.org/officeDocument/2006/relationships/image" Target="../media/image9.png"/><Relationship Id="rId4" Type="http://schemas.openxmlformats.org/officeDocument/2006/relationships/image" Target="../media/image13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9.xml"/><Relationship Id="rId5" Type="http://schemas.openxmlformats.org/officeDocument/2006/relationships/slide" Target="slide4.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7.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image" Target="../media/image9.png"/><Relationship Id="rId4" Type="http://schemas.openxmlformats.org/officeDocument/2006/relationships/image" Target="../media/image138.png"/></Relationships>
</file>

<file path=ppt/slides/_rels/slide8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slide" Target="slide73.xml"/><Relationship Id="rId2" Type="http://schemas.openxmlformats.org/officeDocument/2006/relationships/notesSlide" Target="../notesSlides/notesSlide78.xml"/><Relationship Id="rId1" Type="http://schemas.openxmlformats.org/officeDocument/2006/relationships/slideLayout" Target="../slideLayouts/slideLayout40.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9.xml"/><Relationship Id="rId1" Type="http://schemas.openxmlformats.org/officeDocument/2006/relationships/slideLayout" Target="../slideLayouts/slideLayout40.xml"/><Relationship Id="rId6" Type="http://schemas.openxmlformats.org/officeDocument/2006/relationships/image" Target="../media/image7.png"/><Relationship Id="rId5" Type="http://schemas.openxmlformats.org/officeDocument/2006/relationships/slide" Target="slide73.xml"/><Relationship Id="rId4" Type="http://schemas.openxmlformats.org/officeDocument/2006/relationships/image" Target="../media/image142.png"/></Relationships>
</file>

<file path=ppt/slides/_rels/slide83.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7.png"/><Relationship Id="rId2" Type="http://schemas.openxmlformats.org/officeDocument/2006/relationships/notesSlide" Target="../notesSlides/notesSlide80.xml"/><Relationship Id="rId1" Type="http://schemas.openxmlformats.org/officeDocument/2006/relationships/slideLayout" Target="../slideLayouts/slideLayout40.xml"/><Relationship Id="rId6" Type="http://schemas.openxmlformats.org/officeDocument/2006/relationships/slide" Target="slide73.xml"/><Relationship Id="rId5" Type="http://schemas.openxmlformats.org/officeDocument/2006/relationships/image" Target="../media/image145.png"/><Relationship Id="rId4" Type="http://schemas.openxmlformats.org/officeDocument/2006/relationships/image" Target="../media/image144.png"/></Relationships>
</file>

<file path=ppt/slides/_rels/slide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1.xml"/><Relationship Id="rId1" Type="http://schemas.openxmlformats.org/officeDocument/2006/relationships/slideLayout" Target="../slideLayouts/slideLayout40.xml"/><Relationship Id="rId6" Type="http://schemas.openxmlformats.org/officeDocument/2006/relationships/image" Target="../media/image7.png"/><Relationship Id="rId5" Type="http://schemas.openxmlformats.org/officeDocument/2006/relationships/slide" Target="slide73.xml"/><Relationship Id="rId4" Type="http://schemas.openxmlformats.org/officeDocument/2006/relationships/image" Target="../media/image147.png"/></Relationships>
</file>

<file path=ppt/slides/_rels/slide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2.xml"/><Relationship Id="rId1" Type="http://schemas.openxmlformats.org/officeDocument/2006/relationships/slideLayout" Target="../slideLayouts/slideLayout40.xml"/><Relationship Id="rId6" Type="http://schemas.openxmlformats.org/officeDocument/2006/relationships/image" Target="../media/image7.png"/><Relationship Id="rId5" Type="http://schemas.openxmlformats.org/officeDocument/2006/relationships/slide" Target="slide73.xml"/><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7.png"/><Relationship Id="rId2" Type="http://schemas.openxmlformats.org/officeDocument/2006/relationships/notesSlide" Target="../notesSlides/notesSlide83.xml"/><Relationship Id="rId1" Type="http://schemas.openxmlformats.org/officeDocument/2006/relationships/slideLayout" Target="../slideLayouts/slideLayout40.xml"/><Relationship Id="rId6" Type="http://schemas.openxmlformats.org/officeDocument/2006/relationships/slide" Target="slide73.xml"/><Relationship Id="rId5" Type="http://schemas.openxmlformats.org/officeDocument/2006/relationships/image" Target="../media/image9.png"/><Relationship Id="rId4" Type="http://schemas.openxmlformats.org/officeDocument/2006/relationships/image" Target="../media/image150.png"/></Relationships>
</file>

<file path=ppt/slides/_rels/slide87.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7.png"/><Relationship Id="rId2" Type="http://schemas.openxmlformats.org/officeDocument/2006/relationships/notesSlide" Target="../notesSlides/notesSlide84.xml"/><Relationship Id="rId1" Type="http://schemas.openxmlformats.org/officeDocument/2006/relationships/slideLayout" Target="../slideLayouts/slideLayout40.xml"/><Relationship Id="rId6" Type="http://schemas.openxmlformats.org/officeDocument/2006/relationships/slide" Target="slide73.xml"/><Relationship Id="rId5" Type="http://schemas.openxmlformats.org/officeDocument/2006/relationships/image" Target="../media/image9.png"/><Relationship Id="rId4" Type="http://schemas.openxmlformats.org/officeDocument/2006/relationships/image" Target="../media/image152.png"/></Relationships>
</file>

<file path=ppt/slides/_rels/slide8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5.xml"/><Relationship Id="rId1" Type="http://schemas.openxmlformats.org/officeDocument/2006/relationships/slideLayout" Target="../slideLayouts/slideLayout40.xml"/><Relationship Id="rId5" Type="http://schemas.openxmlformats.org/officeDocument/2006/relationships/image" Target="../media/image7.png"/><Relationship Id="rId4" Type="http://schemas.openxmlformats.org/officeDocument/2006/relationships/slide" Target="slide73.xml"/></Relationships>
</file>

<file path=ppt/slides/_rels/slide89.xml.rels><?xml version="1.0" encoding="UTF-8" standalone="yes"?>
<Relationships xmlns="http://schemas.openxmlformats.org/package/2006/relationships"><Relationship Id="rId8" Type="http://schemas.openxmlformats.org/officeDocument/2006/relationships/slide" Target="slide95.xml"/><Relationship Id="rId13" Type="http://schemas.openxmlformats.org/officeDocument/2006/relationships/slide" Target="slide100.xml"/><Relationship Id="rId18" Type="http://schemas.openxmlformats.org/officeDocument/2006/relationships/diagramColors" Target="../diagrams/colors4.xml"/><Relationship Id="rId3" Type="http://schemas.openxmlformats.org/officeDocument/2006/relationships/slide" Target="slide90.xml"/><Relationship Id="rId7" Type="http://schemas.openxmlformats.org/officeDocument/2006/relationships/slide" Target="slide94.xml"/><Relationship Id="rId12" Type="http://schemas.openxmlformats.org/officeDocument/2006/relationships/slide" Target="slide99.xml"/><Relationship Id="rId17" Type="http://schemas.openxmlformats.org/officeDocument/2006/relationships/diagramQuickStyle" Target="../diagrams/quickStyle4.xml"/><Relationship Id="rId2" Type="http://schemas.openxmlformats.org/officeDocument/2006/relationships/notesSlide" Target="../notesSlides/notesSlide86.xml"/><Relationship Id="rId16" Type="http://schemas.openxmlformats.org/officeDocument/2006/relationships/diagramLayout" Target="../diagrams/layout4.xml"/><Relationship Id="rId20" Type="http://schemas.openxmlformats.org/officeDocument/2006/relationships/slide" Target="slide3.xml"/><Relationship Id="rId1" Type="http://schemas.openxmlformats.org/officeDocument/2006/relationships/slideLayout" Target="../slideLayouts/slideLayout57.xml"/><Relationship Id="rId6" Type="http://schemas.openxmlformats.org/officeDocument/2006/relationships/slide" Target="slide93.xml"/><Relationship Id="rId11" Type="http://schemas.openxmlformats.org/officeDocument/2006/relationships/slide" Target="slide98.xml"/><Relationship Id="rId5" Type="http://schemas.openxmlformats.org/officeDocument/2006/relationships/slide" Target="slide92.xml"/><Relationship Id="rId15" Type="http://schemas.openxmlformats.org/officeDocument/2006/relationships/diagramData" Target="../diagrams/data4.xml"/><Relationship Id="rId10" Type="http://schemas.openxmlformats.org/officeDocument/2006/relationships/slide" Target="slide97.xml"/><Relationship Id="rId19" Type="http://schemas.microsoft.com/office/2007/relationships/diagramDrawing" Target="../diagrams/drawing4.xml"/><Relationship Id="rId4" Type="http://schemas.openxmlformats.org/officeDocument/2006/relationships/slide" Target="slide91.xml"/><Relationship Id="rId9" Type="http://schemas.openxmlformats.org/officeDocument/2006/relationships/slide" Target="slide96.xml"/><Relationship Id="rId14" Type="http://schemas.openxmlformats.org/officeDocument/2006/relationships/slide" Target="slide10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slide" Target="slide4.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7.xml"/><Relationship Id="rId1" Type="http://schemas.openxmlformats.org/officeDocument/2006/relationships/slideLayout" Target="../slideLayouts/slideLayout40.xml"/><Relationship Id="rId6" Type="http://schemas.openxmlformats.org/officeDocument/2006/relationships/image" Target="../media/image7.png"/><Relationship Id="rId5" Type="http://schemas.openxmlformats.org/officeDocument/2006/relationships/slide" Target="slide89.xml"/><Relationship Id="rId4" Type="http://schemas.openxmlformats.org/officeDocument/2006/relationships/image" Target="../media/image155.png"/></Relationships>
</file>

<file path=ppt/slides/_rels/slide9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8.xml"/><Relationship Id="rId1" Type="http://schemas.openxmlformats.org/officeDocument/2006/relationships/slideLayout" Target="../slideLayouts/slideLayout40.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7.png"/><Relationship Id="rId4" Type="http://schemas.openxmlformats.org/officeDocument/2006/relationships/diagramLayout" Target="../diagrams/layout5.xml"/><Relationship Id="rId9" Type="http://schemas.openxmlformats.org/officeDocument/2006/relationships/slide" Target="slide89.xml"/></Relationships>
</file>

<file path=ppt/slides/_rels/slide9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9.xml"/><Relationship Id="rId1" Type="http://schemas.openxmlformats.org/officeDocument/2006/relationships/slideLayout" Target="../slideLayouts/slideLayout40.xml"/><Relationship Id="rId6" Type="http://schemas.openxmlformats.org/officeDocument/2006/relationships/image" Target="../media/image7.png"/><Relationship Id="rId5" Type="http://schemas.openxmlformats.org/officeDocument/2006/relationships/slide" Target="slide89.xml"/><Relationship Id="rId4" Type="http://schemas.openxmlformats.org/officeDocument/2006/relationships/image" Target="../media/image157.png"/></Relationships>
</file>

<file path=ppt/slides/_rels/slide9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0.xml"/><Relationship Id="rId1" Type="http://schemas.openxmlformats.org/officeDocument/2006/relationships/slideLayout" Target="../slideLayouts/slideLayout40.xml"/><Relationship Id="rId6" Type="http://schemas.openxmlformats.org/officeDocument/2006/relationships/image" Target="../media/image7.png"/><Relationship Id="rId5" Type="http://schemas.openxmlformats.org/officeDocument/2006/relationships/slide" Target="slide89.xml"/><Relationship Id="rId4" Type="http://schemas.openxmlformats.org/officeDocument/2006/relationships/image" Target="../media/image159.png"/></Relationships>
</file>

<file path=ppt/slides/_rels/slide9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1.xml"/><Relationship Id="rId1" Type="http://schemas.openxmlformats.org/officeDocument/2006/relationships/slideLayout" Target="../slideLayouts/slideLayout40.xml"/><Relationship Id="rId6" Type="http://schemas.openxmlformats.org/officeDocument/2006/relationships/image" Target="../media/image7.png"/><Relationship Id="rId5" Type="http://schemas.openxmlformats.org/officeDocument/2006/relationships/slide" Target="slide89.xml"/><Relationship Id="rId4" Type="http://schemas.openxmlformats.org/officeDocument/2006/relationships/image" Target="../media/image161.png"/></Relationships>
</file>

<file path=ppt/slides/_rels/slide9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89.xml"/></Relationships>
</file>

<file path=ppt/slides/_rels/slide96.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7.png"/><Relationship Id="rId2" Type="http://schemas.openxmlformats.org/officeDocument/2006/relationships/notesSlide" Target="../notesSlides/notesSlide93.xml"/><Relationship Id="rId1" Type="http://schemas.openxmlformats.org/officeDocument/2006/relationships/slideLayout" Target="../slideLayouts/slideLayout40.xml"/><Relationship Id="rId6" Type="http://schemas.openxmlformats.org/officeDocument/2006/relationships/slide" Target="slide89.xml"/><Relationship Id="rId5" Type="http://schemas.openxmlformats.org/officeDocument/2006/relationships/image" Target="../media/image164.png"/><Relationship Id="rId4" Type="http://schemas.openxmlformats.org/officeDocument/2006/relationships/image" Target="../media/image163.png"/></Relationships>
</file>

<file path=ppt/slides/_rels/slide9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4.xml"/><Relationship Id="rId1" Type="http://schemas.openxmlformats.org/officeDocument/2006/relationships/slideLayout" Target="../slideLayouts/slideLayout40.xml"/><Relationship Id="rId6" Type="http://schemas.openxmlformats.org/officeDocument/2006/relationships/image" Target="../media/image7.png"/><Relationship Id="rId5" Type="http://schemas.openxmlformats.org/officeDocument/2006/relationships/slide" Target="slide89.xml"/><Relationship Id="rId4" Type="http://schemas.openxmlformats.org/officeDocument/2006/relationships/image" Target="../media/image166.png"/></Relationships>
</file>

<file path=ppt/slides/_rels/slide9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89.xml"/><Relationship Id="rId4" Type="http://schemas.openxmlformats.org/officeDocument/2006/relationships/image" Target="../media/image168.png"/></Relationships>
</file>

<file path=ppt/slides/_rels/slide9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686743-BAAC-BE38-B677-49A255AA88BF}"/>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762" y="428"/>
            <a:ext cx="12190476" cy="6857142"/>
          </a:xfrm>
          <a:prstGeom prst="rect">
            <a:avLst/>
          </a:prstGeom>
        </p:spPr>
      </p:pic>
    </p:spTree>
    <p:extLst>
      <p:ext uri="{BB962C8B-B14F-4D97-AF65-F5344CB8AC3E}">
        <p14:creationId xmlns:p14="http://schemas.microsoft.com/office/powerpoint/2010/main" val="580754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Classes and Objects?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a:t>
            </a:r>
          </a:p>
        </p:txBody>
      </p:sp>
      <p:pic>
        <p:nvPicPr>
          <p:cNvPr id="8" name="Picture 7">
            <a:extLst>
              <a:ext uri="{FF2B5EF4-FFF2-40B4-BE49-F238E27FC236}">
                <a16:creationId xmlns:a16="http://schemas.microsoft.com/office/drawing/2014/main" id="{8C241C89-8E32-4705-9630-1680D5E360F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39460" y="135923"/>
            <a:ext cx="1253829" cy="590594"/>
          </a:xfrm>
          <a:prstGeom prst="rect">
            <a:avLst/>
          </a:prstGeom>
        </p:spPr>
      </p:pic>
      <p:sp>
        <p:nvSpPr>
          <p:cNvPr id="2" name="TextBox 1">
            <a:extLst>
              <a:ext uri="{FF2B5EF4-FFF2-40B4-BE49-F238E27FC236}">
                <a16:creationId xmlns:a16="http://schemas.microsoft.com/office/drawing/2014/main" id="{B06543EF-8944-A4B0-7666-C20BA28D2589}"/>
              </a:ext>
            </a:extLst>
          </p:cNvPr>
          <p:cNvSpPr txBox="1"/>
          <p:nvPr/>
        </p:nvSpPr>
        <p:spPr>
          <a:xfrm>
            <a:off x="640157" y="1126613"/>
            <a:ext cx="5161738" cy="375552"/>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tab pos="457200"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Object</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An object is an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INSTANCE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of a class. </a:t>
            </a:r>
          </a:p>
        </p:txBody>
      </p:sp>
      <p:sp>
        <p:nvSpPr>
          <p:cNvPr id="5" name="Rectangle 4">
            <a:extLst>
              <a:ext uri="{FF2B5EF4-FFF2-40B4-BE49-F238E27FC236}">
                <a16:creationId xmlns:a16="http://schemas.microsoft.com/office/drawing/2014/main" id="{4F5C45ED-BC07-5118-13DF-4B7ECC29D9AD}"/>
              </a:ext>
            </a:extLst>
          </p:cNvPr>
          <p:cNvSpPr/>
          <p:nvPr/>
        </p:nvSpPr>
        <p:spPr>
          <a:xfrm>
            <a:off x="5985854" y="1873137"/>
            <a:ext cx="1078784" cy="33429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Object</a:t>
            </a:r>
          </a:p>
        </p:txBody>
      </p:sp>
      <p:pic>
        <p:nvPicPr>
          <p:cNvPr id="6" name="Picture 5">
            <a:extLst>
              <a:ext uri="{FF2B5EF4-FFF2-40B4-BE49-F238E27FC236}">
                <a16:creationId xmlns:a16="http://schemas.microsoft.com/office/drawing/2014/main" id="{3F67A6E3-81C9-8201-FF2C-54D7DC9E7C1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43933" y="2497308"/>
            <a:ext cx="5247536" cy="2782263"/>
          </a:xfrm>
          <a:prstGeom prst="rect">
            <a:avLst/>
          </a:prstGeom>
        </p:spPr>
      </p:pic>
      <p:cxnSp>
        <p:nvCxnSpPr>
          <p:cNvPr id="4" name="Straight Arrow Connector 3">
            <a:extLst>
              <a:ext uri="{FF2B5EF4-FFF2-40B4-BE49-F238E27FC236}">
                <a16:creationId xmlns:a16="http://schemas.microsoft.com/office/drawing/2014/main" id="{2448D512-AF7F-9E13-CBBA-CA0473C5066E}"/>
              </a:ext>
            </a:extLst>
          </p:cNvPr>
          <p:cNvCxnSpPr>
            <a:cxnSpLocks/>
            <a:endCxn id="5" idx="2"/>
          </p:cNvCxnSpPr>
          <p:nvPr/>
        </p:nvCxnSpPr>
        <p:spPr>
          <a:xfrm flipV="1">
            <a:off x="3701143" y="2207429"/>
            <a:ext cx="2824103" cy="8296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3E23D6D-F5B4-20EC-EFDA-F9ABF899C52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434434" y="933623"/>
            <a:ext cx="4045744" cy="5535380"/>
          </a:xfrm>
          <a:prstGeom prst="rect">
            <a:avLst/>
          </a:prstGeom>
        </p:spPr>
      </p:pic>
      <p:sp>
        <p:nvSpPr>
          <p:cNvPr id="9" name="TextBox 8">
            <a:extLst>
              <a:ext uri="{FF2B5EF4-FFF2-40B4-BE49-F238E27FC236}">
                <a16:creationId xmlns:a16="http://schemas.microsoft.com/office/drawing/2014/main" id="{3324C371-FE06-85A0-AF07-4AB9127470BE}"/>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3911551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Can you create object of class with private constructor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Q75</a:t>
            </a:r>
          </a:p>
        </p:txBody>
      </p:sp>
      <p:sp>
        <p:nvSpPr>
          <p:cNvPr id="4" name="TextBox 3">
            <a:extLst>
              <a:ext uri="{FF2B5EF4-FFF2-40B4-BE49-F238E27FC236}">
                <a16:creationId xmlns:a16="http://schemas.microsoft.com/office/drawing/2014/main" id="{14D8854E-233B-1AC7-742C-44F7FE710F51}"/>
              </a:ext>
            </a:extLst>
          </p:cNvPr>
          <p:cNvSpPr txBox="1"/>
          <p:nvPr/>
        </p:nvSpPr>
        <p:spPr>
          <a:xfrm>
            <a:off x="1070939" y="1005991"/>
            <a:ext cx="5417409"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pic>
        <p:nvPicPr>
          <p:cNvPr id="5" name="Picture 4">
            <a:extLst>
              <a:ext uri="{FF2B5EF4-FFF2-40B4-BE49-F238E27FC236}">
                <a16:creationId xmlns:a16="http://schemas.microsoft.com/office/drawing/2014/main" id="{882A6BF3-5823-4CB6-2528-9EC3C48A3DB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87030" y="1700769"/>
            <a:ext cx="5885234" cy="1867712"/>
          </a:xfrm>
          <a:prstGeom prst="rect">
            <a:avLst/>
          </a:prstGeom>
        </p:spPr>
      </p:pic>
      <p:pic>
        <p:nvPicPr>
          <p:cNvPr id="6" name="Picture 5">
            <a:extLst>
              <a:ext uri="{FF2B5EF4-FFF2-40B4-BE49-F238E27FC236}">
                <a16:creationId xmlns:a16="http://schemas.microsoft.com/office/drawing/2014/main" id="{E6846076-67B2-18AE-3FEE-7E0A69A28AD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87030" y="4033255"/>
            <a:ext cx="9601200" cy="1449422"/>
          </a:xfrm>
          <a:prstGeom prst="rect">
            <a:avLst/>
          </a:prstGeom>
        </p:spPr>
      </p:pic>
      <p:sp>
        <p:nvSpPr>
          <p:cNvPr id="2" name="Title 1">
            <a:extLst>
              <a:ext uri="{FF2B5EF4-FFF2-40B4-BE49-F238E27FC236}">
                <a16:creationId xmlns:a16="http://schemas.microsoft.com/office/drawing/2014/main" id="{BCFB5284-49A0-34B0-DE93-26D8CF861A81}"/>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Q75. Can you create object of class with private constructor in C#?</a:t>
            </a:r>
            <a:endParaRPr lang="en-IN" dirty="0"/>
          </a:p>
        </p:txBody>
      </p:sp>
      <p:sp>
        <p:nvSpPr>
          <p:cNvPr id="3" name="TextBox 2">
            <a:extLst>
              <a:ext uri="{FF2B5EF4-FFF2-40B4-BE49-F238E27FC236}">
                <a16:creationId xmlns:a16="http://schemas.microsoft.com/office/drawing/2014/main" id="{8DD5A4FD-EB2E-455A-1A87-4B1364B40051}"/>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7" name="Picture 6">
            <a:extLst>
              <a:ext uri="{FF2B5EF4-FFF2-40B4-BE49-F238E27FC236}">
                <a16:creationId xmlns:a16="http://schemas.microsoft.com/office/drawing/2014/main" id="{9BE93518-09D7-4533-F306-AD822200E04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392376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If base class and child class both have constructor which one will be called first,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when derived class object is created?</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Q76</a:t>
            </a:r>
          </a:p>
        </p:txBody>
      </p:sp>
      <p:sp>
        <p:nvSpPr>
          <p:cNvPr id="2" name="TextBox 1">
            <a:extLst>
              <a:ext uri="{FF2B5EF4-FFF2-40B4-BE49-F238E27FC236}">
                <a16:creationId xmlns:a16="http://schemas.microsoft.com/office/drawing/2014/main" id="{2849A2A3-FB97-0D23-DFAE-C050E6BF7223}"/>
              </a:ext>
            </a:extLst>
          </p:cNvPr>
          <p:cNvSpPr txBox="1"/>
          <p:nvPr/>
        </p:nvSpPr>
        <p:spPr>
          <a:xfrm>
            <a:off x="702230" y="1156856"/>
            <a:ext cx="184954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Base class</a:t>
            </a:r>
          </a:p>
        </p:txBody>
      </p:sp>
      <p:pic>
        <p:nvPicPr>
          <p:cNvPr id="6" name="Picture 5">
            <a:extLst>
              <a:ext uri="{FF2B5EF4-FFF2-40B4-BE49-F238E27FC236}">
                <a16:creationId xmlns:a16="http://schemas.microsoft.com/office/drawing/2014/main" id="{EA33230C-B172-A7F9-007D-4D396257C7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469604" y="1341522"/>
            <a:ext cx="4513007" cy="4174956"/>
          </a:xfrm>
          <a:prstGeom prst="rect">
            <a:avLst/>
          </a:prstGeom>
        </p:spPr>
      </p:pic>
      <p:pic>
        <p:nvPicPr>
          <p:cNvPr id="8" name="Picture 7">
            <a:extLst>
              <a:ext uri="{FF2B5EF4-FFF2-40B4-BE49-F238E27FC236}">
                <a16:creationId xmlns:a16="http://schemas.microsoft.com/office/drawing/2014/main" id="{4CE27B1A-97A0-ED7C-DBD1-AF76864FE2D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05492" y="2007002"/>
            <a:ext cx="4916906" cy="2237915"/>
          </a:xfrm>
          <a:prstGeom prst="rect">
            <a:avLst/>
          </a:prstGeom>
        </p:spPr>
      </p:pic>
      <p:sp>
        <p:nvSpPr>
          <p:cNvPr id="3" name="Title 2">
            <a:extLst>
              <a:ext uri="{FF2B5EF4-FFF2-40B4-BE49-F238E27FC236}">
                <a16:creationId xmlns:a16="http://schemas.microsoft.com/office/drawing/2014/main" id="{A9151FD9-38B3-C14E-71D9-5312B25789B2}"/>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Q76. If base class and child class both have constructor which one will be called first, when derived class object is created?</a:t>
            </a:r>
            <a:endParaRPr lang="en-IN" dirty="0"/>
          </a:p>
        </p:txBody>
      </p:sp>
      <p:sp>
        <p:nvSpPr>
          <p:cNvPr id="4" name="TextBox 3">
            <a:extLst>
              <a:ext uri="{FF2B5EF4-FFF2-40B4-BE49-F238E27FC236}">
                <a16:creationId xmlns:a16="http://schemas.microsoft.com/office/drawing/2014/main" id="{093C968D-3F01-161C-A9DA-B6F6DEBCBA0F}"/>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5" name="Picture 4">
            <a:extLst>
              <a:ext uri="{FF2B5EF4-FFF2-40B4-BE49-F238E27FC236}">
                <a16:creationId xmlns:a16="http://schemas.microsoft.com/office/drawing/2014/main" id="{AF13D3FC-88CE-55C4-F33B-B56D77E2A28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9044175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9296" y="314368"/>
            <a:ext cx="10789716" cy="1325563"/>
          </a:xfrm>
        </p:spPr>
        <p:txBody>
          <a:bodyPr>
            <a:noAutofit/>
          </a:bodyPr>
          <a:lstStyle/>
          <a:p>
            <a:r>
              <a:rPr lang="en-US" sz="3200" b="1" dirty="0">
                <a:solidFill>
                  <a:srgbClr val="FFFF00"/>
                </a:solidFill>
              </a:rPr>
              <a:t>Chapter 8 : OOPS &amp; C# - Method Parameters, Delegates &amp; Events</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9296" y="1745144"/>
            <a:ext cx="8405104"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Q77. What is a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Method</a:t>
            </a:r>
            <a:r>
              <a:rPr lang="en-US" sz="1600" dirty="0">
                <a:hlinkClick r:id="rId3" action="ppaction://hlinksldjump">
                  <a:extLst>
                    <a:ext uri="{A12FA001-AC4F-418D-AE19-62706E023703}">
                      <ahyp:hlinkClr xmlns:ahyp="http://schemas.microsoft.com/office/drawing/2018/hyperlinkcolor" val="tx"/>
                    </a:ext>
                  </a:extLst>
                </a:hlinkClick>
              </a:rPr>
              <a:t> in C#?</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Q78. What is the difference between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Pass by Value </a:t>
            </a:r>
            <a:r>
              <a:rPr lang="en-US" sz="1600" dirty="0">
                <a:hlinkClick r:id="rId4"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Pass by Reference </a:t>
            </a:r>
            <a:r>
              <a:rPr lang="en-US" sz="1600" dirty="0">
                <a:hlinkClick r:id="rId4" action="ppaction://hlinksldjump">
                  <a:extLst>
                    <a:ext uri="{A12FA001-AC4F-418D-AE19-62706E023703}">
                      <ahyp:hlinkClr xmlns:ahyp="http://schemas.microsoft.com/office/drawing/2018/hyperlinkcolor" val="tx"/>
                    </a:ext>
                  </a:extLst>
                </a:hlinkClick>
              </a:rPr>
              <a:t>Parameters?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Q79. How to return more than one value from a method in C#?</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Q80. What is the difference between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“out” </a:t>
            </a:r>
            <a:r>
              <a:rPr lang="en-US" sz="1600" dirty="0">
                <a:hlinkClick r:id="rId6"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“ref” </a:t>
            </a:r>
            <a:r>
              <a:rPr lang="en-US" sz="1600" dirty="0">
                <a:hlinkClick r:id="rId6" action="ppaction://hlinksldjump">
                  <a:extLst>
                    <a:ext uri="{A12FA001-AC4F-418D-AE19-62706E023703}">
                      <ahyp:hlinkClr xmlns:ahyp="http://schemas.microsoft.com/office/drawing/2018/hyperlinkcolor" val="tx"/>
                    </a:ext>
                  </a:extLst>
                </a:hlinkClick>
              </a:rPr>
              <a:t>parameters?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Q81. What is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“params” </a:t>
            </a:r>
            <a:r>
              <a:rPr lang="en-US" sz="1600" dirty="0">
                <a:hlinkClick r:id="rId7" action="ppaction://hlinksldjump">
                  <a:extLst>
                    <a:ext uri="{A12FA001-AC4F-418D-AE19-62706E023703}">
                      <ahyp:hlinkClr xmlns:ahyp="http://schemas.microsoft.com/office/drawing/2018/hyperlinkcolor" val="tx"/>
                    </a:ext>
                  </a:extLst>
                </a:hlinkClick>
              </a:rPr>
              <a:t>keyword? When to use params keyword in real applications?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Q82. What are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optional parameters </a:t>
            </a:r>
            <a:r>
              <a:rPr lang="en-US" sz="1600" dirty="0">
                <a:hlinkClick r:id="rId8" action="ppaction://hlinksldjump">
                  <a:extLst>
                    <a:ext uri="{A12FA001-AC4F-418D-AE19-62706E023703}">
                      <ahyp:hlinkClr xmlns:ahyp="http://schemas.microsoft.com/office/drawing/2018/hyperlinkcolor" val="tx"/>
                    </a:ext>
                  </a:extLst>
                </a:hlinkClick>
              </a:rPr>
              <a:t>in a method?</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Q83. What are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named parameters </a:t>
            </a:r>
            <a:r>
              <a:rPr lang="en-US" sz="1600" dirty="0">
                <a:hlinkClick r:id="rId9" action="ppaction://hlinksldjump">
                  <a:extLst>
                    <a:ext uri="{A12FA001-AC4F-418D-AE19-62706E023703}">
                      <ahyp:hlinkClr xmlns:ahyp="http://schemas.microsoft.com/office/drawing/2018/hyperlinkcolor" val="tx"/>
                    </a:ext>
                  </a:extLst>
                </a:hlinkClick>
              </a:rPr>
              <a:t>in a method?</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Q84. What are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Extension Methods </a:t>
            </a:r>
            <a:r>
              <a:rPr lang="en-US" sz="1600" dirty="0">
                <a:hlinkClick r:id="rId10" action="ppaction://hlinksldjump">
                  <a:extLst>
                    <a:ext uri="{A12FA001-AC4F-418D-AE19-62706E023703}">
                      <ahyp:hlinkClr xmlns:ahyp="http://schemas.microsoft.com/office/drawing/2018/hyperlinkcolor" val="tx"/>
                    </a:ext>
                  </a:extLst>
                </a:hlinkClick>
              </a:rPr>
              <a:t>in C#? When to use extension methods?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Q85. What are </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Delegates </a:t>
            </a:r>
            <a:r>
              <a:rPr lang="en-US" sz="1600" dirty="0">
                <a:hlinkClick r:id="rId11" action="ppaction://hlinksldjump">
                  <a:extLst>
                    <a:ext uri="{A12FA001-AC4F-418D-AE19-62706E023703}">
                      <ahyp:hlinkClr xmlns:ahyp="http://schemas.microsoft.com/office/drawing/2018/hyperlinkcolor" val="tx"/>
                    </a:ext>
                  </a:extLst>
                </a:hlinkClick>
              </a:rPr>
              <a:t>in C#? When to use delegates in real applications?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2" action="ppaction://hlinksldjump">
                  <a:extLst>
                    <a:ext uri="{A12FA001-AC4F-418D-AE19-62706E023703}">
                      <ahyp:hlinkClr xmlns:ahyp="http://schemas.microsoft.com/office/drawing/2018/hyperlinkcolor" val="tx"/>
                    </a:ext>
                  </a:extLst>
                </a:hlinkClick>
              </a:rPr>
              <a:t>Q86. What are </a:t>
            </a:r>
            <a:r>
              <a:rPr lang="en-US" sz="1600" dirty="0">
                <a:solidFill>
                  <a:srgbClr val="FFFF00"/>
                </a:solidFill>
                <a:hlinkClick r:id="rId12" action="ppaction://hlinksldjump">
                  <a:extLst>
                    <a:ext uri="{A12FA001-AC4F-418D-AE19-62706E023703}">
                      <ahyp:hlinkClr xmlns:ahyp="http://schemas.microsoft.com/office/drawing/2018/hyperlinkcolor" val="tx"/>
                    </a:ext>
                  </a:extLst>
                </a:hlinkClick>
              </a:rPr>
              <a:t>Multicast Delegates</a:t>
            </a:r>
            <a:r>
              <a:rPr lang="en-US" sz="1600" dirty="0">
                <a:hlinkClick r:id="rId12"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3" action="ppaction://hlinksldjump">
                  <a:extLst>
                    <a:ext uri="{A12FA001-AC4F-418D-AE19-62706E023703}">
                      <ahyp:hlinkClr xmlns:ahyp="http://schemas.microsoft.com/office/drawing/2018/hyperlinkcolor" val="tx"/>
                    </a:ext>
                  </a:extLst>
                </a:hlinkClick>
              </a:rPr>
              <a:t>Q87. What are Anonymous Delegates in C#?</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4" action="ppaction://hlinksldjump">
                  <a:extLst>
                    <a:ext uri="{A12FA001-AC4F-418D-AE19-62706E023703}">
                      <ahyp:hlinkClr xmlns:ahyp="http://schemas.microsoft.com/office/drawing/2018/hyperlinkcolor" val="tx"/>
                    </a:ext>
                  </a:extLst>
                </a:hlinkClick>
              </a:rPr>
              <a:t>Q88. What are the differences between </a:t>
            </a:r>
            <a:r>
              <a:rPr lang="en-US" sz="1600" dirty="0">
                <a:solidFill>
                  <a:srgbClr val="FFFF00"/>
                </a:solidFill>
                <a:hlinkClick r:id="rId14" action="ppaction://hlinksldjump">
                  <a:extLst>
                    <a:ext uri="{A12FA001-AC4F-418D-AE19-62706E023703}">
                      <ahyp:hlinkClr xmlns:ahyp="http://schemas.microsoft.com/office/drawing/2018/hyperlinkcolor" val="tx"/>
                    </a:ext>
                  </a:extLst>
                </a:hlinkClick>
              </a:rPr>
              <a:t>Events</a:t>
            </a:r>
            <a:r>
              <a:rPr lang="en-US" sz="1600" dirty="0">
                <a:hlinkClick r:id="rId14"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14" action="ppaction://hlinksldjump">
                  <a:extLst>
                    <a:ext uri="{A12FA001-AC4F-418D-AE19-62706E023703}">
                      <ahyp:hlinkClr xmlns:ahyp="http://schemas.microsoft.com/office/drawing/2018/hyperlinkcolor" val="tx"/>
                    </a:ext>
                  </a:extLst>
                </a:hlinkClick>
              </a:rPr>
              <a:t>Delegates</a:t>
            </a:r>
            <a:r>
              <a:rPr lang="en-US" sz="1600" dirty="0">
                <a:hlinkClick r:id="rId14" action="ppaction://hlinksldjump">
                  <a:extLst>
                    <a:ext uri="{A12FA001-AC4F-418D-AE19-62706E023703}">
                      <ahyp:hlinkClr xmlns:ahyp="http://schemas.microsoft.com/office/drawing/2018/hyperlinkcolor" val="tx"/>
                    </a:ext>
                  </a:extLst>
                </a:hlinkClick>
              </a:rPr>
              <a:t>?</a:t>
            </a:r>
            <a:endParaRPr lang="en-US" sz="1600" dirty="0"/>
          </a:p>
        </p:txBody>
      </p:sp>
      <p:sp>
        <p:nvSpPr>
          <p:cNvPr id="3" name="TextBox 2">
            <a:extLst>
              <a:ext uri="{FF2B5EF4-FFF2-40B4-BE49-F238E27FC236}">
                <a16:creationId xmlns:a16="http://schemas.microsoft.com/office/drawing/2014/main" id="{1D4D16E3-2116-DFAD-EF3B-53FAC2A1CCD1}"/>
              </a:ext>
            </a:extLst>
          </p:cNvPr>
          <p:cNvSpPr txBox="1"/>
          <p:nvPr/>
        </p:nvSpPr>
        <p:spPr>
          <a:xfrm>
            <a:off x="5470967" y="245967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E9DA6D56-52E2-9783-3443-DF2BBEEF0C16}"/>
              </a:ext>
            </a:extLst>
          </p:cNvPr>
          <p:cNvSpPr txBox="1"/>
          <p:nvPr/>
        </p:nvSpPr>
        <p:spPr>
          <a:xfrm>
            <a:off x="5710177" y="2841178"/>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5" name="TextBox 4">
            <a:extLst>
              <a:ext uri="{FF2B5EF4-FFF2-40B4-BE49-F238E27FC236}">
                <a16:creationId xmlns:a16="http://schemas.microsoft.com/office/drawing/2014/main" id="{C8BBFB50-F86C-BD26-7C4B-EDDE22C74CAB}"/>
              </a:ext>
            </a:extLst>
          </p:cNvPr>
          <p:cNvSpPr txBox="1"/>
          <p:nvPr/>
        </p:nvSpPr>
        <p:spPr>
          <a:xfrm>
            <a:off x="6439259" y="4307951"/>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8" name="TextBox 7">
            <a:extLst>
              <a:ext uri="{FF2B5EF4-FFF2-40B4-BE49-F238E27FC236}">
                <a16:creationId xmlns:a16="http://schemas.microsoft.com/office/drawing/2014/main" id="{9144179F-2FFC-7B94-9888-ADFC8FB340B0}"/>
              </a:ext>
            </a:extLst>
          </p:cNvPr>
          <p:cNvSpPr txBox="1"/>
          <p:nvPr/>
        </p:nvSpPr>
        <p:spPr>
          <a:xfrm>
            <a:off x="6455064" y="4693283"/>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9" name="TextBox 8">
            <a:extLst>
              <a:ext uri="{FF2B5EF4-FFF2-40B4-BE49-F238E27FC236}">
                <a16:creationId xmlns:a16="http://schemas.microsoft.com/office/drawing/2014/main" id="{B44EB2F9-D76A-EA59-33EA-359408AF06C0}"/>
              </a:ext>
            </a:extLst>
          </p:cNvPr>
          <p:cNvSpPr txBox="1"/>
          <p:nvPr/>
        </p:nvSpPr>
        <p:spPr>
          <a:xfrm>
            <a:off x="5422678" y="5798634"/>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graphicFrame>
        <p:nvGraphicFramePr>
          <p:cNvPr id="2" name="Diagram 1">
            <a:extLst>
              <a:ext uri="{FF2B5EF4-FFF2-40B4-BE49-F238E27FC236}">
                <a16:creationId xmlns:a16="http://schemas.microsoft.com/office/drawing/2014/main" id="{C1A9D138-53AE-6B1C-9A78-C0DFD6BC3C68}"/>
              </a:ext>
            </a:extLst>
          </p:cNvPr>
          <p:cNvGraphicFramePr/>
          <p:nvPr>
            <p:extLst>
              <p:ext uri="{D42A27DB-BD31-4B8C-83A1-F6EECF244321}">
                <p14:modId xmlns:p14="http://schemas.microsoft.com/office/powerpoint/2010/main" val="252401649"/>
              </p:ext>
            </p:extLst>
          </p:nvPr>
        </p:nvGraphicFramePr>
        <p:xfrm>
          <a:off x="7533037" y="3478162"/>
          <a:ext cx="4529667" cy="999066"/>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0" name="TextBox 9">
            <a:extLst>
              <a:ext uri="{FF2B5EF4-FFF2-40B4-BE49-F238E27FC236}">
                <a16:creationId xmlns:a16="http://schemas.microsoft.com/office/drawing/2014/main" id="{CA641407-5A97-BB09-25E3-C5175DE34997}"/>
              </a:ext>
            </a:extLst>
          </p:cNvPr>
          <p:cNvSpPr txBox="1"/>
          <p:nvPr/>
        </p:nvSpPr>
        <p:spPr>
          <a:xfrm>
            <a:off x="10342731" y="6373174"/>
            <a:ext cx="1972639" cy="307777"/>
          </a:xfrm>
          <a:prstGeom prst="rect">
            <a:avLst/>
          </a:prstGeom>
          <a:noFill/>
        </p:spPr>
        <p:txBody>
          <a:bodyPr wrap="square">
            <a:spAutoFit/>
          </a:bodyPr>
          <a:lstStyle/>
          <a:p>
            <a:r>
              <a:rPr lang="en-US" sz="1400" dirty="0">
                <a:hlinkClick r:id="rId20" action="ppaction://hlinksldjump"/>
              </a:rPr>
              <a:t>Back to main index</a:t>
            </a:r>
            <a:endParaRPr lang="en-IN" sz="1400" dirty="0"/>
          </a:p>
        </p:txBody>
      </p:sp>
    </p:spTree>
    <p:extLst>
      <p:ext uri="{BB962C8B-B14F-4D97-AF65-F5344CB8AC3E}">
        <p14:creationId xmlns:p14="http://schemas.microsoft.com/office/powerpoint/2010/main" val="619592627"/>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 Method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Q77</a:t>
            </a:r>
          </a:p>
        </p:txBody>
      </p:sp>
      <p:pic>
        <p:nvPicPr>
          <p:cNvPr id="2" name="Picture 1">
            <a:extLst>
              <a:ext uri="{FF2B5EF4-FFF2-40B4-BE49-F238E27FC236}">
                <a16:creationId xmlns:a16="http://schemas.microsoft.com/office/drawing/2014/main" id="{432ACE6A-DA7E-8C7C-7174-E56633328B0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29683" y="1033374"/>
            <a:ext cx="3952285" cy="5407509"/>
          </a:xfrm>
          <a:prstGeom prst="rect">
            <a:avLst/>
          </a:prstGeom>
        </p:spPr>
      </p:pic>
      <p:cxnSp>
        <p:nvCxnSpPr>
          <p:cNvPr id="9" name="Straight Arrow Connector 8">
            <a:extLst>
              <a:ext uri="{FF2B5EF4-FFF2-40B4-BE49-F238E27FC236}">
                <a16:creationId xmlns:a16="http://schemas.microsoft.com/office/drawing/2014/main" id="{3F19294B-CD2C-D2C6-9207-B1982872E24A}"/>
              </a:ext>
            </a:extLst>
          </p:cNvPr>
          <p:cNvCxnSpPr>
            <a:cxnSpLocks/>
            <a:endCxn id="11" idx="1"/>
          </p:cNvCxnSpPr>
          <p:nvPr/>
        </p:nvCxnSpPr>
        <p:spPr>
          <a:xfrm>
            <a:off x="9366422" y="4893649"/>
            <a:ext cx="1278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B5EF004-DE85-AF3B-756C-F0645679C836}"/>
              </a:ext>
            </a:extLst>
          </p:cNvPr>
          <p:cNvSpPr/>
          <p:nvPr/>
        </p:nvSpPr>
        <p:spPr>
          <a:xfrm>
            <a:off x="10644582" y="4708983"/>
            <a:ext cx="1193979" cy="36933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Method</a:t>
            </a:r>
          </a:p>
        </p:txBody>
      </p:sp>
      <p:sp>
        <p:nvSpPr>
          <p:cNvPr id="13" name="TextBox 12">
            <a:extLst>
              <a:ext uri="{FF2B5EF4-FFF2-40B4-BE49-F238E27FC236}">
                <a16:creationId xmlns:a16="http://schemas.microsoft.com/office/drawing/2014/main" id="{7899733A-F15D-6416-08CA-B28D62E02665}"/>
              </a:ext>
            </a:extLst>
          </p:cNvPr>
          <p:cNvSpPr txBox="1"/>
          <p:nvPr/>
        </p:nvSpPr>
        <p:spPr>
          <a:xfrm>
            <a:off x="585496" y="1095543"/>
            <a:ext cx="431307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A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method</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is a code block that contains a series of statements.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B74B560B-E659-1B94-710A-F871E6705828}"/>
              </a:ext>
            </a:extLst>
          </p:cNvPr>
          <p:cNvSpPr>
            <a:spLocks noGrp="1"/>
          </p:cNvSpPr>
          <p:nvPr>
            <p:ph type="title"/>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Q77. What is a Method in C#?</a:t>
            </a:r>
            <a:endParaRPr lang="en-IN" dirty="0">
              <a:effectLst/>
            </a:endParaRPr>
          </a:p>
        </p:txBody>
      </p:sp>
      <p:sp>
        <p:nvSpPr>
          <p:cNvPr id="4" name="TextBox 3">
            <a:extLst>
              <a:ext uri="{FF2B5EF4-FFF2-40B4-BE49-F238E27FC236}">
                <a16:creationId xmlns:a16="http://schemas.microsoft.com/office/drawing/2014/main" id="{978660F6-8CA9-B343-C147-9E2BFBD2EBD1}"/>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5" name="Picture 4">
            <a:extLst>
              <a:ext uri="{FF2B5EF4-FFF2-40B4-BE49-F238E27FC236}">
                <a16:creationId xmlns:a16="http://schemas.microsoft.com/office/drawing/2014/main" id="{DA15B0A4-745A-FC04-EF0C-F42AA167E0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8581196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Pass by Value and Pass by Reference Parameters?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Q78</a:t>
            </a:r>
          </a:p>
        </p:txBody>
      </p:sp>
      <p:pic>
        <p:nvPicPr>
          <p:cNvPr id="13" name="Picture 12">
            <a:extLst>
              <a:ext uri="{FF2B5EF4-FFF2-40B4-BE49-F238E27FC236}">
                <a16:creationId xmlns:a16="http://schemas.microsoft.com/office/drawing/2014/main" id="{7648DD3F-A953-8127-050E-9FA34A39607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3460" y="1091380"/>
            <a:ext cx="4645743" cy="1902543"/>
          </a:xfrm>
          <a:prstGeom prst="rect">
            <a:avLst/>
          </a:prstGeom>
        </p:spPr>
      </p:pic>
      <p:pic>
        <p:nvPicPr>
          <p:cNvPr id="16" name="Picture 15">
            <a:extLst>
              <a:ext uri="{FF2B5EF4-FFF2-40B4-BE49-F238E27FC236}">
                <a16:creationId xmlns:a16="http://schemas.microsoft.com/office/drawing/2014/main" id="{886820DE-FEF9-EAA4-AAF1-CAC869A262A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963264" y="1091380"/>
            <a:ext cx="5761704" cy="5403632"/>
          </a:xfrm>
          <a:prstGeom prst="rect">
            <a:avLst/>
          </a:prstGeom>
        </p:spPr>
      </p:pic>
      <p:pic>
        <p:nvPicPr>
          <p:cNvPr id="2" name="Picture 1">
            <a:extLst>
              <a:ext uri="{FF2B5EF4-FFF2-40B4-BE49-F238E27FC236}">
                <a16:creationId xmlns:a16="http://schemas.microsoft.com/office/drawing/2014/main" id="{D5326FDA-4426-CC07-3A8E-C6DAD5AC50D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3460" y="2941262"/>
            <a:ext cx="4645743" cy="1106129"/>
          </a:xfrm>
          <a:prstGeom prst="rect">
            <a:avLst/>
          </a:prstGeom>
        </p:spPr>
      </p:pic>
      <p:pic>
        <p:nvPicPr>
          <p:cNvPr id="3" name="Picture 2">
            <a:extLst>
              <a:ext uri="{FF2B5EF4-FFF2-40B4-BE49-F238E27FC236}">
                <a16:creationId xmlns:a16="http://schemas.microsoft.com/office/drawing/2014/main" id="{186D8458-0128-0344-B40A-FC78329511F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3459" y="5099800"/>
            <a:ext cx="4645743" cy="1514168"/>
          </a:xfrm>
          <a:prstGeom prst="rect">
            <a:avLst/>
          </a:prstGeom>
        </p:spPr>
      </p:pic>
      <p:pic>
        <p:nvPicPr>
          <p:cNvPr id="4" name="Picture 3">
            <a:extLst>
              <a:ext uri="{FF2B5EF4-FFF2-40B4-BE49-F238E27FC236}">
                <a16:creationId xmlns:a16="http://schemas.microsoft.com/office/drawing/2014/main" id="{DD6D1251-5F8B-B641-2ED2-B1B7EE361346}"/>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3459" y="4046332"/>
            <a:ext cx="4645743" cy="1059766"/>
          </a:xfrm>
          <a:prstGeom prst="rect">
            <a:avLst/>
          </a:prstGeom>
        </p:spPr>
      </p:pic>
      <p:sp>
        <p:nvSpPr>
          <p:cNvPr id="5" name="Title 4">
            <a:extLst>
              <a:ext uri="{FF2B5EF4-FFF2-40B4-BE49-F238E27FC236}">
                <a16:creationId xmlns:a16="http://schemas.microsoft.com/office/drawing/2014/main" id="{FCB40B47-1E06-E5D8-8EC4-82D92A8C6446}"/>
              </a:ext>
            </a:extLst>
          </p:cNvPr>
          <p:cNvSpPr>
            <a:spLocks noGrp="1"/>
          </p:cNvSpPr>
          <p:nvPr>
            <p:ph type="title" idx="4294967295"/>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Q78. What is the difference between Pass by Value and Pass by Reference Parameters?</a:t>
            </a:r>
            <a:endParaRPr lang="en-IN" dirty="0"/>
          </a:p>
        </p:txBody>
      </p:sp>
      <p:sp>
        <p:nvSpPr>
          <p:cNvPr id="6" name="TextBox 5">
            <a:extLst>
              <a:ext uri="{FF2B5EF4-FFF2-40B4-BE49-F238E27FC236}">
                <a16:creationId xmlns:a16="http://schemas.microsoft.com/office/drawing/2014/main" id="{04195808-89F6-92FB-9633-425A614B5EE0}"/>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pic>
        <p:nvPicPr>
          <p:cNvPr id="7" name="Picture 6">
            <a:extLst>
              <a:ext uri="{FF2B5EF4-FFF2-40B4-BE49-F238E27FC236}">
                <a16:creationId xmlns:a16="http://schemas.microsoft.com/office/drawing/2014/main" id="{ADC94B44-6341-77AA-CFA4-EA7B1F4A8F6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6088256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return more than one value from a method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Q79</a:t>
            </a:r>
          </a:p>
        </p:txBody>
      </p:sp>
      <p:sp>
        <p:nvSpPr>
          <p:cNvPr id="2" name="TextBox 1">
            <a:extLst>
              <a:ext uri="{FF2B5EF4-FFF2-40B4-BE49-F238E27FC236}">
                <a16:creationId xmlns:a16="http://schemas.microsoft.com/office/drawing/2014/main" id="{BD0C9F47-C18E-82C5-B7D0-514F52090314}"/>
              </a:ext>
            </a:extLst>
          </p:cNvPr>
          <p:cNvSpPr txBox="1"/>
          <p:nvPr/>
        </p:nvSpPr>
        <p:spPr>
          <a:xfrm>
            <a:off x="674675" y="1334188"/>
            <a:ext cx="4558913"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By using ref and out keywords.</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By using a List, Arraylist(any collection) in the return type.</a:t>
            </a:r>
          </a:p>
        </p:txBody>
      </p:sp>
      <p:pic>
        <p:nvPicPr>
          <p:cNvPr id="3" name="Picture 2">
            <a:extLst>
              <a:ext uri="{FF2B5EF4-FFF2-40B4-BE49-F238E27FC236}">
                <a16:creationId xmlns:a16="http://schemas.microsoft.com/office/drawing/2014/main" id="{A486DC15-C3DB-0F54-4FC8-5F6DFC9FFCB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63264" y="1091380"/>
            <a:ext cx="5625985" cy="5276348"/>
          </a:xfrm>
          <a:prstGeom prst="rect">
            <a:avLst/>
          </a:prstGeom>
        </p:spPr>
      </p:pic>
      <p:pic>
        <p:nvPicPr>
          <p:cNvPr id="4" name="Picture 3">
            <a:extLst>
              <a:ext uri="{FF2B5EF4-FFF2-40B4-BE49-F238E27FC236}">
                <a16:creationId xmlns:a16="http://schemas.microsoft.com/office/drawing/2014/main" id="{FA812F7C-956D-3CB1-EB5B-AD9F4923F57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73258" y="260742"/>
            <a:ext cx="708721" cy="281964"/>
          </a:xfrm>
          <a:prstGeom prst="rect">
            <a:avLst/>
          </a:prstGeom>
        </p:spPr>
      </p:pic>
      <p:sp>
        <p:nvSpPr>
          <p:cNvPr id="5" name="Title 4">
            <a:extLst>
              <a:ext uri="{FF2B5EF4-FFF2-40B4-BE49-F238E27FC236}">
                <a16:creationId xmlns:a16="http://schemas.microsoft.com/office/drawing/2014/main" id="{D98BC330-852B-7E77-DE13-1DE77CB48E81}"/>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Q79. How to return more than one value from a method in C#?</a:t>
            </a:r>
            <a:endParaRPr lang="en-IN" dirty="0"/>
          </a:p>
        </p:txBody>
      </p:sp>
      <p:sp>
        <p:nvSpPr>
          <p:cNvPr id="6" name="TextBox 5">
            <a:extLst>
              <a:ext uri="{FF2B5EF4-FFF2-40B4-BE49-F238E27FC236}">
                <a16:creationId xmlns:a16="http://schemas.microsoft.com/office/drawing/2014/main" id="{A22900BE-00D7-9DD7-528E-67D68F3F29D4}"/>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7" name="Picture 6">
            <a:extLst>
              <a:ext uri="{FF2B5EF4-FFF2-40B4-BE49-F238E27FC236}">
                <a16:creationId xmlns:a16="http://schemas.microsoft.com/office/drawing/2014/main" id="{6F79B5CD-87C5-69F6-1681-ECA0E0AD910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7092406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9D54A8-A892-1665-AFAD-396C9C7947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09679" y="4480419"/>
            <a:ext cx="4660490" cy="1923437"/>
          </a:xfrm>
          <a:prstGeom prst="rect">
            <a:avLst/>
          </a:prstGeom>
        </p:spPr>
      </p:pic>
      <p:pic>
        <p:nvPicPr>
          <p:cNvPr id="4" name="Picture 3">
            <a:extLst>
              <a:ext uri="{FF2B5EF4-FFF2-40B4-BE49-F238E27FC236}">
                <a16:creationId xmlns:a16="http://schemas.microsoft.com/office/drawing/2014/main" id="{615D3440-BD9B-B47A-2F36-C1DC727C32F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809679" y="1200767"/>
            <a:ext cx="4660490" cy="3253246"/>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“out” and “ref” parameters?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Q80</a:t>
            </a:r>
          </a:p>
        </p:txBody>
      </p:sp>
      <p:cxnSp>
        <p:nvCxnSpPr>
          <p:cNvPr id="17" name="Straight Arrow Connector 16">
            <a:extLst>
              <a:ext uri="{FF2B5EF4-FFF2-40B4-BE49-F238E27FC236}">
                <a16:creationId xmlns:a16="http://schemas.microsoft.com/office/drawing/2014/main" id="{7D8DA5E2-7F71-76DF-8E6C-FCCBFD8CD6A6}"/>
              </a:ext>
            </a:extLst>
          </p:cNvPr>
          <p:cNvCxnSpPr>
            <a:cxnSpLocks/>
          </p:cNvCxnSpPr>
          <p:nvPr/>
        </p:nvCxnSpPr>
        <p:spPr>
          <a:xfrm flipH="1">
            <a:off x="6425381" y="1914884"/>
            <a:ext cx="90204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AEC973C-6879-9EDD-8A26-D7963E93BDB1}"/>
              </a:ext>
            </a:extLst>
          </p:cNvPr>
          <p:cNvSpPr/>
          <p:nvPr/>
        </p:nvSpPr>
        <p:spPr>
          <a:xfrm>
            <a:off x="4323396" y="1551091"/>
            <a:ext cx="2101985" cy="95164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1. No need to initialize out parameter before passing it.</a:t>
            </a:r>
          </a:p>
        </p:txBody>
      </p:sp>
      <p:cxnSp>
        <p:nvCxnSpPr>
          <p:cNvPr id="19" name="Straight Arrow Connector 18">
            <a:extLst>
              <a:ext uri="{FF2B5EF4-FFF2-40B4-BE49-F238E27FC236}">
                <a16:creationId xmlns:a16="http://schemas.microsoft.com/office/drawing/2014/main" id="{9C177803-929C-3179-77F7-B84662A555BC}"/>
              </a:ext>
            </a:extLst>
          </p:cNvPr>
          <p:cNvCxnSpPr>
            <a:cxnSpLocks/>
          </p:cNvCxnSpPr>
          <p:nvPr/>
        </p:nvCxnSpPr>
        <p:spPr>
          <a:xfrm flipH="1">
            <a:off x="6548151" y="2466317"/>
            <a:ext cx="750061" cy="6835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5D20485-707A-1294-113F-6FE365FCA7CC}"/>
              </a:ext>
            </a:extLst>
          </p:cNvPr>
          <p:cNvSpPr/>
          <p:nvPr/>
        </p:nvSpPr>
        <p:spPr>
          <a:xfrm>
            <a:off x="4323396" y="2899462"/>
            <a:ext cx="2101985" cy="692463"/>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1. Must initialize ref parameter else error.</a:t>
            </a:r>
          </a:p>
        </p:txBody>
      </p:sp>
      <p:cxnSp>
        <p:nvCxnSpPr>
          <p:cNvPr id="23" name="Straight Arrow Connector 22">
            <a:extLst>
              <a:ext uri="{FF2B5EF4-FFF2-40B4-BE49-F238E27FC236}">
                <a16:creationId xmlns:a16="http://schemas.microsoft.com/office/drawing/2014/main" id="{ED1052A7-E6B3-3A05-A42A-A9EE44DDBC32}"/>
              </a:ext>
            </a:extLst>
          </p:cNvPr>
          <p:cNvCxnSpPr>
            <a:cxnSpLocks/>
          </p:cNvCxnSpPr>
          <p:nvPr/>
        </p:nvCxnSpPr>
        <p:spPr>
          <a:xfrm flipH="1" flipV="1">
            <a:off x="6228876" y="4956242"/>
            <a:ext cx="1502229" cy="5427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0853611-5769-0B89-8C63-65BAAAB5CF17}"/>
              </a:ext>
            </a:extLst>
          </p:cNvPr>
          <p:cNvSpPr/>
          <p:nvPr/>
        </p:nvSpPr>
        <p:spPr>
          <a:xfrm>
            <a:off x="4299724" y="4004597"/>
            <a:ext cx="2101986" cy="95164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2. Out parameter must be initialized before returning.</a:t>
            </a:r>
          </a:p>
        </p:txBody>
      </p:sp>
      <p:sp>
        <p:nvSpPr>
          <p:cNvPr id="26" name="Rectangle 25">
            <a:extLst>
              <a:ext uri="{FF2B5EF4-FFF2-40B4-BE49-F238E27FC236}">
                <a16:creationId xmlns:a16="http://schemas.microsoft.com/office/drawing/2014/main" id="{3D9E75EE-0B13-F797-F742-48921B9EB404}"/>
              </a:ext>
            </a:extLst>
          </p:cNvPr>
          <p:cNvSpPr/>
          <p:nvPr/>
        </p:nvSpPr>
        <p:spPr>
          <a:xfrm>
            <a:off x="4323396" y="5181845"/>
            <a:ext cx="2101985" cy="109236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2. For Ref parameter, Initialization is not necessary before returning.</a:t>
            </a:r>
          </a:p>
        </p:txBody>
      </p:sp>
      <p:sp>
        <p:nvSpPr>
          <p:cNvPr id="35" name="TextBox 34">
            <a:extLst>
              <a:ext uri="{FF2B5EF4-FFF2-40B4-BE49-F238E27FC236}">
                <a16:creationId xmlns:a16="http://schemas.microsoft.com/office/drawing/2014/main" id="{6285E341-DE65-9DAE-95F7-EC5D36AB1249}"/>
              </a:ext>
            </a:extLst>
          </p:cNvPr>
          <p:cNvSpPr txBox="1"/>
          <p:nvPr/>
        </p:nvSpPr>
        <p:spPr>
          <a:xfrm>
            <a:off x="328523" y="1200767"/>
            <a:ext cx="3437708"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When to use out and when to use ref?</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Pct val="80000"/>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Use out parameter to return a new and fresh value and use ref to modify an existing value.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ED3E19C-159F-5554-8D8F-CA686174EEB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09479" y="290238"/>
            <a:ext cx="708721" cy="281964"/>
          </a:xfrm>
          <a:prstGeom prst="rect">
            <a:avLst/>
          </a:prstGeom>
        </p:spPr>
      </p:pic>
      <p:sp>
        <p:nvSpPr>
          <p:cNvPr id="3" name="Title 2">
            <a:extLst>
              <a:ext uri="{FF2B5EF4-FFF2-40B4-BE49-F238E27FC236}">
                <a16:creationId xmlns:a16="http://schemas.microsoft.com/office/drawing/2014/main" id="{E249AD85-B5A3-5328-7FD9-5D22DD2DC8F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Q80. What is the difference between “out” and “ref” parameters?</a:t>
            </a:r>
            <a:endParaRPr lang="en-IN" dirty="0"/>
          </a:p>
        </p:txBody>
      </p:sp>
      <p:sp>
        <p:nvSpPr>
          <p:cNvPr id="5" name="TextBox 4">
            <a:extLst>
              <a:ext uri="{FF2B5EF4-FFF2-40B4-BE49-F238E27FC236}">
                <a16:creationId xmlns:a16="http://schemas.microsoft.com/office/drawing/2014/main" id="{E6D4A978-337B-6C58-F351-F1CBBFAFA8CD}"/>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7" name="Picture 6">
            <a:extLst>
              <a:ext uri="{FF2B5EF4-FFF2-40B4-BE49-F238E27FC236}">
                <a16:creationId xmlns:a16="http://schemas.microsoft.com/office/drawing/2014/main" id="{8BC97326-FD18-3410-D1C7-3A8E257F912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0265143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EFC8582-4C17-A2B1-4065-30E0D960850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63335" y="1065661"/>
            <a:ext cx="5037137" cy="2088922"/>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“params” keyword? When to use params keyword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Q81</a:t>
            </a:r>
          </a:p>
        </p:txBody>
      </p:sp>
      <p:sp>
        <p:nvSpPr>
          <p:cNvPr id="9" name="TextBox 8">
            <a:extLst>
              <a:ext uri="{FF2B5EF4-FFF2-40B4-BE49-F238E27FC236}">
                <a16:creationId xmlns:a16="http://schemas.microsoft.com/office/drawing/2014/main" id="{DCE67AF3-5AA3-4470-84AC-0D71BE794F26}"/>
              </a:ext>
            </a:extLst>
          </p:cNvPr>
          <p:cNvSpPr txBox="1"/>
          <p:nvPr/>
        </p:nvSpPr>
        <p:spPr>
          <a:xfrm>
            <a:off x="271056" y="1065661"/>
            <a:ext cx="4558950"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Params keyword is used as a parameter which can take the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VARIABLE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number of parameters</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cxnSp>
        <p:nvCxnSpPr>
          <p:cNvPr id="7" name="Straight Arrow Connector 6">
            <a:extLst>
              <a:ext uri="{FF2B5EF4-FFF2-40B4-BE49-F238E27FC236}">
                <a16:creationId xmlns:a16="http://schemas.microsoft.com/office/drawing/2014/main" id="{7A9F615A-CE19-4B4F-B1E1-D5DBAD646897}"/>
              </a:ext>
            </a:extLst>
          </p:cNvPr>
          <p:cNvCxnSpPr>
            <a:cxnSpLocks/>
          </p:cNvCxnSpPr>
          <p:nvPr/>
        </p:nvCxnSpPr>
        <p:spPr>
          <a:xfrm>
            <a:off x="9761328" y="1864620"/>
            <a:ext cx="49662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D88B728-93E0-4928-B91E-3D8B6EB4CCB2}"/>
              </a:ext>
            </a:extLst>
          </p:cNvPr>
          <p:cNvSpPr/>
          <p:nvPr/>
        </p:nvSpPr>
        <p:spPr>
          <a:xfrm>
            <a:off x="10257955" y="1282146"/>
            <a:ext cx="1580606" cy="116494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You can pass any number of parameters here.</a:t>
            </a:r>
          </a:p>
        </p:txBody>
      </p:sp>
      <p:sp>
        <p:nvSpPr>
          <p:cNvPr id="15" name="TextBox 14">
            <a:extLst>
              <a:ext uri="{FF2B5EF4-FFF2-40B4-BE49-F238E27FC236}">
                <a16:creationId xmlns:a16="http://schemas.microsoft.com/office/drawing/2014/main" id="{02AE1435-024B-9AAB-9AF5-DEAF348E96BC}"/>
              </a:ext>
            </a:extLst>
          </p:cNvPr>
          <p:cNvSpPr txBox="1"/>
          <p:nvPr/>
        </p:nvSpPr>
        <p:spPr>
          <a:xfrm>
            <a:off x="262646" y="2670444"/>
            <a:ext cx="4635632"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It is useful when programmer don’t have any prior knowledge about the number of parameters to be used.</a:t>
            </a:r>
          </a:p>
        </p:txBody>
      </p:sp>
      <p:pic>
        <p:nvPicPr>
          <p:cNvPr id="2" name="Picture 1">
            <a:extLst>
              <a:ext uri="{FF2B5EF4-FFF2-40B4-BE49-F238E27FC236}">
                <a16:creationId xmlns:a16="http://schemas.microsoft.com/office/drawing/2014/main" id="{127664E6-8F19-659E-6CB2-C2476A7BA9C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063335" y="2977940"/>
            <a:ext cx="5037137" cy="3514519"/>
          </a:xfrm>
          <a:prstGeom prst="rect">
            <a:avLst/>
          </a:prstGeom>
        </p:spPr>
      </p:pic>
      <p:sp>
        <p:nvSpPr>
          <p:cNvPr id="3" name="Title 2">
            <a:extLst>
              <a:ext uri="{FF2B5EF4-FFF2-40B4-BE49-F238E27FC236}">
                <a16:creationId xmlns:a16="http://schemas.microsoft.com/office/drawing/2014/main" id="{9E26A046-7E38-C517-DC03-671FA6E3CF04}"/>
              </a:ext>
            </a:extLst>
          </p:cNvPr>
          <p:cNvSpPr>
            <a:spLocks noGrp="1"/>
          </p:cNvSpPr>
          <p:nvPr>
            <p:ph type="title" idx="4294967295"/>
          </p:nvPr>
        </p:nvSpPr>
        <p:spPr>
          <a:xfrm>
            <a:off x="838200" y="365126"/>
            <a:ext cx="10515600" cy="927390"/>
          </a:xfrm>
        </p:spPr>
        <p:txBody>
          <a:bodyPr>
            <a:normAutofit/>
          </a:bodyPr>
          <a:lstStyle/>
          <a:p>
            <a:r>
              <a:rPr lang="en-US" sz="800" kern="1200" dirty="0">
                <a:solidFill>
                  <a:srgbClr val="FFFFFF"/>
                </a:solidFill>
                <a:effectLst/>
                <a:latin typeface="Calibri" panose="020F0502020204030204" pitchFamily="34" charset="0"/>
                <a:ea typeface="+mn-ea"/>
                <a:cs typeface="+mn-cs"/>
              </a:rPr>
              <a:t>Q81. What is “params” keyword? When to use params keyword in real applications?</a:t>
            </a:r>
            <a:endParaRPr lang="en-IN" sz="800" dirty="0"/>
          </a:p>
        </p:txBody>
      </p:sp>
      <p:sp>
        <p:nvSpPr>
          <p:cNvPr id="4" name="TextBox 3">
            <a:extLst>
              <a:ext uri="{FF2B5EF4-FFF2-40B4-BE49-F238E27FC236}">
                <a16:creationId xmlns:a16="http://schemas.microsoft.com/office/drawing/2014/main" id="{C4CF538A-1524-22F7-3865-0898C841F478}"/>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5" name="Picture 4">
            <a:extLst>
              <a:ext uri="{FF2B5EF4-FFF2-40B4-BE49-F238E27FC236}">
                <a16:creationId xmlns:a16="http://schemas.microsoft.com/office/drawing/2014/main" id="{3FF0F2EE-44FE-625C-73BF-89B5B57FD5A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8261681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optional parameters in a method?</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Q82</a:t>
            </a:r>
          </a:p>
        </p:txBody>
      </p:sp>
      <p:sp>
        <p:nvSpPr>
          <p:cNvPr id="6" name="TextBox 5">
            <a:extLst>
              <a:ext uri="{FF2B5EF4-FFF2-40B4-BE49-F238E27FC236}">
                <a16:creationId xmlns:a16="http://schemas.microsoft.com/office/drawing/2014/main" id="{B2DC734A-42DD-2A10-D3F0-E4FFB44DAFB5}"/>
              </a:ext>
            </a:extLst>
          </p:cNvPr>
          <p:cNvSpPr txBox="1"/>
          <p:nvPr/>
        </p:nvSpPr>
        <p:spPr>
          <a:xfrm>
            <a:off x="392537" y="1103771"/>
            <a:ext cx="4592418"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Optional parameters allow some arguments which are not mandatory to pass, and their default value is set.</a:t>
            </a:r>
          </a:p>
        </p:txBody>
      </p:sp>
      <p:pic>
        <p:nvPicPr>
          <p:cNvPr id="4" name="Picture 3">
            <a:extLst>
              <a:ext uri="{FF2B5EF4-FFF2-40B4-BE49-F238E27FC236}">
                <a16:creationId xmlns:a16="http://schemas.microsoft.com/office/drawing/2014/main" id="{CCDC0C44-2CDF-254D-EFF8-172297B9D41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96519" y="3559548"/>
            <a:ext cx="6125963" cy="1209369"/>
          </a:xfrm>
          <a:prstGeom prst="rect">
            <a:avLst/>
          </a:prstGeom>
        </p:spPr>
      </p:pic>
      <p:pic>
        <p:nvPicPr>
          <p:cNvPr id="8" name="Picture 7">
            <a:extLst>
              <a:ext uri="{FF2B5EF4-FFF2-40B4-BE49-F238E27FC236}">
                <a16:creationId xmlns:a16="http://schemas.microsoft.com/office/drawing/2014/main" id="{74C183CF-A11D-201D-ACED-84D3E626664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496519" y="1103771"/>
            <a:ext cx="6125963" cy="1965075"/>
          </a:xfrm>
          <a:prstGeom prst="rect">
            <a:avLst/>
          </a:prstGeom>
        </p:spPr>
      </p:pic>
      <p:sp>
        <p:nvSpPr>
          <p:cNvPr id="2" name="Title 1">
            <a:extLst>
              <a:ext uri="{FF2B5EF4-FFF2-40B4-BE49-F238E27FC236}">
                <a16:creationId xmlns:a16="http://schemas.microsoft.com/office/drawing/2014/main" id="{BF49B7A3-931F-07F4-EF70-8BA3FB36A8C0}"/>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Q82. What are optional parameters in a method?</a:t>
            </a:r>
            <a:endParaRPr lang="en-IN" dirty="0"/>
          </a:p>
        </p:txBody>
      </p:sp>
      <p:sp>
        <p:nvSpPr>
          <p:cNvPr id="3" name="TextBox 2">
            <a:extLst>
              <a:ext uri="{FF2B5EF4-FFF2-40B4-BE49-F238E27FC236}">
                <a16:creationId xmlns:a16="http://schemas.microsoft.com/office/drawing/2014/main" id="{C868D5D2-FBCC-EB7E-499C-8162BDB2DEFB}"/>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5" name="Picture 4">
            <a:extLst>
              <a:ext uri="{FF2B5EF4-FFF2-40B4-BE49-F238E27FC236}">
                <a16:creationId xmlns:a16="http://schemas.microsoft.com/office/drawing/2014/main" id="{0680FCF0-ADB4-B9AF-7832-DAF13479ADF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7787757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named parameters in a method?</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Q83</a:t>
            </a:r>
          </a:p>
        </p:txBody>
      </p:sp>
      <p:pic>
        <p:nvPicPr>
          <p:cNvPr id="3" name="Picture 2">
            <a:extLst>
              <a:ext uri="{FF2B5EF4-FFF2-40B4-BE49-F238E27FC236}">
                <a16:creationId xmlns:a16="http://schemas.microsoft.com/office/drawing/2014/main" id="{6906014D-2843-1B9F-D992-710116B7D56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29362" y="3876469"/>
            <a:ext cx="8053038" cy="1241221"/>
          </a:xfrm>
          <a:prstGeom prst="rect">
            <a:avLst/>
          </a:prstGeom>
        </p:spPr>
      </p:pic>
      <p:pic>
        <p:nvPicPr>
          <p:cNvPr id="5" name="Picture 4">
            <a:extLst>
              <a:ext uri="{FF2B5EF4-FFF2-40B4-BE49-F238E27FC236}">
                <a16:creationId xmlns:a16="http://schemas.microsoft.com/office/drawing/2014/main" id="{E6B2AD62-39CC-6471-F458-341880661A3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09696" y="1103771"/>
            <a:ext cx="5272704" cy="2075321"/>
          </a:xfrm>
          <a:prstGeom prst="rect">
            <a:avLst/>
          </a:prstGeom>
        </p:spPr>
      </p:pic>
      <p:sp>
        <p:nvSpPr>
          <p:cNvPr id="6" name="TextBox 5">
            <a:extLst>
              <a:ext uri="{FF2B5EF4-FFF2-40B4-BE49-F238E27FC236}">
                <a16:creationId xmlns:a16="http://schemas.microsoft.com/office/drawing/2014/main" id="{B2DC734A-42DD-2A10-D3F0-E4FFB44DAFB5}"/>
              </a:ext>
            </a:extLst>
          </p:cNvPr>
          <p:cNvSpPr txBox="1"/>
          <p:nvPr/>
        </p:nvSpPr>
        <p:spPr>
          <a:xfrm>
            <a:off x="609600" y="1103771"/>
            <a:ext cx="4581832"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Named parameters are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to specify an argument based on the name of the argument and not the position</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2" name="Title 1">
            <a:extLst>
              <a:ext uri="{FF2B5EF4-FFF2-40B4-BE49-F238E27FC236}">
                <a16:creationId xmlns:a16="http://schemas.microsoft.com/office/drawing/2014/main" id="{E739E001-B1B1-8CEB-11B8-0A7D2E78FEAF}"/>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Q83. What are named parameters in a method?</a:t>
            </a:r>
            <a:endParaRPr lang="en-IN" dirty="0"/>
          </a:p>
        </p:txBody>
      </p:sp>
      <p:sp>
        <p:nvSpPr>
          <p:cNvPr id="4" name="TextBox 3">
            <a:extLst>
              <a:ext uri="{FF2B5EF4-FFF2-40B4-BE49-F238E27FC236}">
                <a16:creationId xmlns:a16="http://schemas.microsoft.com/office/drawing/2014/main" id="{F7570486-A89A-D14F-D7D7-B7D9BAC9AA43}"/>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7" name="Picture 6">
            <a:extLst>
              <a:ext uri="{FF2B5EF4-FFF2-40B4-BE49-F238E27FC236}">
                <a16:creationId xmlns:a16="http://schemas.microsoft.com/office/drawing/2014/main" id="{F158F51E-C806-B44E-949D-BB0884B0F03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423917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types of classes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a:t>
            </a:r>
          </a:p>
        </p:txBody>
      </p:sp>
      <p:pic>
        <p:nvPicPr>
          <p:cNvPr id="3" name="Picture 2">
            <a:extLst>
              <a:ext uri="{FF2B5EF4-FFF2-40B4-BE49-F238E27FC236}">
                <a16:creationId xmlns:a16="http://schemas.microsoft.com/office/drawing/2014/main" id="{A4FE6180-D30D-FAA4-9358-4ED8A1C3354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79229" y="1280244"/>
            <a:ext cx="3222171" cy="4767944"/>
          </a:xfrm>
          <a:prstGeom prst="rect">
            <a:avLst/>
          </a:prstGeom>
        </p:spPr>
      </p:pic>
      <p:graphicFrame>
        <p:nvGraphicFramePr>
          <p:cNvPr id="4" name="Diagram 3">
            <a:extLst>
              <a:ext uri="{FF2B5EF4-FFF2-40B4-BE49-F238E27FC236}">
                <a16:creationId xmlns:a16="http://schemas.microsoft.com/office/drawing/2014/main" id="{4B9FD511-7327-A3F5-30FD-34ACD6EC89FF}"/>
              </a:ext>
            </a:extLst>
          </p:cNvPr>
          <p:cNvGraphicFramePr/>
          <p:nvPr/>
        </p:nvGraphicFramePr>
        <p:xfrm>
          <a:off x="559105" y="809455"/>
          <a:ext cx="6633029" cy="28547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F190A66C-7FEA-01E6-629E-DA52F348945E}"/>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Q6. What are the types of classes in C#?</a:t>
            </a:r>
            <a:endParaRPr lang="en-IN" dirty="0"/>
          </a:p>
        </p:txBody>
      </p:sp>
      <p:sp>
        <p:nvSpPr>
          <p:cNvPr id="6" name="TextBox 5">
            <a:extLst>
              <a:ext uri="{FF2B5EF4-FFF2-40B4-BE49-F238E27FC236}">
                <a16:creationId xmlns:a16="http://schemas.microsoft.com/office/drawing/2014/main" id="{3B0878CC-605F-21E9-A689-EA28055DEDA0}"/>
              </a:ext>
            </a:extLst>
          </p:cNvPr>
          <p:cNvSpPr txBox="1"/>
          <p:nvPr/>
        </p:nvSpPr>
        <p:spPr>
          <a:xfrm>
            <a:off x="10405730" y="6485478"/>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pic>
        <p:nvPicPr>
          <p:cNvPr id="5" name="Picture 4">
            <a:extLst>
              <a:ext uri="{FF2B5EF4-FFF2-40B4-BE49-F238E27FC236}">
                <a16:creationId xmlns:a16="http://schemas.microsoft.com/office/drawing/2014/main" id="{F3BA3AAC-7609-B817-74CE-0C298DB2473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0943799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D630B2D-6EC7-E0D7-7384-7EB336DF986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17474" y="1023988"/>
            <a:ext cx="4624251" cy="3435531"/>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35622"/>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Extension Methods in C#? When to use extension methods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Q84</a:t>
            </a:r>
          </a:p>
        </p:txBody>
      </p:sp>
      <p:sp>
        <p:nvSpPr>
          <p:cNvPr id="6" name="TextBox 5">
            <a:extLst>
              <a:ext uri="{FF2B5EF4-FFF2-40B4-BE49-F238E27FC236}">
                <a16:creationId xmlns:a16="http://schemas.microsoft.com/office/drawing/2014/main" id="{BFC5BFE6-F803-4706-9832-A67A611383AE}"/>
              </a:ext>
            </a:extLst>
          </p:cNvPr>
          <p:cNvSpPr txBox="1"/>
          <p:nvPr/>
        </p:nvSpPr>
        <p:spPr>
          <a:xfrm>
            <a:off x="541845" y="1018104"/>
            <a:ext cx="4315119" cy="4045916"/>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Extension method</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allows you to add new methods in the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existing class without modifying</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the source code of the original class.</a:t>
            </a: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Extension method must be static because this will be directly called from the class name, not by the object creation.</a:t>
            </a: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this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keyword is used for binding this method with the main class.</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D561367D-658C-4C4D-9534-0DA5AAFA02F4}"/>
              </a:ext>
            </a:extLst>
          </p:cNvPr>
          <p:cNvSpPr txBox="1"/>
          <p:nvPr/>
        </p:nvSpPr>
        <p:spPr>
          <a:xfrm>
            <a:off x="541845" y="5490766"/>
            <a:ext cx="4044926" cy="1367234"/>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USE - Use them when you want to add a method in a class which code you don’t have.</a:t>
            </a: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795A575B-5A1E-4788-A466-F0479F3BC54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52253" y="271383"/>
            <a:ext cx="708721" cy="281964"/>
          </a:xfrm>
          <a:prstGeom prst="rect">
            <a:avLst/>
          </a:prstGeom>
        </p:spPr>
      </p:pic>
      <p:sp>
        <p:nvSpPr>
          <p:cNvPr id="9" name="Rectangle 8">
            <a:extLst>
              <a:ext uri="{FF2B5EF4-FFF2-40B4-BE49-F238E27FC236}">
                <a16:creationId xmlns:a16="http://schemas.microsoft.com/office/drawing/2014/main" id="{E38D21C2-52AD-8188-0AD2-4DB4DA493F97}"/>
              </a:ext>
            </a:extLst>
          </p:cNvPr>
          <p:cNvSpPr/>
          <p:nvPr/>
        </p:nvSpPr>
        <p:spPr>
          <a:xfrm>
            <a:off x="6165667" y="2715689"/>
            <a:ext cx="4127863" cy="13672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B4B52346-71E5-EFD3-E99F-7774902E879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757321" y="4629364"/>
            <a:ext cx="6596480" cy="1850181"/>
          </a:xfrm>
          <a:prstGeom prst="rect">
            <a:avLst/>
          </a:prstGeom>
        </p:spPr>
      </p:pic>
      <p:pic>
        <p:nvPicPr>
          <p:cNvPr id="25" name="Picture 24">
            <a:extLst>
              <a:ext uri="{FF2B5EF4-FFF2-40B4-BE49-F238E27FC236}">
                <a16:creationId xmlns:a16="http://schemas.microsoft.com/office/drawing/2014/main" id="{37AAFB3A-204C-5178-31BD-C05937C82C5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165667" y="2778126"/>
            <a:ext cx="4315120" cy="425520"/>
          </a:xfrm>
          <a:prstGeom prst="rect">
            <a:avLst/>
          </a:prstGeom>
        </p:spPr>
      </p:pic>
      <p:pic>
        <p:nvPicPr>
          <p:cNvPr id="2" name="Picture 1">
            <a:extLst>
              <a:ext uri="{FF2B5EF4-FFF2-40B4-BE49-F238E27FC236}">
                <a16:creationId xmlns:a16="http://schemas.microsoft.com/office/drawing/2014/main" id="{3C8877DA-38E7-5C0C-7321-623019D626BC}"/>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26603" y="3233341"/>
            <a:ext cx="4315120" cy="912019"/>
          </a:xfrm>
          <a:prstGeom prst="rect">
            <a:avLst/>
          </a:prstGeom>
        </p:spPr>
      </p:pic>
      <p:sp>
        <p:nvSpPr>
          <p:cNvPr id="3" name="Title 2">
            <a:extLst>
              <a:ext uri="{FF2B5EF4-FFF2-40B4-BE49-F238E27FC236}">
                <a16:creationId xmlns:a16="http://schemas.microsoft.com/office/drawing/2014/main" id="{50DCBD87-A693-F80D-2DBB-350136265E30}"/>
              </a:ext>
            </a:extLst>
          </p:cNvPr>
          <p:cNvSpPr>
            <a:spLocks noGrp="1"/>
          </p:cNvSpPr>
          <p:nvPr>
            <p:ph type="title" idx="4294967295"/>
          </p:nvPr>
        </p:nvSpPr>
        <p:spPr/>
        <p:txBody>
          <a:bodyPr>
            <a:normAutofit/>
          </a:bodyPr>
          <a:lstStyle/>
          <a:p>
            <a:r>
              <a:rPr lang="en-US" sz="800" kern="1200" dirty="0">
                <a:solidFill>
                  <a:srgbClr val="FFFFFF"/>
                </a:solidFill>
                <a:effectLst/>
                <a:latin typeface="Calibri" panose="020F0502020204030204" pitchFamily="34" charset="0"/>
                <a:ea typeface="+mn-ea"/>
                <a:cs typeface="+mn-cs"/>
              </a:rPr>
              <a:t>Q84. What are Extension Methods in C#? When to use extension methods?</a:t>
            </a:r>
            <a:endParaRPr lang="en-IN" sz="800" dirty="0"/>
          </a:p>
        </p:txBody>
      </p:sp>
      <p:sp>
        <p:nvSpPr>
          <p:cNvPr id="4" name="TextBox 3">
            <a:extLst>
              <a:ext uri="{FF2B5EF4-FFF2-40B4-BE49-F238E27FC236}">
                <a16:creationId xmlns:a16="http://schemas.microsoft.com/office/drawing/2014/main" id="{441ACFA2-57A3-2B6E-7427-4DCBACFBBC90}"/>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pic>
        <p:nvPicPr>
          <p:cNvPr id="5" name="Picture 4">
            <a:extLst>
              <a:ext uri="{FF2B5EF4-FFF2-40B4-BE49-F238E27FC236}">
                <a16:creationId xmlns:a16="http://schemas.microsoft.com/office/drawing/2014/main" id="{D4AE8282-5C47-57E3-ABD0-D509A872C85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9880143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Delegates in C#? When to use delegates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Q85</a:t>
            </a:r>
          </a:p>
        </p:txBody>
      </p:sp>
      <p:sp>
        <p:nvSpPr>
          <p:cNvPr id="6" name="TextBox 5">
            <a:extLst>
              <a:ext uri="{FF2B5EF4-FFF2-40B4-BE49-F238E27FC236}">
                <a16:creationId xmlns:a16="http://schemas.microsoft.com/office/drawing/2014/main" id="{B779C3A5-8825-4BB5-9B53-868439ADA514}"/>
              </a:ext>
            </a:extLst>
          </p:cNvPr>
          <p:cNvSpPr txBox="1"/>
          <p:nvPr/>
        </p:nvSpPr>
        <p:spPr>
          <a:xfrm>
            <a:off x="513214" y="1057622"/>
            <a:ext cx="4806187"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 Delegate is a variable that holds the reference to a method or Pointer to a method.</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A delegate can refer to more than one methods of same return type and parameters.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795A575B-5A1E-4788-A466-F0479F3BC5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23992" y="275489"/>
            <a:ext cx="708721" cy="281964"/>
          </a:xfrm>
          <a:prstGeom prst="rect">
            <a:avLst/>
          </a:prstGeom>
        </p:spPr>
      </p:pic>
      <p:pic>
        <p:nvPicPr>
          <p:cNvPr id="3" name="Picture 2">
            <a:extLst>
              <a:ext uri="{FF2B5EF4-FFF2-40B4-BE49-F238E27FC236}">
                <a16:creationId xmlns:a16="http://schemas.microsoft.com/office/drawing/2014/main" id="{69439ACE-C17F-67A3-8A7D-B7F86920DA7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430624" y="1575183"/>
            <a:ext cx="4761819" cy="4914606"/>
          </a:xfrm>
          <a:prstGeom prst="rect">
            <a:avLst/>
          </a:prstGeom>
        </p:spPr>
      </p:pic>
      <p:pic>
        <p:nvPicPr>
          <p:cNvPr id="9" name="Picture 8">
            <a:extLst>
              <a:ext uri="{FF2B5EF4-FFF2-40B4-BE49-F238E27FC236}">
                <a16:creationId xmlns:a16="http://schemas.microsoft.com/office/drawing/2014/main" id="{6ADA0FA4-F8C5-A94A-9B53-6C1C8B51B92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30625" y="1017542"/>
            <a:ext cx="4761818" cy="590594"/>
          </a:xfrm>
          <a:prstGeom prst="rect">
            <a:avLst/>
          </a:prstGeom>
        </p:spPr>
      </p:pic>
      <p:pic>
        <p:nvPicPr>
          <p:cNvPr id="15" name="Picture 14">
            <a:extLst>
              <a:ext uri="{FF2B5EF4-FFF2-40B4-BE49-F238E27FC236}">
                <a16:creationId xmlns:a16="http://schemas.microsoft.com/office/drawing/2014/main" id="{A193AC96-A5BC-1617-668F-CE4A1D12D53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711884" y="4218382"/>
            <a:ext cx="4480560" cy="2050870"/>
          </a:xfrm>
          <a:prstGeom prst="rect">
            <a:avLst/>
          </a:prstGeom>
        </p:spPr>
      </p:pic>
      <p:sp>
        <p:nvSpPr>
          <p:cNvPr id="17" name="Rectangle 16">
            <a:extLst>
              <a:ext uri="{FF2B5EF4-FFF2-40B4-BE49-F238E27FC236}">
                <a16:creationId xmlns:a16="http://schemas.microsoft.com/office/drawing/2014/main" id="{12078A3F-05BA-92FF-D8AD-54305AA805AD}"/>
              </a:ext>
            </a:extLst>
          </p:cNvPr>
          <p:cNvSpPr/>
          <p:nvPr/>
        </p:nvSpPr>
        <p:spPr>
          <a:xfrm>
            <a:off x="6543463" y="1112781"/>
            <a:ext cx="4536139" cy="3511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A872B93-6A4E-2AE8-A28C-B4343BA9B6F9}"/>
              </a:ext>
            </a:extLst>
          </p:cNvPr>
          <p:cNvSpPr/>
          <p:nvPr/>
        </p:nvSpPr>
        <p:spPr>
          <a:xfrm>
            <a:off x="7126283" y="4741328"/>
            <a:ext cx="4010297" cy="5905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115B57F-7E76-BAEE-944A-B1FE8B5F764C}"/>
              </a:ext>
            </a:extLst>
          </p:cNvPr>
          <p:cNvSpPr txBox="1"/>
          <p:nvPr/>
        </p:nvSpPr>
        <p:spPr>
          <a:xfrm>
            <a:off x="513213" y="2959918"/>
            <a:ext cx="6093912"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When to use delegate?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When we need to pass a method as a parameter.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p:txBody>
      </p:sp>
      <p:sp>
        <p:nvSpPr>
          <p:cNvPr id="2" name="Title 1">
            <a:extLst>
              <a:ext uri="{FF2B5EF4-FFF2-40B4-BE49-F238E27FC236}">
                <a16:creationId xmlns:a16="http://schemas.microsoft.com/office/drawing/2014/main" id="{89A765BD-3789-67D1-344A-6E4CAD83DE6E}"/>
              </a:ext>
            </a:extLst>
          </p:cNvPr>
          <p:cNvSpPr>
            <a:spLocks noGrp="1"/>
          </p:cNvSpPr>
          <p:nvPr>
            <p:ph type="title" idx="4294967295"/>
          </p:nvPr>
        </p:nvSpPr>
        <p:spPr/>
        <p:txBody>
          <a:bodyPr>
            <a:normAutofit/>
          </a:bodyPr>
          <a:lstStyle/>
          <a:p>
            <a:r>
              <a:rPr lang="en-US" sz="800" kern="1200" dirty="0">
                <a:solidFill>
                  <a:srgbClr val="FFFFFF"/>
                </a:solidFill>
                <a:effectLst/>
                <a:latin typeface="Calibri" panose="020F0502020204030204" pitchFamily="34" charset="0"/>
                <a:ea typeface="+mn-ea"/>
                <a:cs typeface="+mn-cs"/>
              </a:rPr>
              <a:t>Q85. What are Delegates in C#? When to use delegates in real applications?</a:t>
            </a:r>
            <a:endParaRPr lang="en-IN" sz="800" dirty="0"/>
          </a:p>
        </p:txBody>
      </p:sp>
      <p:sp>
        <p:nvSpPr>
          <p:cNvPr id="5" name="TextBox 4">
            <a:extLst>
              <a:ext uri="{FF2B5EF4-FFF2-40B4-BE49-F238E27FC236}">
                <a16:creationId xmlns:a16="http://schemas.microsoft.com/office/drawing/2014/main" id="{37CBBF29-16FF-5868-9C7B-DF9F4B8EB194}"/>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pic>
        <p:nvPicPr>
          <p:cNvPr id="7" name="Picture 6">
            <a:extLst>
              <a:ext uri="{FF2B5EF4-FFF2-40B4-BE49-F238E27FC236}">
                <a16:creationId xmlns:a16="http://schemas.microsoft.com/office/drawing/2014/main" id="{9D9527C0-65A5-5D5C-FEDB-E2146A75DED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6621256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Multicast Delegates?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Q86</a:t>
            </a:r>
          </a:p>
        </p:txBody>
      </p:sp>
      <p:sp>
        <p:nvSpPr>
          <p:cNvPr id="6" name="TextBox 5">
            <a:extLst>
              <a:ext uri="{FF2B5EF4-FFF2-40B4-BE49-F238E27FC236}">
                <a16:creationId xmlns:a16="http://schemas.microsoft.com/office/drawing/2014/main" id="{A848D172-E91A-4BDB-AFA7-8A5A8B0A9CE6}"/>
              </a:ext>
            </a:extLst>
          </p:cNvPr>
          <p:cNvSpPr txBox="1"/>
          <p:nvPr/>
        </p:nvSpPr>
        <p:spPr>
          <a:xfrm>
            <a:off x="522514" y="1135503"/>
            <a:ext cx="4741817"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 Multicast Delegate in C# is a delegate that holds the references of more than one function.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671748A-5A13-5358-D496-38B4D37382F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48548" y="1031965"/>
            <a:ext cx="4924697" cy="5421086"/>
          </a:xfrm>
          <a:prstGeom prst="rect">
            <a:avLst/>
          </a:prstGeom>
        </p:spPr>
      </p:pic>
      <p:pic>
        <p:nvPicPr>
          <p:cNvPr id="9" name="Picture 8">
            <a:extLst>
              <a:ext uri="{FF2B5EF4-FFF2-40B4-BE49-F238E27FC236}">
                <a16:creationId xmlns:a16="http://schemas.microsoft.com/office/drawing/2014/main" id="{6D431E21-D32A-8533-8676-8B7C2F63851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48547" y="4781007"/>
            <a:ext cx="4924697" cy="457200"/>
          </a:xfrm>
          <a:prstGeom prst="rect">
            <a:avLst/>
          </a:prstGeom>
        </p:spPr>
      </p:pic>
      <p:pic>
        <p:nvPicPr>
          <p:cNvPr id="12" name="Picture 11">
            <a:extLst>
              <a:ext uri="{FF2B5EF4-FFF2-40B4-BE49-F238E27FC236}">
                <a16:creationId xmlns:a16="http://schemas.microsoft.com/office/drawing/2014/main" id="{ACE83313-BD57-EE7E-41E7-C975C17279D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740434" y="5943601"/>
            <a:ext cx="3709852" cy="300446"/>
          </a:xfrm>
          <a:prstGeom prst="rect">
            <a:avLst/>
          </a:prstGeom>
        </p:spPr>
      </p:pic>
      <p:sp>
        <p:nvSpPr>
          <p:cNvPr id="2" name="Title 1">
            <a:extLst>
              <a:ext uri="{FF2B5EF4-FFF2-40B4-BE49-F238E27FC236}">
                <a16:creationId xmlns:a16="http://schemas.microsoft.com/office/drawing/2014/main" id="{1D844EC9-624F-391A-FA7D-681354CFF3EB}"/>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Q86. What are Multicast Delegates?</a:t>
            </a:r>
            <a:endParaRPr lang="en-IN" dirty="0"/>
          </a:p>
        </p:txBody>
      </p:sp>
      <p:sp>
        <p:nvSpPr>
          <p:cNvPr id="3" name="TextBox 2">
            <a:extLst>
              <a:ext uri="{FF2B5EF4-FFF2-40B4-BE49-F238E27FC236}">
                <a16:creationId xmlns:a16="http://schemas.microsoft.com/office/drawing/2014/main" id="{D2D84795-23C2-6F01-4631-1DA527970DDB}"/>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2FF1EACF-120A-FA9A-64C4-1F081E543D5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550737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Anonymous Delegates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Q87</a:t>
            </a:r>
          </a:p>
        </p:txBody>
      </p:sp>
      <p:sp>
        <p:nvSpPr>
          <p:cNvPr id="12" name="TextBox 11">
            <a:extLst>
              <a:ext uri="{FF2B5EF4-FFF2-40B4-BE49-F238E27FC236}">
                <a16:creationId xmlns:a16="http://schemas.microsoft.com/office/drawing/2014/main" id="{8EEEA27E-ACC3-4CD3-9EBA-902D3D782AB6}"/>
              </a:ext>
            </a:extLst>
          </p:cNvPr>
          <p:cNvSpPr txBox="1"/>
          <p:nvPr/>
        </p:nvSpPr>
        <p:spPr>
          <a:xfrm>
            <a:off x="805492" y="1255712"/>
            <a:ext cx="4010364"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Delegates pointing methods without name are called anonymous delegates.</a:t>
            </a:r>
          </a:p>
        </p:txBody>
      </p:sp>
      <p:pic>
        <p:nvPicPr>
          <p:cNvPr id="3" name="Picture 2">
            <a:extLst>
              <a:ext uri="{FF2B5EF4-FFF2-40B4-BE49-F238E27FC236}">
                <a16:creationId xmlns:a16="http://schemas.microsoft.com/office/drawing/2014/main" id="{BD84F6EE-5085-E93F-30FC-4FD70FC252C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19532" y="1255712"/>
            <a:ext cx="6228067" cy="4934314"/>
          </a:xfrm>
          <a:prstGeom prst="rect">
            <a:avLst/>
          </a:prstGeom>
        </p:spPr>
      </p:pic>
      <p:sp>
        <p:nvSpPr>
          <p:cNvPr id="2" name="Title 1">
            <a:extLst>
              <a:ext uri="{FF2B5EF4-FFF2-40B4-BE49-F238E27FC236}">
                <a16:creationId xmlns:a16="http://schemas.microsoft.com/office/drawing/2014/main" id="{AEEF613B-7522-A6D0-A61A-16D7D688A820}"/>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Q87. What are Anonymous Delegates in C#?</a:t>
            </a:r>
            <a:endParaRPr lang="en-IN" dirty="0"/>
          </a:p>
        </p:txBody>
      </p:sp>
      <p:sp>
        <p:nvSpPr>
          <p:cNvPr id="4" name="TextBox 3">
            <a:extLst>
              <a:ext uri="{FF2B5EF4-FFF2-40B4-BE49-F238E27FC236}">
                <a16:creationId xmlns:a16="http://schemas.microsoft.com/office/drawing/2014/main" id="{1932F00F-7929-6EBC-25DB-4A4E98E44173}"/>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5" name="Picture 4">
            <a:extLst>
              <a:ext uri="{FF2B5EF4-FFF2-40B4-BE49-F238E27FC236}">
                <a16:creationId xmlns:a16="http://schemas.microsoft.com/office/drawing/2014/main" id="{7A66C5D0-ED39-7507-C56B-E8FE065D4A9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5199917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37651"/>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differences between Events and Delegates?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Q88</a:t>
            </a:r>
          </a:p>
        </p:txBody>
      </p:sp>
      <p:sp>
        <p:nvSpPr>
          <p:cNvPr id="6" name="TextBox 5">
            <a:extLst>
              <a:ext uri="{FF2B5EF4-FFF2-40B4-BE49-F238E27FC236}">
                <a16:creationId xmlns:a16="http://schemas.microsoft.com/office/drawing/2014/main" id="{5CAD9097-5BCC-470D-AD69-7BEB94B9DEC4}"/>
              </a:ext>
            </a:extLst>
          </p:cNvPr>
          <p:cNvSpPr txBox="1"/>
          <p:nvPr/>
        </p:nvSpPr>
        <p:spPr>
          <a:xfrm>
            <a:off x="805492" y="1226235"/>
            <a:ext cx="5308599"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414141"/>
                </a:solidFill>
                <a:effectLst/>
                <a:uLnTx/>
                <a:uFillTx/>
                <a:latin typeface="Calibri" panose="020F0502020204030204"/>
                <a:ea typeface="+mn-ea"/>
                <a:cs typeface="+mn-cs"/>
              </a:rPr>
              <a:t>The event is a notification mechanism that depends on delegates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3" name="Diagram 2">
            <a:extLst>
              <a:ext uri="{FF2B5EF4-FFF2-40B4-BE49-F238E27FC236}">
                <a16:creationId xmlns:a16="http://schemas.microsoft.com/office/drawing/2014/main" id="{6A0A74A1-E880-4981-A76B-BADE988C98BD}"/>
              </a:ext>
            </a:extLst>
          </p:cNvPr>
          <p:cNvGraphicFramePr/>
          <p:nvPr/>
        </p:nvGraphicFramePr>
        <p:xfrm>
          <a:off x="805492" y="2159000"/>
          <a:ext cx="4529667" cy="999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62F66809-8E10-41C8-BF88-81374B37EC08}"/>
              </a:ext>
            </a:extLst>
          </p:cNvPr>
          <p:cNvSpPr txBox="1"/>
          <p:nvPr/>
        </p:nvSpPr>
        <p:spPr>
          <a:xfrm>
            <a:off x="805492" y="3429000"/>
            <a:ext cx="5308599"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414141"/>
                </a:solidFill>
                <a:effectLst/>
                <a:uLnTx/>
                <a:uFillTx/>
                <a:latin typeface="Calibri" panose="020F0502020204030204"/>
                <a:ea typeface="+mn-ea"/>
                <a:cs typeface="+mn-cs"/>
              </a:rPr>
              <a:t>An event is dependent on a delegate and cannot be created without delegates.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414141"/>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414141"/>
                </a:solidFill>
                <a:effectLst/>
                <a:uLnTx/>
                <a:uFillTx/>
                <a:latin typeface="Calibri" panose="020F0502020204030204"/>
                <a:ea typeface="+mn-ea"/>
                <a:cs typeface="+mn-cs"/>
              </a:rPr>
              <a:t>Event is like a wrapper over the delegate to improve its security.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Button In C#">
            <a:extLst>
              <a:ext uri="{FF2B5EF4-FFF2-40B4-BE49-F238E27FC236}">
                <a16:creationId xmlns:a16="http://schemas.microsoft.com/office/drawing/2014/main" id="{9F096084-C858-4D27-A635-111E7FD3BF65}"/>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138220" y="1226236"/>
            <a:ext cx="3731342" cy="371914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4058D57-3D36-2E8D-D3FD-122549E8DA7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304605" y="271383"/>
            <a:ext cx="708721" cy="281964"/>
          </a:xfrm>
          <a:prstGeom prst="rect">
            <a:avLst/>
          </a:prstGeom>
        </p:spPr>
      </p:pic>
      <p:sp>
        <p:nvSpPr>
          <p:cNvPr id="4" name="Title 3">
            <a:extLst>
              <a:ext uri="{FF2B5EF4-FFF2-40B4-BE49-F238E27FC236}">
                <a16:creationId xmlns:a16="http://schemas.microsoft.com/office/drawing/2014/main" id="{09897664-643B-88C6-8122-B8619049849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Q88. What are the differences between Events and Delegates?</a:t>
            </a:r>
            <a:endParaRPr lang="en-IN" dirty="0"/>
          </a:p>
        </p:txBody>
      </p:sp>
      <p:sp>
        <p:nvSpPr>
          <p:cNvPr id="5" name="TextBox 4">
            <a:extLst>
              <a:ext uri="{FF2B5EF4-FFF2-40B4-BE49-F238E27FC236}">
                <a16:creationId xmlns:a16="http://schemas.microsoft.com/office/drawing/2014/main" id="{DD34C0B5-8FAA-6CC6-B198-2454E1DA8B48}"/>
              </a:ext>
            </a:extLst>
          </p:cNvPr>
          <p:cNvSpPr txBox="1"/>
          <p:nvPr/>
        </p:nvSpPr>
        <p:spPr>
          <a:xfrm>
            <a:off x="10405730" y="6464930"/>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pic>
        <p:nvPicPr>
          <p:cNvPr id="7" name="Picture 6">
            <a:extLst>
              <a:ext uri="{FF2B5EF4-FFF2-40B4-BE49-F238E27FC236}">
                <a16:creationId xmlns:a16="http://schemas.microsoft.com/office/drawing/2014/main" id="{F24BE727-131F-0ED3-FC9D-20BF924B731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7953424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3" y="427612"/>
            <a:ext cx="9593221" cy="1325563"/>
          </a:xfrm>
        </p:spPr>
        <p:txBody>
          <a:bodyPr>
            <a:noAutofit/>
          </a:bodyPr>
          <a:lstStyle/>
          <a:p>
            <a:r>
              <a:rPr lang="en-US" sz="3200" b="1" dirty="0">
                <a:solidFill>
                  <a:srgbClr val="FFFF00"/>
                </a:solidFill>
              </a:rPr>
              <a:t>Chapter 9: OOPS &amp; C# - Important Keywords</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008462"/>
            <a:ext cx="7272153"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Q89. What is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‘this’ </a:t>
            </a:r>
            <a:r>
              <a:rPr lang="en-US" sz="1600" dirty="0">
                <a:hlinkClick r:id="rId3" action="ppaction://hlinksldjump">
                  <a:extLst>
                    <a:ext uri="{A12FA001-AC4F-418D-AE19-62706E023703}">
                      <ahyp:hlinkClr xmlns:ahyp="http://schemas.microsoft.com/office/drawing/2018/hyperlinkcolor" val="tx"/>
                    </a:ext>
                  </a:extLst>
                </a:hlinkClick>
              </a:rPr>
              <a:t>keyword in C#? When to use it in real applications?</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Q90. What is the purpose of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“using” </a:t>
            </a:r>
            <a:r>
              <a:rPr lang="en-US" sz="1600" dirty="0">
                <a:hlinkClick r:id="rId4" action="ppaction://hlinksldjump">
                  <a:extLst>
                    <a:ext uri="{A12FA001-AC4F-418D-AE19-62706E023703}">
                      <ahyp:hlinkClr xmlns:ahyp="http://schemas.microsoft.com/office/drawing/2018/hyperlinkcolor" val="tx"/>
                    </a:ext>
                  </a:extLst>
                </a:hlinkClick>
              </a:rPr>
              <a:t>keyword in C#?</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Q91. Can we use Using keyword with other classes apart from DBConnection?</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Q92. What is the difference between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“is” </a:t>
            </a:r>
            <a:r>
              <a:rPr lang="en-US" sz="1600" dirty="0">
                <a:hlinkClick r:id="rId6"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“as” </a:t>
            </a:r>
            <a:r>
              <a:rPr lang="en-US" sz="1600" dirty="0">
                <a:hlinkClick r:id="rId6" action="ppaction://hlinksldjump">
                  <a:extLst>
                    <a:ext uri="{A12FA001-AC4F-418D-AE19-62706E023703}">
                      <ahyp:hlinkClr xmlns:ahyp="http://schemas.microsoft.com/office/drawing/2018/hyperlinkcolor" val="tx"/>
                    </a:ext>
                  </a:extLst>
                </a:hlinkClick>
              </a:rPr>
              <a:t>operators?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Q93. What is the difference between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a:t>
            </a:r>
            <a:r>
              <a:rPr lang="en-US" sz="1600" dirty="0" err="1">
                <a:solidFill>
                  <a:srgbClr val="FFFF00"/>
                </a:solidFill>
                <a:hlinkClick r:id="rId7" action="ppaction://hlinksldjump">
                  <a:extLst>
                    <a:ext uri="{A12FA001-AC4F-418D-AE19-62706E023703}">
                      <ahyp:hlinkClr xmlns:ahyp="http://schemas.microsoft.com/office/drawing/2018/hyperlinkcolor" val="tx"/>
                    </a:ext>
                  </a:extLst>
                </a:hlinkClick>
              </a:rPr>
              <a:t>Readonly</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a:t>
            </a:r>
            <a:r>
              <a:rPr lang="en-US" sz="1600" dirty="0">
                <a:hlinkClick r:id="rId7"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“Constant” </a:t>
            </a:r>
            <a:r>
              <a:rPr lang="en-US" sz="1600" dirty="0">
                <a:hlinkClick r:id="rId7" action="ppaction://hlinksldjump">
                  <a:extLst>
                    <a:ext uri="{A12FA001-AC4F-418D-AE19-62706E023703}">
                      <ahyp:hlinkClr xmlns:ahyp="http://schemas.microsoft.com/office/drawing/2018/hyperlinkcolor" val="tx"/>
                    </a:ext>
                  </a:extLst>
                </a:hlinkClick>
              </a:rPr>
              <a:t>variables?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Q94. What is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“Static" </a:t>
            </a:r>
            <a:r>
              <a:rPr lang="en-US" sz="1600" dirty="0">
                <a:hlinkClick r:id="rId8" action="ppaction://hlinksldjump">
                  <a:extLst>
                    <a:ext uri="{A12FA001-AC4F-418D-AE19-62706E023703}">
                      <ahyp:hlinkClr xmlns:ahyp="http://schemas.microsoft.com/office/drawing/2018/hyperlinkcolor" val="tx"/>
                    </a:ext>
                  </a:extLst>
                </a:hlinkClick>
              </a:rPr>
              <a:t>class? When to use static class in real application?</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Q95. What is the difference between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“var” </a:t>
            </a:r>
            <a:r>
              <a:rPr lang="en-US" sz="1600" dirty="0">
                <a:hlinkClick r:id="rId9"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“dynamic” </a:t>
            </a:r>
            <a:r>
              <a:rPr lang="en-US" sz="1600" dirty="0">
                <a:hlinkClick r:id="rId9" action="ppaction://hlinksldjump">
                  <a:extLst>
                    <a:ext uri="{A12FA001-AC4F-418D-AE19-62706E023703}">
                      <ahyp:hlinkClr xmlns:ahyp="http://schemas.microsoft.com/office/drawing/2018/hyperlinkcolor" val="tx"/>
                    </a:ext>
                  </a:extLst>
                </a:hlinkClick>
              </a:rPr>
              <a:t>in C#?</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Q96. What is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Enum</a:t>
            </a:r>
            <a:r>
              <a:rPr lang="en-US" sz="1600" dirty="0">
                <a:hlinkClick r:id="rId10" action="ppaction://hlinksldjump">
                  <a:extLst>
                    <a:ext uri="{A12FA001-AC4F-418D-AE19-62706E023703}">
                      <ahyp:hlinkClr xmlns:ahyp="http://schemas.microsoft.com/office/drawing/2018/hyperlinkcolor" val="tx"/>
                    </a:ext>
                  </a:extLst>
                </a:hlinkClick>
              </a:rPr>
              <a:t> keyword used for?</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Q97. Is it possible to inherit Enum in C#?</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2" action="ppaction://hlinksldjump">
                  <a:extLst>
                    <a:ext uri="{A12FA001-AC4F-418D-AE19-62706E023703}">
                      <ahyp:hlinkClr xmlns:ahyp="http://schemas.microsoft.com/office/drawing/2018/hyperlinkcolor" val="tx"/>
                    </a:ext>
                  </a:extLst>
                </a:hlinkClick>
              </a:rPr>
              <a:t>Q98. What is the use of </a:t>
            </a:r>
            <a:r>
              <a:rPr lang="en-US" sz="1600" dirty="0">
                <a:solidFill>
                  <a:srgbClr val="FFFF00"/>
                </a:solidFill>
                <a:hlinkClick r:id="rId12" action="ppaction://hlinksldjump">
                  <a:extLst>
                    <a:ext uri="{A12FA001-AC4F-418D-AE19-62706E023703}">
                      <ahyp:hlinkClr xmlns:ahyp="http://schemas.microsoft.com/office/drawing/2018/hyperlinkcolor" val="tx"/>
                    </a:ext>
                  </a:extLst>
                </a:hlinkClick>
              </a:rPr>
              <a:t>Yield keyword </a:t>
            </a:r>
            <a:r>
              <a:rPr lang="en-US" sz="1600" dirty="0">
                <a:hlinkClick r:id="rId12" action="ppaction://hlinksldjump">
                  <a:extLst>
                    <a:ext uri="{A12FA001-AC4F-418D-AE19-62706E023703}">
                      <ahyp:hlinkClr xmlns:ahyp="http://schemas.microsoft.com/office/drawing/2018/hyperlinkcolor" val="tx"/>
                    </a:ext>
                  </a:extLst>
                </a:hlinkClick>
              </a:rPr>
              <a:t>in C#?</a:t>
            </a:r>
            <a:endParaRPr lang="en-US" sz="1600" dirty="0"/>
          </a:p>
        </p:txBody>
      </p:sp>
      <p:sp>
        <p:nvSpPr>
          <p:cNvPr id="3" name="TextBox 2">
            <a:extLst>
              <a:ext uri="{FF2B5EF4-FFF2-40B4-BE49-F238E27FC236}">
                <a16:creationId xmlns:a16="http://schemas.microsoft.com/office/drawing/2014/main" id="{3525C9E4-FE2C-07F0-9719-698BA47942A9}"/>
              </a:ext>
            </a:extLst>
          </p:cNvPr>
          <p:cNvSpPr txBox="1"/>
          <p:nvPr/>
        </p:nvSpPr>
        <p:spPr>
          <a:xfrm>
            <a:off x="4529147" y="2345832"/>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A4392E67-09E0-9DA3-67B8-0CDC516D5CD7}"/>
              </a:ext>
            </a:extLst>
          </p:cNvPr>
          <p:cNvSpPr txBox="1"/>
          <p:nvPr/>
        </p:nvSpPr>
        <p:spPr>
          <a:xfrm>
            <a:off x="6492414" y="3458496"/>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1026" name="Picture 2" descr="Fundamentals of C#">
            <a:extLst>
              <a:ext uri="{FF2B5EF4-FFF2-40B4-BE49-F238E27FC236}">
                <a16:creationId xmlns:a16="http://schemas.microsoft.com/office/drawing/2014/main" id="{E2E9ED50-5A5E-C6A0-2DC6-D1E23E5E4868}"/>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392511" y="2008461"/>
            <a:ext cx="4678555" cy="19146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6D5FCE-7EA9-7C55-DF8D-45B74D423D3E}"/>
              </a:ext>
            </a:extLst>
          </p:cNvPr>
          <p:cNvSpPr txBox="1"/>
          <p:nvPr/>
        </p:nvSpPr>
        <p:spPr>
          <a:xfrm>
            <a:off x="10342731" y="6373174"/>
            <a:ext cx="1972639" cy="307777"/>
          </a:xfrm>
          <a:prstGeom prst="rect">
            <a:avLst/>
          </a:prstGeom>
          <a:noFill/>
        </p:spPr>
        <p:txBody>
          <a:bodyPr wrap="square">
            <a:spAutoFit/>
          </a:bodyPr>
          <a:lstStyle/>
          <a:p>
            <a:r>
              <a:rPr lang="en-US" sz="1400" dirty="0">
                <a:hlinkClick r:id="rId14" action="ppaction://hlinksldjump"/>
              </a:rPr>
              <a:t>Back to main index</a:t>
            </a:r>
            <a:endParaRPr lang="en-IN" sz="1400" dirty="0"/>
          </a:p>
        </p:txBody>
      </p:sp>
    </p:spTree>
    <p:extLst>
      <p:ext uri="{BB962C8B-B14F-4D97-AF65-F5344CB8AC3E}">
        <p14:creationId xmlns:p14="http://schemas.microsoft.com/office/powerpoint/2010/main" val="2312236958"/>
      </p:ext>
    </p:extLst>
  </p:cSld>
  <p:clrMapOvr>
    <a:overrideClrMapping bg1="dk1" tx1="lt1" bg2="dk2" tx2="lt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D3172A1-8E23-B9DB-2EB5-235AAE0994C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25884" y="3004840"/>
            <a:ext cx="4842125" cy="3376969"/>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“this” keyword in C#? When to use it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Q89</a:t>
            </a:r>
          </a:p>
        </p:txBody>
      </p:sp>
      <p:pic>
        <p:nvPicPr>
          <p:cNvPr id="8" name="Picture 7">
            <a:extLst>
              <a:ext uri="{FF2B5EF4-FFF2-40B4-BE49-F238E27FC236}">
                <a16:creationId xmlns:a16="http://schemas.microsoft.com/office/drawing/2014/main" id="{8C241C89-8E32-4705-9630-1680D5E360F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39460" y="135923"/>
            <a:ext cx="1253829" cy="590594"/>
          </a:xfrm>
          <a:prstGeom prst="rect">
            <a:avLst/>
          </a:prstGeom>
        </p:spPr>
      </p:pic>
      <p:sp>
        <p:nvSpPr>
          <p:cNvPr id="6" name="TextBox 5">
            <a:extLst>
              <a:ext uri="{FF2B5EF4-FFF2-40B4-BE49-F238E27FC236}">
                <a16:creationId xmlns:a16="http://schemas.microsoft.com/office/drawing/2014/main" id="{42131A48-574C-403F-9394-64DE35D37DBF}"/>
              </a:ext>
            </a:extLst>
          </p:cNvPr>
          <p:cNvSpPr txBox="1"/>
          <p:nvPr/>
        </p:nvSpPr>
        <p:spPr>
          <a:xfrm>
            <a:off x="637754" y="1007430"/>
            <a:ext cx="4763328" cy="671915"/>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Tx/>
              <a:buFont typeface="Wingdings" panose="05000000000000000000" pitchFamily="2" charset="2"/>
              <a:buChar char="v"/>
              <a:tabLst/>
              <a:defRPr/>
            </a:pPr>
            <a:r>
              <a:rPr kumimoji="0" lang="en-US" sz="18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this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keyword is used to refer to the CURRENT INSTANCE of the class. </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5FD59413-5F3F-496F-9CE2-CF058AA67AED}"/>
              </a:ext>
            </a:extLst>
          </p:cNvPr>
          <p:cNvSpPr txBox="1"/>
          <p:nvPr/>
        </p:nvSpPr>
        <p:spPr>
          <a:xfrm>
            <a:off x="637754" y="3004840"/>
            <a:ext cx="4435337" cy="968278"/>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Tx/>
              <a:buFont typeface="Wingdings" panose="05000000000000000000" pitchFamily="2" charset="2"/>
              <a:buChar char="v"/>
              <a:tabLst/>
              <a:defRPr/>
            </a:pPr>
            <a:r>
              <a:rPr kumimoji="0" lang="en-US" sz="18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this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keyword avoids the name confusion between class fields and constructor parameters.</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0D205381-471A-80CE-28B4-64B85C067A6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325884" y="883064"/>
            <a:ext cx="5013534" cy="1948753"/>
          </a:xfrm>
          <a:prstGeom prst="rect">
            <a:avLst/>
          </a:prstGeom>
        </p:spPr>
      </p:pic>
      <p:pic>
        <p:nvPicPr>
          <p:cNvPr id="16" name="Picture 15">
            <a:extLst>
              <a:ext uri="{FF2B5EF4-FFF2-40B4-BE49-F238E27FC236}">
                <a16:creationId xmlns:a16="http://schemas.microsoft.com/office/drawing/2014/main" id="{05842F1E-2773-BEF9-FDB1-4514181963B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171509" y="4509027"/>
            <a:ext cx="2253840" cy="571943"/>
          </a:xfrm>
          <a:prstGeom prst="rect">
            <a:avLst/>
          </a:prstGeom>
        </p:spPr>
      </p:pic>
      <p:sp>
        <p:nvSpPr>
          <p:cNvPr id="2" name="Title 1">
            <a:extLst>
              <a:ext uri="{FF2B5EF4-FFF2-40B4-BE49-F238E27FC236}">
                <a16:creationId xmlns:a16="http://schemas.microsoft.com/office/drawing/2014/main" id="{5891CCE5-17EC-F696-DFF5-93DC6471B6F1}"/>
              </a:ext>
            </a:extLst>
          </p:cNvPr>
          <p:cNvSpPr>
            <a:spLocks noGrp="1"/>
          </p:cNvSpPr>
          <p:nvPr>
            <p:ph type="title" idx="4294967295"/>
          </p:nvPr>
        </p:nvSpPr>
        <p:spPr/>
        <p:txBody>
          <a:bodyPr>
            <a:normAutofit/>
          </a:bodyPr>
          <a:lstStyle/>
          <a:p>
            <a:r>
              <a:rPr lang="en-US" sz="800" kern="1200" dirty="0">
                <a:solidFill>
                  <a:srgbClr val="FFFFFF"/>
                </a:solidFill>
                <a:effectLst/>
                <a:latin typeface="Calibri" panose="020F0502020204030204" pitchFamily="34" charset="0"/>
                <a:ea typeface="+mn-ea"/>
                <a:cs typeface="+mn-cs"/>
              </a:rPr>
              <a:t>Q89. What is ‘this’ keyword in C#? When to use it in real applications?</a:t>
            </a:r>
            <a:endParaRPr lang="en-IN" sz="800" dirty="0"/>
          </a:p>
        </p:txBody>
      </p:sp>
      <p:sp>
        <p:nvSpPr>
          <p:cNvPr id="4" name="TextBox 3">
            <a:extLst>
              <a:ext uri="{FF2B5EF4-FFF2-40B4-BE49-F238E27FC236}">
                <a16:creationId xmlns:a16="http://schemas.microsoft.com/office/drawing/2014/main" id="{4CA9971F-7F36-CE67-D8C9-3AE6FA4FAFF7}"/>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4727659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37651"/>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purpose of “using” keyword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Q90</a:t>
            </a:r>
          </a:p>
        </p:txBody>
      </p:sp>
      <p:sp>
        <p:nvSpPr>
          <p:cNvPr id="6" name="TextBox 5">
            <a:extLst>
              <a:ext uri="{FF2B5EF4-FFF2-40B4-BE49-F238E27FC236}">
                <a16:creationId xmlns:a16="http://schemas.microsoft.com/office/drawing/2014/main" id="{2BD07222-4790-43CF-9951-1A7995658930}"/>
              </a:ext>
            </a:extLst>
          </p:cNvPr>
          <p:cNvSpPr txBox="1"/>
          <p:nvPr/>
        </p:nvSpPr>
        <p:spPr>
          <a:xfrm>
            <a:off x="305680" y="954407"/>
            <a:ext cx="4402121" cy="114781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There are two purpose of using keyword in C#:</a:t>
            </a:r>
          </a:p>
          <a:p>
            <a:pPr marL="0" marR="91440" lvl="0" indent="0" algn="l" defTabSz="914400" rtl="0" eaLnBrk="1" fontAlgn="auto" latinLnBrk="0" hangingPunct="1">
              <a:lnSpc>
                <a:spcPct val="107000"/>
              </a:lnSpc>
              <a:spcBef>
                <a:spcPts val="600"/>
              </a:spcBef>
              <a:spcAft>
                <a:spcPts val="600"/>
              </a:spcAft>
              <a:buClrTx/>
              <a:buSzPts val="1000"/>
              <a:buFontTx/>
              <a:buNone/>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DBA0EC07-D0CE-457A-BEF1-F80BF202EBDC}"/>
              </a:ext>
            </a:extLst>
          </p:cNvPr>
          <p:cNvSpPr txBox="1"/>
          <p:nvPr/>
        </p:nvSpPr>
        <p:spPr>
          <a:xfrm>
            <a:off x="543798" y="1758153"/>
            <a:ext cx="3776765" cy="344069"/>
          </a:xfrm>
          <a:prstGeom prst="rect">
            <a:avLst/>
          </a:prstGeom>
          <a:noFill/>
        </p:spPr>
        <p:txBody>
          <a:bodyPr wrap="square">
            <a:spAutoFit/>
          </a:bodyPr>
          <a:lstStyle/>
          <a:p>
            <a:pPr marL="0" marR="91440" lvl="0" indent="0" algn="l" defTabSz="914400" rtl="0" eaLnBrk="1" fontAlgn="auto" latinLnBrk="0" hangingPunct="1">
              <a:lnSpc>
                <a:spcPct val="107000"/>
              </a:lnSpc>
              <a:spcBef>
                <a:spcPts val="600"/>
              </a:spcBef>
              <a:spcAft>
                <a:spcPts val="600"/>
              </a:spcAft>
              <a:buClr>
                <a:srgbClr val="ED7D31"/>
              </a:buClr>
              <a:buSzPct val="80000"/>
              <a:buFontTx/>
              <a:buNone/>
              <a:tabLst>
                <a:tab pos="457200" algn="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1. USING DIRECTIVE</a:t>
            </a:r>
            <a:r>
              <a:rPr kumimoji="0" lang="en-US" sz="16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9C67654B-6129-43FD-903C-B315523B58BC}"/>
              </a:ext>
            </a:extLst>
          </p:cNvPr>
          <p:cNvSpPr txBox="1"/>
          <p:nvPr/>
        </p:nvSpPr>
        <p:spPr>
          <a:xfrm>
            <a:off x="543798" y="2557992"/>
            <a:ext cx="4184956" cy="871008"/>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
                <a:srgbClr val="ED7D31"/>
              </a:buClr>
              <a:buSzPct val="80000"/>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2. USING STATEMENT</a:t>
            </a:r>
            <a:r>
              <a:rPr kumimoji="0" lang="en-US" sz="16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 The using statement ensures that DISPOSE() method of the class object is called even if an exception occurs.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795A575B-5A1E-4788-A466-F0479F3BC5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98002" y="276538"/>
            <a:ext cx="708721" cy="281964"/>
          </a:xfrm>
          <a:prstGeom prst="rect">
            <a:avLst/>
          </a:prstGeom>
        </p:spPr>
      </p:pic>
      <p:pic>
        <p:nvPicPr>
          <p:cNvPr id="3" name="Picture 2">
            <a:extLst>
              <a:ext uri="{FF2B5EF4-FFF2-40B4-BE49-F238E27FC236}">
                <a16:creationId xmlns:a16="http://schemas.microsoft.com/office/drawing/2014/main" id="{A404F5AA-23FF-194D-2D21-095230A714D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47695" y="964114"/>
            <a:ext cx="3265458" cy="725881"/>
          </a:xfrm>
          <a:prstGeom prst="rect">
            <a:avLst/>
          </a:prstGeom>
        </p:spPr>
      </p:pic>
      <p:pic>
        <p:nvPicPr>
          <p:cNvPr id="9" name="Picture 8">
            <a:extLst>
              <a:ext uri="{FF2B5EF4-FFF2-40B4-BE49-F238E27FC236}">
                <a16:creationId xmlns:a16="http://schemas.microsoft.com/office/drawing/2014/main" id="{B8958640-F746-07FD-ADC1-06A91CB53F1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945919" y="1758153"/>
            <a:ext cx="7068703" cy="3399452"/>
          </a:xfrm>
          <a:prstGeom prst="rect">
            <a:avLst/>
          </a:prstGeom>
        </p:spPr>
      </p:pic>
      <p:pic>
        <p:nvPicPr>
          <p:cNvPr id="4" name="Picture 3">
            <a:extLst>
              <a:ext uri="{FF2B5EF4-FFF2-40B4-BE49-F238E27FC236}">
                <a16:creationId xmlns:a16="http://schemas.microsoft.com/office/drawing/2014/main" id="{4B196D1D-210E-100A-E1E3-7198DBCA800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43798" y="5247005"/>
            <a:ext cx="6740013" cy="646881"/>
          </a:xfrm>
          <a:prstGeom prst="rect">
            <a:avLst/>
          </a:prstGeom>
        </p:spPr>
      </p:pic>
      <p:pic>
        <p:nvPicPr>
          <p:cNvPr id="7" name="Picture 6">
            <a:extLst>
              <a:ext uri="{FF2B5EF4-FFF2-40B4-BE49-F238E27FC236}">
                <a16:creationId xmlns:a16="http://schemas.microsoft.com/office/drawing/2014/main" id="{D1E04035-8047-8C33-7696-068F031050D5}"/>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21779" y="6077706"/>
            <a:ext cx="9883951" cy="646881"/>
          </a:xfrm>
          <a:prstGeom prst="rect">
            <a:avLst/>
          </a:prstGeom>
        </p:spPr>
      </p:pic>
      <p:sp>
        <p:nvSpPr>
          <p:cNvPr id="2" name="Title 1">
            <a:extLst>
              <a:ext uri="{FF2B5EF4-FFF2-40B4-BE49-F238E27FC236}">
                <a16:creationId xmlns:a16="http://schemas.microsoft.com/office/drawing/2014/main" id="{953A8A99-A0A1-6485-C268-A8C7F809E5D5}"/>
              </a:ext>
            </a:extLst>
          </p:cNvPr>
          <p:cNvSpPr>
            <a:spLocks noGrp="1"/>
          </p:cNvSpPr>
          <p:nvPr>
            <p:ph type="title" idx="4294967295"/>
          </p:nvPr>
        </p:nvSpPr>
        <p:spPr>
          <a:xfrm>
            <a:off x="838200" y="558502"/>
            <a:ext cx="10515600" cy="532504"/>
          </a:xfrm>
        </p:spPr>
        <p:txBody>
          <a:bodyPr>
            <a:normAutofit/>
          </a:bodyPr>
          <a:lstStyle/>
          <a:p>
            <a:r>
              <a:rPr lang="en-US" sz="800" kern="1200" dirty="0">
                <a:solidFill>
                  <a:srgbClr val="FFFFFF"/>
                </a:solidFill>
                <a:effectLst/>
                <a:latin typeface="Calibri" panose="020F0502020204030204" pitchFamily="34" charset="0"/>
                <a:ea typeface="+mn-ea"/>
                <a:cs typeface="+mn-cs"/>
              </a:rPr>
              <a:t>Q90. What is the purpose of “using” keyword in C#?</a:t>
            </a:r>
            <a:endParaRPr lang="en-IN" sz="800" dirty="0"/>
          </a:p>
        </p:txBody>
      </p:sp>
      <p:sp>
        <p:nvSpPr>
          <p:cNvPr id="5" name="TextBox 4">
            <a:extLst>
              <a:ext uri="{FF2B5EF4-FFF2-40B4-BE49-F238E27FC236}">
                <a16:creationId xmlns:a16="http://schemas.microsoft.com/office/drawing/2014/main" id="{12B35FD3-C735-FD0B-8835-9760188DE76A}"/>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pic>
        <p:nvPicPr>
          <p:cNvPr id="8" name="Picture 7">
            <a:extLst>
              <a:ext uri="{FF2B5EF4-FFF2-40B4-BE49-F238E27FC236}">
                <a16:creationId xmlns:a16="http://schemas.microsoft.com/office/drawing/2014/main" id="{CAF8F081-9399-4D54-289D-96304CAEA39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2332090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Can we use Using keyword with other classes apart from DBConnection?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Q91</a:t>
            </a:r>
          </a:p>
        </p:txBody>
      </p:sp>
      <p:sp>
        <p:nvSpPr>
          <p:cNvPr id="2" name="TextBox 1">
            <a:extLst>
              <a:ext uri="{FF2B5EF4-FFF2-40B4-BE49-F238E27FC236}">
                <a16:creationId xmlns:a16="http://schemas.microsoft.com/office/drawing/2014/main" id="{7FE1F30F-1422-EA36-1072-2CF35103016C}"/>
              </a:ext>
            </a:extLst>
          </p:cNvPr>
          <p:cNvSpPr txBox="1"/>
          <p:nvPr/>
        </p:nvSpPr>
        <p:spPr>
          <a:xfrm>
            <a:off x="805492" y="1086088"/>
            <a:ext cx="5378998" cy="968278"/>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Yes, using keyword can be used with any class which is inherited from </a:t>
            </a:r>
            <a:r>
              <a:rPr kumimoji="0" lang="en-US" sz="18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IDisposable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class. For example, with </a:t>
            </a:r>
            <a:r>
              <a:rPr kumimoji="0" lang="en-US" sz="18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StreamReader</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class.</a:t>
            </a:r>
          </a:p>
        </p:txBody>
      </p:sp>
      <p:sp>
        <p:nvSpPr>
          <p:cNvPr id="3" name="Title 2">
            <a:extLst>
              <a:ext uri="{FF2B5EF4-FFF2-40B4-BE49-F238E27FC236}">
                <a16:creationId xmlns:a16="http://schemas.microsoft.com/office/drawing/2014/main" id="{D8B5ECC1-B089-29C3-A839-8131C21BAF47}"/>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Q91. Can we use Using keyword with other classes apart from DBConnection?</a:t>
            </a:r>
            <a:endParaRPr lang="en-IN" dirty="0"/>
          </a:p>
        </p:txBody>
      </p:sp>
      <p:sp>
        <p:nvSpPr>
          <p:cNvPr id="4" name="TextBox 3">
            <a:extLst>
              <a:ext uri="{FF2B5EF4-FFF2-40B4-BE49-F238E27FC236}">
                <a16:creationId xmlns:a16="http://schemas.microsoft.com/office/drawing/2014/main" id="{EF6BC6DC-F172-9B9E-1EE9-14FDE3E8AF16}"/>
              </a:ext>
            </a:extLst>
          </p:cNvPr>
          <p:cNvSpPr txBox="1"/>
          <p:nvPr/>
        </p:nvSpPr>
        <p:spPr>
          <a:xfrm>
            <a:off x="10405730" y="6464930"/>
            <a:ext cx="1786270" cy="307777"/>
          </a:xfrm>
          <a:prstGeom prst="rect">
            <a:avLst/>
          </a:prstGeom>
          <a:noFill/>
        </p:spPr>
        <p:txBody>
          <a:bodyPr wrap="square">
            <a:spAutoFit/>
          </a:bodyPr>
          <a:lstStyle/>
          <a:p>
            <a:r>
              <a:rPr lang="en-US" sz="1400" dirty="0">
                <a:hlinkClick r:id="rId3" action="ppaction://hlinksldjump"/>
              </a:rPr>
              <a:t>back to chapter index</a:t>
            </a:r>
            <a:endParaRPr lang="en-IN" sz="1400" dirty="0"/>
          </a:p>
        </p:txBody>
      </p:sp>
      <p:pic>
        <p:nvPicPr>
          <p:cNvPr id="5" name="Picture 4">
            <a:extLst>
              <a:ext uri="{FF2B5EF4-FFF2-40B4-BE49-F238E27FC236}">
                <a16:creationId xmlns:a16="http://schemas.microsoft.com/office/drawing/2014/main" id="{19E5EDE6-5F52-C01D-1461-E49405F8977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663167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398"/>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“is” and “as” operators?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Q92</a:t>
            </a:r>
          </a:p>
        </p:txBody>
      </p:sp>
      <p:sp>
        <p:nvSpPr>
          <p:cNvPr id="11" name="TextBox 10">
            <a:extLst>
              <a:ext uri="{FF2B5EF4-FFF2-40B4-BE49-F238E27FC236}">
                <a16:creationId xmlns:a16="http://schemas.microsoft.com/office/drawing/2014/main" id="{423F04DD-915C-4961-AF71-E9EFBA04EC08}"/>
              </a:ext>
            </a:extLst>
          </p:cNvPr>
          <p:cNvSpPr txBox="1"/>
          <p:nvPr/>
        </p:nvSpPr>
        <p:spPr>
          <a:xfrm>
            <a:off x="786658" y="1127997"/>
            <a:ext cx="4186859" cy="671915"/>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12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operator is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USED TO CHECK</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the type of an object.</a:t>
            </a:r>
          </a:p>
        </p:txBody>
      </p:sp>
      <p:sp>
        <p:nvSpPr>
          <p:cNvPr id="12" name="TextBox 11">
            <a:extLst>
              <a:ext uri="{FF2B5EF4-FFF2-40B4-BE49-F238E27FC236}">
                <a16:creationId xmlns:a16="http://schemas.microsoft.com/office/drawing/2014/main" id="{6A862BBD-EC83-4940-A8B1-D150A8252B07}"/>
              </a:ext>
            </a:extLst>
          </p:cNvPr>
          <p:cNvSpPr txBox="1"/>
          <p:nvPr/>
        </p:nvSpPr>
        <p:spPr>
          <a:xfrm>
            <a:off x="6050603" y="1127997"/>
            <a:ext cx="4916199" cy="671915"/>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120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operator is used to PERFORM CONVERSION between compatible reference type.</a:t>
            </a:r>
          </a:p>
        </p:txBody>
      </p:sp>
      <p:sp>
        <p:nvSpPr>
          <p:cNvPr id="17" name="TextBox 16">
            <a:extLst>
              <a:ext uri="{FF2B5EF4-FFF2-40B4-BE49-F238E27FC236}">
                <a16:creationId xmlns:a16="http://schemas.microsoft.com/office/drawing/2014/main" id="{91471925-1826-6AF6-72B6-6DBF21D884E5}"/>
              </a:ext>
            </a:extLst>
          </p:cNvPr>
          <p:cNvSpPr txBox="1"/>
          <p:nvPr/>
        </p:nvSpPr>
        <p:spPr>
          <a:xfrm>
            <a:off x="805492" y="5456790"/>
            <a:ext cx="428650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operator will return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boolean</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type.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7DAD923F-B1B6-67E3-EB18-C5C050BC0764}"/>
              </a:ext>
            </a:extLst>
          </p:cNvPr>
          <p:cNvSpPr txBox="1"/>
          <p:nvPr/>
        </p:nvSpPr>
        <p:spPr>
          <a:xfrm>
            <a:off x="6096000" y="5456790"/>
            <a:ext cx="428650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operator is not of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boolean</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type.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A56A770-7A66-149D-162D-C45D64D86F3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40514" y="2005148"/>
            <a:ext cx="3857859" cy="2984672"/>
          </a:xfrm>
          <a:prstGeom prst="rect">
            <a:avLst/>
          </a:prstGeom>
        </p:spPr>
      </p:pic>
      <p:pic>
        <p:nvPicPr>
          <p:cNvPr id="5" name="Picture 4">
            <a:extLst>
              <a:ext uri="{FF2B5EF4-FFF2-40B4-BE49-F238E27FC236}">
                <a16:creationId xmlns:a16="http://schemas.microsoft.com/office/drawing/2014/main" id="{B99AFA4A-0424-29C7-0683-C7B4C24F921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479176" y="2005148"/>
            <a:ext cx="3903331" cy="3157682"/>
          </a:xfrm>
          <a:prstGeom prst="rect">
            <a:avLst/>
          </a:prstGeom>
        </p:spPr>
      </p:pic>
      <p:sp>
        <p:nvSpPr>
          <p:cNvPr id="2" name="Title 1">
            <a:extLst>
              <a:ext uri="{FF2B5EF4-FFF2-40B4-BE49-F238E27FC236}">
                <a16:creationId xmlns:a16="http://schemas.microsoft.com/office/drawing/2014/main" id="{189E37AB-6DF7-FDF7-3440-EA1EFA43707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Q92. What is the difference between “is” and “as” operators?</a:t>
            </a:r>
            <a:endParaRPr lang="en-IN" dirty="0"/>
          </a:p>
        </p:txBody>
      </p:sp>
      <p:sp>
        <p:nvSpPr>
          <p:cNvPr id="4" name="TextBox 3">
            <a:extLst>
              <a:ext uri="{FF2B5EF4-FFF2-40B4-BE49-F238E27FC236}">
                <a16:creationId xmlns:a16="http://schemas.microsoft.com/office/drawing/2014/main" id="{0BDBFE94-65C6-4E0A-D3AF-7CFC99DE44BD}"/>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6" name="Picture 5">
            <a:extLst>
              <a:ext uri="{FF2B5EF4-FFF2-40B4-BE49-F238E27FC236}">
                <a16:creationId xmlns:a16="http://schemas.microsoft.com/office/drawing/2014/main" id="{8270605B-01A4-10D4-8351-F7D3E4974F5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760385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Is it possible to prevent object creation of a class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Q7</a:t>
            </a:r>
          </a:p>
        </p:txBody>
      </p:sp>
      <p:sp>
        <p:nvSpPr>
          <p:cNvPr id="3" name="TextBox 2">
            <a:extLst>
              <a:ext uri="{FF2B5EF4-FFF2-40B4-BE49-F238E27FC236}">
                <a16:creationId xmlns:a16="http://schemas.microsoft.com/office/drawing/2014/main" id="{74A0592E-4CA2-183F-C55A-9DF0EC500038}"/>
              </a:ext>
            </a:extLst>
          </p:cNvPr>
          <p:cNvSpPr txBox="1"/>
          <p:nvPr/>
        </p:nvSpPr>
        <p:spPr>
          <a:xfrm>
            <a:off x="805492" y="1259833"/>
            <a:ext cx="5032289" cy="258532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Object creation of a class can be prevented by:</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Abstract Class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Private Class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Static Class</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1826401-85C0-2846-B2B6-E2110588663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15478" y="1259833"/>
            <a:ext cx="4520607" cy="4899298"/>
          </a:xfrm>
          <a:prstGeom prst="rect">
            <a:avLst/>
          </a:prstGeom>
        </p:spPr>
      </p:pic>
      <p:sp>
        <p:nvSpPr>
          <p:cNvPr id="2" name="Title 1">
            <a:extLst>
              <a:ext uri="{FF2B5EF4-FFF2-40B4-BE49-F238E27FC236}">
                <a16:creationId xmlns:a16="http://schemas.microsoft.com/office/drawing/2014/main" id="{2500CC1C-4CD1-6507-25AD-9A8EBA4A8A32}"/>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Q7. Is it possible to prevent object creation of a class in C#?</a:t>
            </a:r>
            <a:endParaRPr lang="en-IN" dirty="0"/>
          </a:p>
        </p:txBody>
      </p:sp>
      <p:sp>
        <p:nvSpPr>
          <p:cNvPr id="7" name="TextBox 6">
            <a:extLst>
              <a:ext uri="{FF2B5EF4-FFF2-40B4-BE49-F238E27FC236}">
                <a16:creationId xmlns:a16="http://schemas.microsoft.com/office/drawing/2014/main" id="{EFCD7BEC-4775-F086-963E-5020C08E5706}"/>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5" name="Picture 4">
            <a:extLst>
              <a:ext uri="{FF2B5EF4-FFF2-40B4-BE49-F238E27FC236}">
                <a16:creationId xmlns:a16="http://schemas.microsoft.com/office/drawing/2014/main" id="{2991E8B7-EB7F-1B43-8C50-44EA473169E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6183525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A51C40-6C42-46CC-E80F-578DF68E771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2877" y="1308791"/>
            <a:ext cx="3696788" cy="2734044"/>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7918" y="152755"/>
            <a:ext cx="11832951"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Readonly</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and “Constant” variables (atleast 3)?</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Q93</a:t>
            </a:r>
          </a:p>
        </p:txBody>
      </p:sp>
      <p:sp>
        <p:nvSpPr>
          <p:cNvPr id="25" name="TextBox 24">
            <a:extLst>
              <a:ext uri="{FF2B5EF4-FFF2-40B4-BE49-F238E27FC236}">
                <a16:creationId xmlns:a16="http://schemas.microsoft.com/office/drawing/2014/main" id="{22F90B4E-4B3B-4CF0-83A8-4C61915064B0}"/>
              </a:ext>
            </a:extLst>
          </p:cNvPr>
          <p:cNvSpPr txBox="1"/>
          <p:nvPr/>
        </p:nvSpPr>
        <p:spPr>
          <a:xfrm>
            <a:off x="511861" y="4382798"/>
            <a:ext cx="9047908" cy="2022670"/>
          </a:xfrm>
          <a:prstGeom prst="rect">
            <a:avLst/>
          </a:prstGeom>
          <a:noFill/>
        </p:spPr>
        <p:txBody>
          <a:bodyPr wrap="square">
            <a:spAutoFit/>
          </a:bodyPr>
          <a:lstStyle/>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Using constant, we must assign values with declaration itself. B</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ut</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readonly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fields can be assigned in declaration as well as in the constructor part.</a:t>
            </a: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Constant field value cannot be changed, but R</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eadonly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field value can be changed.</a:t>
            </a: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“const” keyword for Constant and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readonly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keyword is used for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Readonly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Constant is a COMPILE time constant, and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ReadOnly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is a RUNTIME constant.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9A61C48F-D38C-4D23-8A5A-1E16FCA95BBF}"/>
              </a:ext>
            </a:extLst>
          </p:cNvPr>
          <p:cNvSpPr txBox="1"/>
          <p:nvPr/>
        </p:nvSpPr>
        <p:spPr>
          <a:xfrm>
            <a:off x="406705" y="824750"/>
            <a:ext cx="222456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Constant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795A575B-5A1E-4788-A466-F0479F3BC54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59768" y="290238"/>
            <a:ext cx="708721" cy="281964"/>
          </a:xfrm>
          <a:prstGeom prst="rect">
            <a:avLst/>
          </a:prstGeom>
        </p:spPr>
      </p:pic>
      <p:sp>
        <p:nvSpPr>
          <p:cNvPr id="30" name="TextBox 29">
            <a:extLst>
              <a:ext uri="{FF2B5EF4-FFF2-40B4-BE49-F238E27FC236}">
                <a16:creationId xmlns:a16="http://schemas.microsoft.com/office/drawing/2014/main" id="{13FF8B31-09EC-C7A1-2A51-A0EBD0138A9D}"/>
              </a:ext>
            </a:extLst>
          </p:cNvPr>
          <p:cNvSpPr txBox="1"/>
          <p:nvPr/>
        </p:nvSpPr>
        <p:spPr>
          <a:xfrm>
            <a:off x="6270595" y="810065"/>
            <a:ext cx="222456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Readonly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FBFC54B-6982-2F57-B41D-D2A33FA5905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635933" y="1329056"/>
            <a:ext cx="4445302" cy="2664935"/>
          </a:xfrm>
          <a:prstGeom prst="rect">
            <a:avLst/>
          </a:prstGeom>
        </p:spPr>
      </p:pic>
      <p:sp>
        <p:nvSpPr>
          <p:cNvPr id="2" name="Title 1">
            <a:extLst>
              <a:ext uri="{FF2B5EF4-FFF2-40B4-BE49-F238E27FC236}">
                <a16:creationId xmlns:a16="http://schemas.microsoft.com/office/drawing/2014/main" id="{CDFF965F-D36F-E0E0-9841-4AD919198D32}"/>
              </a:ext>
            </a:extLst>
          </p:cNvPr>
          <p:cNvSpPr>
            <a:spLocks noGrp="1"/>
          </p:cNvSpPr>
          <p:nvPr>
            <p:ph type="title" idx="4294967295"/>
          </p:nvPr>
        </p:nvSpPr>
        <p:spPr>
          <a:xfrm>
            <a:off x="2930012" y="365125"/>
            <a:ext cx="3340583" cy="1325563"/>
          </a:xfrm>
        </p:spPr>
        <p:txBody>
          <a:bodyPr>
            <a:normAutofit/>
          </a:bodyPr>
          <a:lstStyle/>
          <a:p>
            <a:r>
              <a:rPr lang="en-US" sz="800" kern="1200" dirty="0">
                <a:solidFill>
                  <a:srgbClr val="FFFFFF"/>
                </a:solidFill>
                <a:effectLst/>
                <a:latin typeface="Calibri" panose="020F0502020204030204" pitchFamily="34" charset="0"/>
                <a:ea typeface="+mn-ea"/>
                <a:cs typeface="+mn-cs"/>
              </a:rPr>
              <a:t>Q93. What is the difference between “Read-only” and “Constant” variables?</a:t>
            </a:r>
            <a:endParaRPr lang="en-IN" sz="800" dirty="0"/>
          </a:p>
        </p:txBody>
      </p:sp>
      <p:sp>
        <p:nvSpPr>
          <p:cNvPr id="4" name="TextBox 3">
            <a:extLst>
              <a:ext uri="{FF2B5EF4-FFF2-40B4-BE49-F238E27FC236}">
                <a16:creationId xmlns:a16="http://schemas.microsoft.com/office/drawing/2014/main" id="{97241242-00FE-A75E-82E9-FC677E2855FC}"/>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159F91A1-458E-E53A-3780-5B766F32034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5378646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37651"/>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“Static" class? When to use static class in real application?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Q94</a:t>
            </a:r>
          </a:p>
        </p:txBody>
      </p:sp>
      <p:sp>
        <p:nvSpPr>
          <p:cNvPr id="6" name="TextBox 5">
            <a:extLst>
              <a:ext uri="{FF2B5EF4-FFF2-40B4-BE49-F238E27FC236}">
                <a16:creationId xmlns:a16="http://schemas.microsoft.com/office/drawing/2014/main" id="{3AAC73DB-5174-48CB-8D09-DCB92BF97D84}"/>
              </a:ext>
            </a:extLst>
          </p:cNvPr>
          <p:cNvSpPr txBox="1"/>
          <p:nvPr/>
        </p:nvSpPr>
        <p:spPr>
          <a:xfrm>
            <a:off x="734792" y="1271715"/>
            <a:ext cx="4625419" cy="671915"/>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A static class is a class which object can not be created, and which can not be inherited.</a:t>
            </a:r>
          </a:p>
        </p:txBody>
      </p:sp>
      <p:sp>
        <p:nvSpPr>
          <p:cNvPr id="9" name="TextBox 8">
            <a:extLst>
              <a:ext uri="{FF2B5EF4-FFF2-40B4-BE49-F238E27FC236}">
                <a16:creationId xmlns:a16="http://schemas.microsoft.com/office/drawing/2014/main" id="{ADE0AA49-A65D-494B-B677-AE5B8C212982}"/>
              </a:ext>
            </a:extLst>
          </p:cNvPr>
          <p:cNvSpPr txBox="1"/>
          <p:nvPr/>
        </p:nvSpPr>
        <p:spPr>
          <a:xfrm>
            <a:off x="805492" y="2545989"/>
            <a:ext cx="4484017"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Use of static class:</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Pct val="80000"/>
              <a:buFontTx/>
              <a:buNone/>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Static classes are used as </a:t>
            </a: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containers</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for static members like methods, constructors and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A266447-C719-07BE-CE3C-35D5A159215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431957" y="1271715"/>
            <a:ext cx="4484017" cy="4891272"/>
          </a:xfrm>
          <a:prstGeom prst="rect">
            <a:avLst/>
          </a:prstGeom>
        </p:spPr>
      </p:pic>
      <p:sp>
        <p:nvSpPr>
          <p:cNvPr id="2" name="Title 1">
            <a:extLst>
              <a:ext uri="{FF2B5EF4-FFF2-40B4-BE49-F238E27FC236}">
                <a16:creationId xmlns:a16="http://schemas.microsoft.com/office/drawing/2014/main" id="{D684E0DE-FE4F-0C8D-C9C5-CE737D495B1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Q94. What is “Static" class? When to use static class in real application?</a:t>
            </a:r>
            <a:endParaRPr lang="en-IN" dirty="0"/>
          </a:p>
        </p:txBody>
      </p:sp>
      <p:sp>
        <p:nvSpPr>
          <p:cNvPr id="3" name="TextBox 2">
            <a:extLst>
              <a:ext uri="{FF2B5EF4-FFF2-40B4-BE49-F238E27FC236}">
                <a16:creationId xmlns:a16="http://schemas.microsoft.com/office/drawing/2014/main" id="{93D9CEDA-7D26-74F0-6898-114F00DC953F}"/>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5" name="Picture 4">
            <a:extLst>
              <a:ext uri="{FF2B5EF4-FFF2-40B4-BE49-F238E27FC236}">
                <a16:creationId xmlns:a16="http://schemas.microsoft.com/office/drawing/2014/main" id="{32EC08EB-8FA3-1209-4C51-E721F09205C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0136758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398206" y="152399"/>
            <a:ext cx="11794309"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“var” and “dynamic”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Q95</a:t>
            </a:r>
          </a:p>
        </p:txBody>
      </p:sp>
      <p:sp>
        <p:nvSpPr>
          <p:cNvPr id="6" name="TextBox 5">
            <a:extLst>
              <a:ext uri="{FF2B5EF4-FFF2-40B4-BE49-F238E27FC236}">
                <a16:creationId xmlns:a16="http://schemas.microsoft.com/office/drawing/2014/main" id="{17B50BEC-A4F2-48D4-B211-CE95EC46DDF6}"/>
              </a:ext>
            </a:extLst>
          </p:cNvPr>
          <p:cNvSpPr txBox="1"/>
          <p:nvPr/>
        </p:nvSpPr>
        <p:spPr>
          <a:xfrm>
            <a:off x="544235" y="1170434"/>
            <a:ext cx="4443402" cy="67191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VAR -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The type of the variable is decided by the compiler at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compile time</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2">
            <a:extLst>
              <a:ext uri="{FF2B5EF4-FFF2-40B4-BE49-F238E27FC236}">
                <a16:creationId xmlns:a16="http://schemas.microsoft.com/office/drawing/2014/main" id="{C250FFA6-7511-487F-9373-6854A2B02628}"/>
              </a:ext>
            </a:extLst>
          </p:cNvPr>
          <p:cNvSpPr>
            <a:spLocks noChangeArrowheads="1"/>
          </p:cNvSpPr>
          <p:nvPr/>
        </p:nvSpPr>
        <p:spPr bwMode="auto">
          <a:xfrm>
            <a:off x="5248894" y="13808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9D0E8F34-8F7C-406D-A943-36952C6E4F01}"/>
              </a:ext>
            </a:extLst>
          </p:cNvPr>
          <p:cNvSpPr txBox="1"/>
          <p:nvPr/>
        </p:nvSpPr>
        <p:spPr>
          <a:xfrm>
            <a:off x="6050601" y="1145690"/>
            <a:ext cx="4150301"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DYNAMIC - The type of the variable is decided at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run time</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1AA0372-9017-2EDC-1ABA-CD1864C9A30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21931" y="2357850"/>
            <a:ext cx="4065706" cy="2527407"/>
          </a:xfrm>
          <a:prstGeom prst="rect">
            <a:avLst/>
          </a:prstGeom>
        </p:spPr>
      </p:pic>
      <p:pic>
        <p:nvPicPr>
          <p:cNvPr id="11" name="Picture 10">
            <a:extLst>
              <a:ext uri="{FF2B5EF4-FFF2-40B4-BE49-F238E27FC236}">
                <a16:creationId xmlns:a16="http://schemas.microsoft.com/office/drawing/2014/main" id="{5AD08C20-0878-FD41-BA39-BBFF5118CF2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80295" y="2357851"/>
            <a:ext cx="4065706" cy="2881860"/>
          </a:xfrm>
          <a:prstGeom prst="rect">
            <a:avLst/>
          </a:prstGeom>
        </p:spPr>
      </p:pic>
      <p:pic>
        <p:nvPicPr>
          <p:cNvPr id="3" name="Picture 2">
            <a:extLst>
              <a:ext uri="{FF2B5EF4-FFF2-40B4-BE49-F238E27FC236}">
                <a16:creationId xmlns:a16="http://schemas.microsoft.com/office/drawing/2014/main" id="{971C655A-C925-9A73-23D8-3E4402703D9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380295" y="5154668"/>
            <a:ext cx="4065706" cy="557642"/>
          </a:xfrm>
          <a:prstGeom prst="rect">
            <a:avLst/>
          </a:prstGeom>
        </p:spPr>
      </p:pic>
      <p:sp>
        <p:nvSpPr>
          <p:cNvPr id="2" name="Title 1">
            <a:extLst>
              <a:ext uri="{FF2B5EF4-FFF2-40B4-BE49-F238E27FC236}">
                <a16:creationId xmlns:a16="http://schemas.microsoft.com/office/drawing/2014/main" id="{5EAA4118-B245-D762-12DC-399A6AC0ED64}"/>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Q95. What is the difference between “var” and “dynamic” in C#?</a:t>
            </a:r>
            <a:endParaRPr lang="en-IN" dirty="0"/>
          </a:p>
        </p:txBody>
      </p:sp>
      <p:sp>
        <p:nvSpPr>
          <p:cNvPr id="5" name="TextBox 4">
            <a:extLst>
              <a:ext uri="{FF2B5EF4-FFF2-40B4-BE49-F238E27FC236}">
                <a16:creationId xmlns:a16="http://schemas.microsoft.com/office/drawing/2014/main" id="{AB464441-D1C1-8AE4-13B1-9E15820E3928}"/>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7" name="Picture 6">
            <a:extLst>
              <a:ext uri="{FF2B5EF4-FFF2-40B4-BE49-F238E27FC236}">
                <a16:creationId xmlns:a16="http://schemas.microsoft.com/office/drawing/2014/main" id="{D468CE57-2A68-B3C6-2D2D-647C8EC5D6D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6683754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37650"/>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Enum keyword used for?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Q96</a:t>
            </a:r>
          </a:p>
        </p:txBody>
      </p:sp>
      <p:sp>
        <p:nvSpPr>
          <p:cNvPr id="11" name="TextBox 10">
            <a:extLst>
              <a:ext uri="{FF2B5EF4-FFF2-40B4-BE49-F238E27FC236}">
                <a16:creationId xmlns:a16="http://schemas.microsoft.com/office/drawing/2014/main" id="{44AE1A9A-5A24-45B1-87B7-CFE78960F2F0}"/>
              </a:ext>
            </a:extLst>
          </p:cNvPr>
          <p:cNvSpPr txBox="1"/>
          <p:nvPr/>
        </p:nvSpPr>
        <p:spPr>
          <a:xfrm>
            <a:off x="917369" y="991277"/>
            <a:ext cx="4947854"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enum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 special "class" that represents a group of constants.</a:t>
            </a:r>
          </a:p>
        </p:txBody>
      </p:sp>
      <p:pic>
        <p:nvPicPr>
          <p:cNvPr id="4" name="Picture 3">
            <a:extLst>
              <a:ext uri="{FF2B5EF4-FFF2-40B4-BE49-F238E27FC236}">
                <a16:creationId xmlns:a16="http://schemas.microsoft.com/office/drawing/2014/main" id="{64274F71-830B-16FC-D275-276BA158001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07195" y="4219303"/>
            <a:ext cx="2625634" cy="2468881"/>
          </a:xfrm>
          <a:prstGeom prst="rect">
            <a:avLst/>
          </a:prstGeom>
        </p:spPr>
      </p:pic>
      <p:pic>
        <p:nvPicPr>
          <p:cNvPr id="7" name="Picture 6">
            <a:extLst>
              <a:ext uri="{FF2B5EF4-FFF2-40B4-BE49-F238E27FC236}">
                <a16:creationId xmlns:a16="http://schemas.microsoft.com/office/drawing/2014/main" id="{6909E281-DDB6-9768-D943-B2C947167BB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96296" y="1893224"/>
            <a:ext cx="4104449" cy="1972350"/>
          </a:xfrm>
          <a:prstGeom prst="rect">
            <a:avLst/>
          </a:prstGeom>
        </p:spPr>
      </p:pic>
      <p:pic>
        <p:nvPicPr>
          <p:cNvPr id="3" name="Picture 2">
            <a:extLst>
              <a:ext uri="{FF2B5EF4-FFF2-40B4-BE49-F238E27FC236}">
                <a16:creationId xmlns:a16="http://schemas.microsoft.com/office/drawing/2014/main" id="{F8BEE194-F0AD-A245-2546-F84B0E56E7D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07195" y="1893224"/>
            <a:ext cx="3473077" cy="2070463"/>
          </a:xfrm>
          <a:prstGeom prst="rect">
            <a:avLst/>
          </a:prstGeom>
        </p:spPr>
      </p:pic>
      <p:pic>
        <p:nvPicPr>
          <p:cNvPr id="5" name="Picture 4">
            <a:extLst>
              <a:ext uri="{FF2B5EF4-FFF2-40B4-BE49-F238E27FC236}">
                <a16:creationId xmlns:a16="http://schemas.microsoft.com/office/drawing/2014/main" id="{F74F54E6-F17A-D6B3-B7B9-DE839A93C1A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96296" y="4219303"/>
            <a:ext cx="4104449" cy="1802674"/>
          </a:xfrm>
          <a:prstGeom prst="rect">
            <a:avLst/>
          </a:prstGeom>
        </p:spPr>
      </p:pic>
      <p:sp>
        <p:nvSpPr>
          <p:cNvPr id="2" name="Title 1">
            <a:extLst>
              <a:ext uri="{FF2B5EF4-FFF2-40B4-BE49-F238E27FC236}">
                <a16:creationId xmlns:a16="http://schemas.microsoft.com/office/drawing/2014/main" id="{0F780CEC-4ECF-860D-9CA1-262D63BE7D9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Q96. What is Enum keyword used for?</a:t>
            </a:r>
            <a:endParaRPr lang="en-IN" dirty="0"/>
          </a:p>
        </p:txBody>
      </p:sp>
      <p:sp>
        <p:nvSpPr>
          <p:cNvPr id="6" name="TextBox 5">
            <a:extLst>
              <a:ext uri="{FF2B5EF4-FFF2-40B4-BE49-F238E27FC236}">
                <a16:creationId xmlns:a16="http://schemas.microsoft.com/office/drawing/2014/main" id="{A7F5A6AC-894F-72F3-6036-14D19648326A}"/>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pic>
        <p:nvPicPr>
          <p:cNvPr id="8" name="Picture 7">
            <a:extLst>
              <a:ext uri="{FF2B5EF4-FFF2-40B4-BE49-F238E27FC236}">
                <a16:creationId xmlns:a16="http://schemas.microsoft.com/office/drawing/2014/main" id="{2FF0FEE8-7444-0341-36C2-E58B344BAC4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0732286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Is it possible to inherit Enum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Q97</a:t>
            </a:r>
          </a:p>
        </p:txBody>
      </p:sp>
      <p:pic>
        <p:nvPicPr>
          <p:cNvPr id="3" name="Picture 2">
            <a:extLst>
              <a:ext uri="{FF2B5EF4-FFF2-40B4-BE49-F238E27FC236}">
                <a16:creationId xmlns:a16="http://schemas.microsoft.com/office/drawing/2014/main" id="{15948AC7-39F0-A1E7-8663-73675D48590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36467" y="2076994"/>
            <a:ext cx="5586065" cy="3278778"/>
          </a:xfrm>
          <a:prstGeom prst="rect">
            <a:avLst/>
          </a:prstGeom>
        </p:spPr>
      </p:pic>
      <p:sp>
        <p:nvSpPr>
          <p:cNvPr id="4" name="TextBox 3">
            <a:extLst>
              <a:ext uri="{FF2B5EF4-FFF2-40B4-BE49-F238E27FC236}">
                <a16:creationId xmlns:a16="http://schemas.microsoft.com/office/drawing/2014/main" id="{FB6DBF15-1053-89CA-2CFD-CD32B52B39CC}"/>
              </a:ext>
            </a:extLst>
          </p:cNvPr>
          <p:cNvSpPr txBox="1"/>
          <p:nvPr/>
        </p:nvSpPr>
        <p:spPr>
          <a:xfrm>
            <a:off x="943495" y="1194103"/>
            <a:ext cx="55860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Enum is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sealed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class type, so it cannot be inherited.</a:t>
            </a:r>
          </a:p>
        </p:txBody>
      </p:sp>
      <p:sp>
        <p:nvSpPr>
          <p:cNvPr id="2" name="Title 1">
            <a:extLst>
              <a:ext uri="{FF2B5EF4-FFF2-40B4-BE49-F238E27FC236}">
                <a16:creationId xmlns:a16="http://schemas.microsoft.com/office/drawing/2014/main" id="{C7F7B932-576A-4A60-3C68-D44E220240F6}"/>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Q97. Is it possible to inherit Enum in C#?</a:t>
            </a:r>
            <a:endParaRPr lang="en-IN" dirty="0"/>
          </a:p>
        </p:txBody>
      </p:sp>
      <p:sp>
        <p:nvSpPr>
          <p:cNvPr id="5" name="TextBox 4">
            <a:extLst>
              <a:ext uri="{FF2B5EF4-FFF2-40B4-BE49-F238E27FC236}">
                <a16:creationId xmlns:a16="http://schemas.microsoft.com/office/drawing/2014/main" id="{5EA3BFB3-1857-0A1A-5756-B63EB03CACA9}"/>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6" name="Picture 5">
            <a:extLst>
              <a:ext uri="{FF2B5EF4-FFF2-40B4-BE49-F238E27FC236}">
                <a16:creationId xmlns:a16="http://schemas.microsoft.com/office/drawing/2014/main" id="{312C4AE4-B60A-B057-D1F5-A97CE695305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748802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use of Yield keyword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Q98</a:t>
            </a:r>
          </a:p>
        </p:txBody>
      </p:sp>
      <p:pic>
        <p:nvPicPr>
          <p:cNvPr id="3" name="Picture 2">
            <a:extLst>
              <a:ext uri="{FF2B5EF4-FFF2-40B4-BE49-F238E27FC236}">
                <a16:creationId xmlns:a16="http://schemas.microsoft.com/office/drawing/2014/main" id="{A2D8E07E-A993-499F-3831-AF2ACC2FEC9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64084" y="4050764"/>
            <a:ext cx="6322424" cy="2344119"/>
          </a:xfrm>
          <a:prstGeom prst="rect">
            <a:avLst/>
          </a:prstGeom>
        </p:spPr>
      </p:pic>
      <p:pic>
        <p:nvPicPr>
          <p:cNvPr id="4" name="Picture 3">
            <a:extLst>
              <a:ext uri="{FF2B5EF4-FFF2-40B4-BE49-F238E27FC236}">
                <a16:creationId xmlns:a16="http://schemas.microsoft.com/office/drawing/2014/main" id="{8209FD83-E6D2-41F7-B957-2FB5185D182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064084" y="1048624"/>
            <a:ext cx="6322424" cy="2745968"/>
          </a:xfrm>
          <a:prstGeom prst="rect">
            <a:avLst/>
          </a:prstGeom>
        </p:spPr>
      </p:pic>
      <p:pic>
        <p:nvPicPr>
          <p:cNvPr id="13" name="Picture 12">
            <a:extLst>
              <a:ext uri="{FF2B5EF4-FFF2-40B4-BE49-F238E27FC236}">
                <a16:creationId xmlns:a16="http://schemas.microsoft.com/office/drawing/2014/main" id="{BE26AF82-872B-F7EB-C865-7A45F11312A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57394" y="2184476"/>
            <a:ext cx="2081399" cy="827545"/>
          </a:xfrm>
          <a:prstGeom prst="rect">
            <a:avLst/>
          </a:prstGeom>
        </p:spPr>
      </p:pic>
      <p:pic>
        <p:nvPicPr>
          <p:cNvPr id="15" name="Picture 14">
            <a:extLst>
              <a:ext uri="{FF2B5EF4-FFF2-40B4-BE49-F238E27FC236}">
                <a16:creationId xmlns:a16="http://schemas.microsoft.com/office/drawing/2014/main" id="{CE38B2A5-E4D1-0070-D67B-4CC1970268E8}"/>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40003" y="3429000"/>
            <a:ext cx="1097357" cy="3162127"/>
          </a:xfrm>
          <a:prstGeom prst="rect">
            <a:avLst/>
          </a:prstGeom>
        </p:spPr>
      </p:pic>
      <p:sp>
        <p:nvSpPr>
          <p:cNvPr id="2" name="Title 1">
            <a:extLst>
              <a:ext uri="{FF2B5EF4-FFF2-40B4-BE49-F238E27FC236}">
                <a16:creationId xmlns:a16="http://schemas.microsoft.com/office/drawing/2014/main" id="{C32E199B-B836-01A2-5F9F-C0FF8E7A1F6E}"/>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Q98. What is the use of Yield keyword in C#?</a:t>
            </a:r>
            <a:endParaRPr lang="en-IN" dirty="0"/>
          </a:p>
        </p:txBody>
      </p:sp>
      <p:sp>
        <p:nvSpPr>
          <p:cNvPr id="5" name="TextBox 4">
            <a:extLst>
              <a:ext uri="{FF2B5EF4-FFF2-40B4-BE49-F238E27FC236}">
                <a16:creationId xmlns:a16="http://schemas.microsoft.com/office/drawing/2014/main" id="{924234D3-4B59-0428-1033-396F01E51128}"/>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pic>
        <p:nvPicPr>
          <p:cNvPr id="6" name="Picture 5">
            <a:extLst>
              <a:ext uri="{FF2B5EF4-FFF2-40B4-BE49-F238E27FC236}">
                <a16:creationId xmlns:a16="http://schemas.microsoft.com/office/drawing/2014/main" id="{1A788992-B640-1CDD-3CE2-93843088FE2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8677023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use of Yield keyword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Q98</a:t>
            </a:r>
          </a:p>
        </p:txBody>
      </p:sp>
      <p:pic>
        <p:nvPicPr>
          <p:cNvPr id="3" name="Picture 2">
            <a:extLst>
              <a:ext uri="{FF2B5EF4-FFF2-40B4-BE49-F238E27FC236}">
                <a16:creationId xmlns:a16="http://schemas.microsoft.com/office/drawing/2014/main" id="{A2D8E07E-A993-499F-3831-AF2ACC2FEC9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64084" y="4291845"/>
            <a:ext cx="5956664" cy="2208509"/>
          </a:xfrm>
          <a:prstGeom prst="rect">
            <a:avLst/>
          </a:prstGeom>
        </p:spPr>
      </p:pic>
      <p:pic>
        <p:nvPicPr>
          <p:cNvPr id="6" name="Picture 5">
            <a:extLst>
              <a:ext uri="{FF2B5EF4-FFF2-40B4-BE49-F238E27FC236}">
                <a16:creationId xmlns:a16="http://schemas.microsoft.com/office/drawing/2014/main" id="{FD28AE4B-326E-F638-F2E9-4CA3B52BD25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57394" y="2184476"/>
            <a:ext cx="2081399" cy="827545"/>
          </a:xfrm>
          <a:prstGeom prst="rect">
            <a:avLst/>
          </a:prstGeom>
        </p:spPr>
      </p:pic>
      <p:pic>
        <p:nvPicPr>
          <p:cNvPr id="9" name="Picture 8">
            <a:extLst>
              <a:ext uri="{FF2B5EF4-FFF2-40B4-BE49-F238E27FC236}">
                <a16:creationId xmlns:a16="http://schemas.microsoft.com/office/drawing/2014/main" id="{71075F95-BE11-D155-25E5-58DDAB84E6DC}"/>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0003" y="3429000"/>
            <a:ext cx="1097357" cy="3162127"/>
          </a:xfrm>
          <a:prstGeom prst="rect">
            <a:avLst/>
          </a:prstGeom>
        </p:spPr>
      </p:pic>
      <p:pic>
        <p:nvPicPr>
          <p:cNvPr id="8" name="Picture 7">
            <a:extLst>
              <a:ext uri="{FF2B5EF4-FFF2-40B4-BE49-F238E27FC236}">
                <a16:creationId xmlns:a16="http://schemas.microsoft.com/office/drawing/2014/main" id="{09E721A2-67A9-7348-CA3A-472D377BBCF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064084" y="933328"/>
            <a:ext cx="5956664" cy="3265653"/>
          </a:xfrm>
          <a:prstGeom prst="rect">
            <a:avLst/>
          </a:prstGeom>
        </p:spPr>
      </p:pic>
      <p:pic>
        <p:nvPicPr>
          <p:cNvPr id="12" name="Picture 11">
            <a:extLst>
              <a:ext uri="{FF2B5EF4-FFF2-40B4-BE49-F238E27FC236}">
                <a16:creationId xmlns:a16="http://schemas.microsoft.com/office/drawing/2014/main" id="{681125F3-961A-7DA9-1965-9AD9D24B12C0}"/>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2586470" y="3429000"/>
            <a:ext cx="879617" cy="3184503"/>
          </a:xfrm>
          <a:prstGeom prst="rect">
            <a:avLst/>
          </a:prstGeom>
        </p:spPr>
      </p:pic>
      <p:sp>
        <p:nvSpPr>
          <p:cNvPr id="13" name="TextBox 12">
            <a:extLst>
              <a:ext uri="{FF2B5EF4-FFF2-40B4-BE49-F238E27FC236}">
                <a16:creationId xmlns:a16="http://schemas.microsoft.com/office/drawing/2014/main" id="{15FDD3EE-332F-FDA9-DB56-D2BF328C2C8E}"/>
              </a:ext>
            </a:extLst>
          </p:cNvPr>
          <p:cNvSpPr txBox="1"/>
          <p:nvPr/>
        </p:nvSpPr>
        <p:spPr>
          <a:xfrm>
            <a:off x="640003" y="933328"/>
            <a:ext cx="370777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yield keyword will act as an iterator blocker and generate or return values.</a:t>
            </a:r>
          </a:p>
        </p:txBody>
      </p:sp>
      <p:sp>
        <p:nvSpPr>
          <p:cNvPr id="2" name="TextBox 1">
            <a:extLst>
              <a:ext uri="{FF2B5EF4-FFF2-40B4-BE49-F238E27FC236}">
                <a16:creationId xmlns:a16="http://schemas.microsoft.com/office/drawing/2014/main" id="{A0B6FE34-2CBE-1B3E-BDB6-40D85DD74819}"/>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pic>
        <p:nvPicPr>
          <p:cNvPr id="4" name="Picture 3">
            <a:extLst>
              <a:ext uri="{FF2B5EF4-FFF2-40B4-BE49-F238E27FC236}">
                <a16:creationId xmlns:a16="http://schemas.microsoft.com/office/drawing/2014/main" id="{BD1CC75C-90B5-85F7-B9EB-75E157525CF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7612549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3" y="427612"/>
            <a:ext cx="6183723" cy="1325563"/>
          </a:xfrm>
        </p:spPr>
        <p:txBody>
          <a:bodyPr>
            <a:noAutofit/>
          </a:bodyPr>
          <a:lstStyle/>
          <a:p>
            <a:r>
              <a:rPr lang="en-US" sz="3200" b="1" dirty="0">
                <a:solidFill>
                  <a:srgbClr val="FFFF00"/>
                </a:solidFill>
              </a:rPr>
              <a:t>Chapter 10 : OOPS &amp; C# - LINQ</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9296" y="1745144"/>
            <a:ext cx="7272153"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Q99. What is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LINQ</a:t>
            </a:r>
            <a:r>
              <a:rPr lang="en-US" sz="1600" dirty="0">
                <a:hlinkClick r:id="rId3" action="ppaction://hlinksldjump">
                  <a:extLst>
                    <a:ext uri="{A12FA001-AC4F-418D-AE19-62706E023703}">
                      <ahyp:hlinkClr xmlns:ahyp="http://schemas.microsoft.com/office/drawing/2018/hyperlinkcolor" val="tx"/>
                    </a:ext>
                  </a:extLst>
                </a:hlinkClick>
              </a:rPr>
              <a:t>? When to use LINQ in real applications?</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Q100. What are the advantages &amp; disadvantages of LINQ?</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Q101. What is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Lambda Expressions</a:t>
            </a:r>
            <a:r>
              <a:rPr lang="en-US" sz="1600" dirty="0">
                <a:hlinkClick r:id="rId5" action="ppaction://hlinksldjump">
                  <a:extLst>
                    <a:ext uri="{A12FA001-AC4F-418D-AE19-62706E023703}">
                      <ahyp:hlinkClr xmlns:ahyp="http://schemas.microsoft.com/office/drawing/2018/hyperlinkcolor" val="tx"/>
                    </a:ext>
                  </a:extLst>
                </a:hlinkClick>
              </a:rPr>
              <a:t>? What is the use in real applications?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Q102. What is the difference between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First</a:t>
            </a:r>
            <a:r>
              <a:rPr lang="en-US" sz="1600" dirty="0">
                <a:hlinkClick r:id="rId6"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FirstOrDefault</a:t>
            </a:r>
            <a:r>
              <a:rPr lang="en-US" sz="1600" dirty="0">
                <a:hlinkClick r:id="rId6" action="ppaction://hlinksldjump">
                  <a:extLst>
                    <a:ext uri="{A12FA001-AC4F-418D-AE19-62706E023703}">
                      <ahyp:hlinkClr xmlns:ahyp="http://schemas.microsoft.com/office/drawing/2018/hyperlinkcolor" val="tx"/>
                    </a:ext>
                  </a:extLst>
                </a:hlinkClick>
              </a:rPr>
              <a:t> methods in LINQ?</a:t>
            </a:r>
            <a:endParaRPr lang="en-US" sz="1600" dirty="0"/>
          </a:p>
        </p:txBody>
      </p:sp>
      <p:pic>
        <p:nvPicPr>
          <p:cNvPr id="4" name="Picture 3">
            <a:extLst>
              <a:ext uri="{FF2B5EF4-FFF2-40B4-BE49-F238E27FC236}">
                <a16:creationId xmlns:a16="http://schemas.microsoft.com/office/drawing/2014/main" id="{0E213A3E-E632-E471-42D4-BD19688FF22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8488" y="3621916"/>
            <a:ext cx="5226169" cy="2326600"/>
          </a:xfrm>
          <a:prstGeom prst="rect">
            <a:avLst/>
          </a:prstGeom>
        </p:spPr>
      </p:pic>
      <p:sp>
        <p:nvSpPr>
          <p:cNvPr id="5" name="TextBox 4">
            <a:extLst>
              <a:ext uri="{FF2B5EF4-FFF2-40B4-BE49-F238E27FC236}">
                <a16:creationId xmlns:a16="http://schemas.microsoft.com/office/drawing/2014/main" id="{62E505E9-0D5F-A4E7-97D0-1CF923E33852}"/>
              </a:ext>
            </a:extLst>
          </p:cNvPr>
          <p:cNvSpPr txBox="1"/>
          <p:nvPr/>
        </p:nvSpPr>
        <p:spPr>
          <a:xfrm>
            <a:off x="6885441" y="2824198"/>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2" name="TextBox 1">
            <a:extLst>
              <a:ext uri="{FF2B5EF4-FFF2-40B4-BE49-F238E27FC236}">
                <a16:creationId xmlns:a16="http://schemas.microsoft.com/office/drawing/2014/main" id="{FC7CEE30-2920-0C5B-281F-68D56FEF8DFC}"/>
              </a:ext>
            </a:extLst>
          </p:cNvPr>
          <p:cNvSpPr txBox="1"/>
          <p:nvPr/>
        </p:nvSpPr>
        <p:spPr>
          <a:xfrm>
            <a:off x="10342731" y="6373174"/>
            <a:ext cx="1972639" cy="307777"/>
          </a:xfrm>
          <a:prstGeom prst="rect">
            <a:avLst/>
          </a:prstGeom>
          <a:noFill/>
        </p:spPr>
        <p:txBody>
          <a:bodyPr wrap="square">
            <a:spAutoFit/>
          </a:bodyPr>
          <a:lstStyle/>
          <a:p>
            <a:r>
              <a:rPr lang="en-US" sz="1400" dirty="0">
                <a:hlinkClick r:id="rId8" action="ppaction://hlinksldjump"/>
              </a:rPr>
              <a:t>Back to main index</a:t>
            </a:r>
            <a:endParaRPr lang="en-IN" sz="1400" dirty="0"/>
          </a:p>
        </p:txBody>
      </p:sp>
    </p:spTree>
    <p:extLst>
      <p:ext uri="{BB962C8B-B14F-4D97-AF65-F5344CB8AC3E}">
        <p14:creationId xmlns:p14="http://schemas.microsoft.com/office/powerpoint/2010/main" val="214261370"/>
      </p:ext>
    </p:extLst>
  </p:cSld>
  <p:clrMapOvr>
    <a:overrideClrMapping bg1="dk1" tx1="lt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LINQ? When to use LINQ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Q99</a:t>
            </a:r>
          </a:p>
        </p:txBody>
      </p:sp>
      <p:pic>
        <p:nvPicPr>
          <p:cNvPr id="1026" name="Picture 2" descr="What is LINQ - Javatpoint">
            <a:extLst>
              <a:ext uri="{FF2B5EF4-FFF2-40B4-BE49-F238E27FC236}">
                <a16:creationId xmlns:a16="http://schemas.microsoft.com/office/drawing/2014/main" id="{BFD5D30D-E74C-82B6-03F1-ACAFD4F6D2D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31314"/>
          <a:stretch/>
        </p:blipFill>
        <p:spPr bwMode="auto">
          <a:xfrm>
            <a:off x="262645" y="2510000"/>
            <a:ext cx="5448301" cy="24948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E635A22-6540-5184-07EE-1F1049F1F198}"/>
              </a:ext>
            </a:extLst>
          </p:cNvPr>
          <p:cNvSpPr txBox="1"/>
          <p:nvPr/>
        </p:nvSpPr>
        <p:spPr>
          <a:xfrm>
            <a:off x="262645" y="1063957"/>
            <a:ext cx="4949435"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LINQ (Language Integrated Query) is uniform query syntax in C# to retrieve data from different sources.</a:t>
            </a:r>
          </a:p>
        </p:txBody>
      </p:sp>
      <p:pic>
        <p:nvPicPr>
          <p:cNvPr id="4" name="Picture 3">
            <a:extLst>
              <a:ext uri="{FF2B5EF4-FFF2-40B4-BE49-F238E27FC236}">
                <a16:creationId xmlns:a16="http://schemas.microsoft.com/office/drawing/2014/main" id="{62239820-C3D7-58BE-42A1-EABAC8CDD70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6000" y="1063957"/>
            <a:ext cx="5833355" cy="579117"/>
          </a:xfrm>
          <a:prstGeom prst="rect">
            <a:avLst/>
          </a:prstGeom>
        </p:spPr>
      </p:pic>
      <p:pic>
        <p:nvPicPr>
          <p:cNvPr id="9" name="Picture 8">
            <a:extLst>
              <a:ext uri="{FF2B5EF4-FFF2-40B4-BE49-F238E27FC236}">
                <a16:creationId xmlns:a16="http://schemas.microsoft.com/office/drawing/2014/main" id="{B0D863FB-3F52-88BC-4A4B-BF36106153B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95999" y="4674041"/>
            <a:ext cx="5833355" cy="1259971"/>
          </a:xfrm>
          <a:prstGeom prst="rect">
            <a:avLst/>
          </a:prstGeom>
        </p:spPr>
      </p:pic>
      <p:pic>
        <p:nvPicPr>
          <p:cNvPr id="12" name="Picture 11">
            <a:extLst>
              <a:ext uri="{FF2B5EF4-FFF2-40B4-BE49-F238E27FC236}">
                <a16:creationId xmlns:a16="http://schemas.microsoft.com/office/drawing/2014/main" id="{5B5AFD3F-3987-0E1F-1BA5-1D1F43FB2C5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082936" y="1643073"/>
            <a:ext cx="5846418" cy="2411921"/>
          </a:xfrm>
          <a:prstGeom prst="rect">
            <a:avLst/>
          </a:prstGeom>
        </p:spPr>
      </p:pic>
      <p:sp>
        <p:nvSpPr>
          <p:cNvPr id="3" name="Title 2">
            <a:extLst>
              <a:ext uri="{FF2B5EF4-FFF2-40B4-BE49-F238E27FC236}">
                <a16:creationId xmlns:a16="http://schemas.microsoft.com/office/drawing/2014/main" id="{051A874F-6A0B-B2E9-C984-811921EC3304}"/>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Q99. What is LINQ? When to use LINQ in real applications?</a:t>
            </a:r>
            <a:endParaRPr lang="en-IN" dirty="0"/>
          </a:p>
        </p:txBody>
      </p:sp>
      <p:sp>
        <p:nvSpPr>
          <p:cNvPr id="5" name="TextBox 4">
            <a:extLst>
              <a:ext uri="{FF2B5EF4-FFF2-40B4-BE49-F238E27FC236}">
                <a16:creationId xmlns:a16="http://schemas.microsoft.com/office/drawing/2014/main" id="{A2645275-8DBC-BF7D-26AF-08C6FFC366BA}"/>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pic>
        <p:nvPicPr>
          <p:cNvPr id="6" name="Picture 5">
            <a:extLst>
              <a:ext uri="{FF2B5EF4-FFF2-40B4-BE49-F238E27FC236}">
                <a16:creationId xmlns:a16="http://schemas.microsoft.com/office/drawing/2014/main" id="{95CACE4C-F0EF-7260-1EED-10ECC802E23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5733142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advantages &amp; disadvantages of LINQ?</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Q100</a:t>
            </a:r>
          </a:p>
        </p:txBody>
      </p:sp>
      <p:sp>
        <p:nvSpPr>
          <p:cNvPr id="2" name="TextBox 1">
            <a:extLst>
              <a:ext uri="{FF2B5EF4-FFF2-40B4-BE49-F238E27FC236}">
                <a16:creationId xmlns:a16="http://schemas.microsoft.com/office/drawing/2014/main" id="{D5E10847-CC11-1D66-A5DF-A4257E6EE58A}"/>
              </a:ext>
            </a:extLst>
          </p:cNvPr>
          <p:cNvSpPr txBox="1"/>
          <p:nvPr/>
        </p:nvSpPr>
        <p:spPr>
          <a:xfrm>
            <a:off x="667593" y="1050728"/>
            <a:ext cx="4949435"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D7D31"/>
              </a:buClr>
              <a:buSzPct val="80000"/>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Advantages of LINQ</a:t>
            </a:r>
          </a:p>
          <a:p>
            <a:pPr marL="0" marR="0" lvl="0" indent="0" algn="l" defTabSz="914400" rtl="0" eaLnBrk="1" fontAlgn="auto" latinLnBrk="0" hangingPunct="1">
              <a:lnSpc>
                <a:spcPct val="100000"/>
              </a:lnSpc>
              <a:spcBef>
                <a:spcPts val="0"/>
              </a:spcBef>
              <a:spcAft>
                <a:spcPts val="0"/>
              </a:spcAft>
              <a:buClr>
                <a:srgbClr val="ED7D31"/>
              </a:buClr>
              <a:buSzPct val="80000"/>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Easy and simple syntax to Learn</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Improved code readability </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Improved performance</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Type safety</a:t>
            </a:r>
          </a:p>
          <a:p>
            <a:pPr marL="0" marR="0" lvl="0" indent="0" algn="l" defTabSz="914400" rtl="0" eaLnBrk="1" fontAlgn="auto" latinLnBrk="0" hangingPunct="1">
              <a:lnSpc>
                <a:spcPct val="100000"/>
              </a:lnSpc>
              <a:spcBef>
                <a:spcPts val="0"/>
              </a:spcBef>
              <a:spcAft>
                <a:spcPts val="0"/>
              </a:spcAft>
              <a:buClr>
                <a:srgbClr val="ED7D31"/>
              </a:buClr>
              <a:buSzPct val="80000"/>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0321921-A340-8E88-4559-BD3B6C7C209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691052" y="2627390"/>
            <a:ext cx="5695406" cy="1058093"/>
          </a:xfrm>
          <a:prstGeom prst="rect">
            <a:avLst/>
          </a:prstGeom>
        </p:spPr>
      </p:pic>
      <p:sp>
        <p:nvSpPr>
          <p:cNvPr id="12" name="TextBox 11">
            <a:extLst>
              <a:ext uri="{FF2B5EF4-FFF2-40B4-BE49-F238E27FC236}">
                <a16:creationId xmlns:a16="http://schemas.microsoft.com/office/drawing/2014/main" id="{FA03E997-384F-6404-9A8C-486D5B130456}"/>
              </a:ext>
            </a:extLst>
          </p:cNvPr>
          <p:cNvSpPr txBox="1"/>
          <p:nvPr/>
        </p:nvSpPr>
        <p:spPr>
          <a:xfrm>
            <a:off x="667592" y="4223815"/>
            <a:ext cx="4949435"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D7D31"/>
              </a:buClr>
              <a:buSzPct val="80000"/>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Disadvantages of LINQ</a:t>
            </a:r>
          </a:p>
          <a:p>
            <a:pPr marL="0" marR="0" lvl="0" indent="0" algn="l" defTabSz="914400" rtl="0" eaLnBrk="1" fontAlgn="auto" latinLnBrk="0" hangingPunct="1">
              <a:lnSpc>
                <a:spcPct val="100000"/>
              </a:lnSpc>
              <a:spcBef>
                <a:spcPts val="0"/>
              </a:spcBef>
              <a:spcAft>
                <a:spcPts val="0"/>
              </a:spcAft>
              <a:buClr>
                <a:srgbClr val="ED7D31"/>
              </a:buClr>
              <a:buSzPct val="80000"/>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Limited support for some data sources</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Difficult to maintain and debug</a:t>
            </a:r>
          </a:p>
        </p:txBody>
      </p:sp>
      <p:pic>
        <p:nvPicPr>
          <p:cNvPr id="13" name="Picture 2" descr="What is LINQ - Javatpoint">
            <a:extLst>
              <a:ext uri="{FF2B5EF4-FFF2-40B4-BE49-F238E27FC236}">
                <a16:creationId xmlns:a16="http://schemas.microsoft.com/office/drawing/2014/main" id="{46B56034-FF5E-5180-3A52-AB85EB7EDD77}"/>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31314"/>
          <a:stretch/>
        </p:blipFill>
        <p:spPr bwMode="auto">
          <a:xfrm>
            <a:off x="5883578" y="4031338"/>
            <a:ext cx="5448301" cy="249480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56CC51D-6E69-B251-7208-7FEBDEAC493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691052" y="1021564"/>
            <a:ext cx="5833355" cy="1259971"/>
          </a:xfrm>
          <a:prstGeom prst="rect">
            <a:avLst/>
          </a:prstGeom>
        </p:spPr>
      </p:pic>
      <p:sp>
        <p:nvSpPr>
          <p:cNvPr id="3" name="Title 2">
            <a:extLst>
              <a:ext uri="{FF2B5EF4-FFF2-40B4-BE49-F238E27FC236}">
                <a16:creationId xmlns:a16="http://schemas.microsoft.com/office/drawing/2014/main" id="{FCE254DE-9EF3-9FB4-2BB2-E784CE028167}"/>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Q100. What are the advantages &amp; disadvantages of LINQ?</a:t>
            </a:r>
            <a:endParaRPr lang="en-IN" dirty="0"/>
          </a:p>
        </p:txBody>
      </p:sp>
      <p:sp>
        <p:nvSpPr>
          <p:cNvPr id="5" name="TextBox 4">
            <a:extLst>
              <a:ext uri="{FF2B5EF4-FFF2-40B4-BE49-F238E27FC236}">
                <a16:creationId xmlns:a16="http://schemas.microsoft.com/office/drawing/2014/main" id="{F986038B-FF4E-4CFC-055E-8BF016E79E7C}"/>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6" name="Picture 5">
            <a:extLst>
              <a:ext uri="{FF2B5EF4-FFF2-40B4-BE49-F238E27FC236}">
                <a16:creationId xmlns:a16="http://schemas.microsoft.com/office/drawing/2014/main" id="{B9030A29-CEFE-3D6C-6E2D-D2C86F46E72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43550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85898"/>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Property?</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39593"/>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Q8</a:t>
            </a:r>
          </a:p>
        </p:txBody>
      </p:sp>
      <p:sp>
        <p:nvSpPr>
          <p:cNvPr id="4" name="TextBox 3">
            <a:extLst>
              <a:ext uri="{FF2B5EF4-FFF2-40B4-BE49-F238E27FC236}">
                <a16:creationId xmlns:a16="http://schemas.microsoft.com/office/drawing/2014/main" id="{53C0ADCC-076C-D90B-CE53-37FB7E88A283}"/>
              </a:ext>
            </a:extLst>
          </p:cNvPr>
          <p:cNvSpPr txBox="1"/>
          <p:nvPr/>
        </p:nvSpPr>
        <p:spPr>
          <a:xfrm>
            <a:off x="540404" y="1166052"/>
            <a:ext cx="453036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A property is a class member that provides a flexible mechanism to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read</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and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write</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private field.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12F23371-F4DA-4987-18B2-F3C7C713C29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40532" y="1166052"/>
            <a:ext cx="4949388" cy="3353585"/>
          </a:xfrm>
          <a:prstGeom prst="rect">
            <a:avLst/>
          </a:prstGeom>
        </p:spPr>
      </p:pic>
      <p:sp>
        <p:nvSpPr>
          <p:cNvPr id="2" name="Title 1">
            <a:extLst>
              <a:ext uri="{FF2B5EF4-FFF2-40B4-BE49-F238E27FC236}">
                <a16:creationId xmlns:a16="http://schemas.microsoft.com/office/drawing/2014/main" id="{F33A92F8-15FC-4CF8-A2B1-9BFD58E341D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Q8. What is Property?</a:t>
            </a:r>
            <a:endParaRPr lang="en-IN" dirty="0"/>
          </a:p>
        </p:txBody>
      </p:sp>
      <p:sp>
        <p:nvSpPr>
          <p:cNvPr id="5" name="TextBox 4">
            <a:extLst>
              <a:ext uri="{FF2B5EF4-FFF2-40B4-BE49-F238E27FC236}">
                <a16:creationId xmlns:a16="http://schemas.microsoft.com/office/drawing/2014/main" id="{ACCA628B-3508-7E97-89DA-E846A4D2B9A8}"/>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3" name="Picture 2">
            <a:extLst>
              <a:ext uri="{FF2B5EF4-FFF2-40B4-BE49-F238E27FC236}">
                <a16:creationId xmlns:a16="http://schemas.microsoft.com/office/drawing/2014/main" id="{68DB5D89-8E36-A519-58B2-F3771A5E3D0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86763"/>
            <a:ext cx="1253829" cy="590594"/>
          </a:xfrm>
          <a:prstGeom prst="rect">
            <a:avLst/>
          </a:prstGeom>
        </p:spPr>
      </p:pic>
    </p:spTree>
    <p:extLst>
      <p:ext uri="{BB962C8B-B14F-4D97-AF65-F5344CB8AC3E}">
        <p14:creationId xmlns:p14="http://schemas.microsoft.com/office/powerpoint/2010/main" val="39630427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Lambda Expressions? What is the use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7" name="Picture 6">
            <a:extLst>
              <a:ext uri="{FF2B5EF4-FFF2-40B4-BE49-F238E27FC236}">
                <a16:creationId xmlns:a16="http://schemas.microsoft.com/office/drawing/2014/main" id="{CF66AF8D-93E5-934E-93C1-6C48708D653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708469" y="5594008"/>
            <a:ext cx="5264331" cy="886863"/>
          </a:xfrm>
          <a:prstGeom prst="rect">
            <a:avLst/>
          </a:prstGeom>
        </p:spPr>
      </p:pic>
      <p:sp>
        <p:nvSpPr>
          <p:cNvPr id="8" name="TextBox 7">
            <a:extLst>
              <a:ext uri="{FF2B5EF4-FFF2-40B4-BE49-F238E27FC236}">
                <a16:creationId xmlns:a16="http://schemas.microsoft.com/office/drawing/2014/main" id="{7EFB8AEA-438C-8D6A-E224-9D40B03D4C20}"/>
              </a:ext>
            </a:extLst>
          </p:cNvPr>
          <p:cNvSpPr txBox="1"/>
          <p:nvPr/>
        </p:nvSpPr>
        <p:spPr>
          <a:xfrm>
            <a:off x="262645" y="1063957"/>
            <a:ext cx="4648989"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lambda expression is used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simplify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syntax of anonymous methods.</a:t>
            </a:r>
          </a:p>
        </p:txBody>
      </p:sp>
      <p:pic>
        <p:nvPicPr>
          <p:cNvPr id="11" name="Picture 10">
            <a:extLst>
              <a:ext uri="{FF2B5EF4-FFF2-40B4-BE49-F238E27FC236}">
                <a16:creationId xmlns:a16="http://schemas.microsoft.com/office/drawing/2014/main" id="{4212551C-499E-3FA8-0E58-FC1BBB37DE4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708469" y="755641"/>
            <a:ext cx="6035040" cy="869346"/>
          </a:xfrm>
          <a:prstGeom prst="rect">
            <a:avLst/>
          </a:prstGeom>
        </p:spPr>
      </p:pic>
      <p:pic>
        <p:nvPicPr>
          <p:cNvPr id="12" name="Picture 11">
            <a:extLst>
              <a:ext uri="{FF2B5EF4-FFF2-40B4-BE49-F238E27FC236}">
                <a16:creationId xmlns:a16="http://schemas.microsoft.com/office/drawing/2014/main" id="{C87A06D7-1BEF-F6F3-4E7E-4B418B09A69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708469" y="1602399"/>
            <a:ext cx="6035040" cy="662564"/>
          </a:xfrm>
          <a:prstGeom prst="rect">
            <a:avLst/>
          </a:prstGeom>
        </p:spPr>
      </p:pic>
      <p:pic>
        <p:nvPicPr>
          <p:cNvPr id="13" name="Picture 12">
            <a:extLst>
              <a:ext uri="{FF2B5EF4-FFF2-40B4-BE49-F238E27FC236}">
                <a16:creationId xmlns:a16="http://schemas.microsoft.com/office/drawing/2014/main" id="{35E92D5C-BA1C-2092-2D82-F09455F797A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708469" y="2264963"/>
            <a:ext cx="6035040" cy="3252650"/>
          </a:xfrm>
          <a:prstGeom prst="rect">
            <a:avLst/>
          </a:prstGeom>
        </p:spPr>
      </p:pic>
      <p:sp>
        <p:nvSpPr>
          <p:cNvPr id="2" name="Octagon 1">
            <a:extLst>
              <a:ext uri="{FF2B5EF4-FFF2-40B4-BE49-F238E27FC236}">
                <a16:creationId xmlns:a16="http://schemas.microsoft.com/office/drawing/2014/main" id="{63C31710-ACE7-226B-B850-503D4AE6AEA2}"/>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Q101</a:t>
            </a:r>
          </a:p>
        </p:txBody>
      </p:sp>
      <p:sp>
        <p:nvSpPr>
          <p:cNvPr id="3" name="Title 2">
            <a:extLst>
              <a:ext uri="{FF2B5EF4-FFF2-40B4-BE49-F238E27FC236}">
                <a16:creationId xmlns:a16="http://schemas.microsoft.com/office/drawing/2014/main" id="{C711FF42-8AC0-A52E-1AF7-CC3D33FA571A}"/>
              </a:ext>
            </a:extLst>
          </p:cNvPr>
          <p:cNvSpPr>
            <a:spLocks noGrp="1"/>
          </p:cNvSpPr>
          <p:nvPr>
            <p:ph type="title"/>
          </p:nvPr>
        </p:nvSpPr>
        <p:spPr/>
        <p:txBody>
          <a:bodyPr>
            <a:normAutofit/>
          </a:bodyPr>
          <a:lstStyle/>
          <a:p>
            <a:r>
              <a:rPr lang="en-US" sz="800" kern="1200" dirty="0">
                <a:solidFill>
                  <a:srgbClr val="FFFFFF"/>
                </a:solidFill>
                <a:effectLst/>
                <a:latin typeface="Calibri" panose="020F0502020204030204" pitchFamily="34" charset="0"/>
                <a:ea typeface="+mn-ea"/>
                <a:cs typeface="+mn-cs"/>
              </a:rPr>
              <a:t>Q101. What is Lambda Expressions? What is the use in real applications?</a:t>
            </a:r>
            <a:endParaRPr lang="en-IN" sz="800" dirty="0"/>
          </a:p>
        </p:txBody>
      </p:sp>
      <p:sp>
        <p:nvSpPr>
          <p:cNvPr id="4" name="TextBox 3">
            <a:extLst>
              <a:ext uri="{FF2B5EF4-FFF2-40B4-BE49-F238E27FC236}">
                <a16:creationId xmlns:a16="http://schemas.microsoft.com/office/drawing/2014/main" id="{DCA353E9-C3A0-1445-2FEB-242EA9A673BF}"/>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pic>
        <p:nvPicPr>
          <p:cNvPr id="5" name="Picture 4">
            <a:extLst>
              <a:ext uri="{FF2B5EF4-FFF2-40B4-BE49-F238E27FC236}">
                <a16:creationId xmlns:a16="http://schemas.microsoft.com/office/drawing/2014/main" id="{6D4B4D43-C50B-321D-1137-E865D59FC97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4062236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First and FirstOrDefault methods in LINQ?</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CF75E6CB-96EE-BF42-B05C-FDB133C4B54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50823" y="1133998"/>
            <a:ext cx="6283235" cy="2403566"/>
          </a:xfrm>
          <a:prstGeom prst="rect">
            <a:avLst/>
          </a:prstGeom>
        </p:spPr>
      </p:pic>
      <p:pic>
        <p:nvPicPr>
          <p:cNvPr id="5" name="Picture 4">
            <a:extLst>
              <a:ext uri="{FF2B5EF4-FFF2-40B4-BE49-F238E27FC236}">
                <a16:creationId xmlns:a16="http://schemas.microsoft.com/office/drawing/2014/main" id="{861E191F-3048-C5BC-A0F5-60F0A8109A0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50823" y="3877515"/>
            <a:ext cx="7027818" cy="2547258"/>
          </a:xfrm>
          <a:prstGeom prst="rect">
            <a:avLst/>
          </a:prstGeom>
        </p:spPr>
      </p:pic>
      <p:sp>
        <p:nvSpPr>
          <p:cNvPr id="6" name="TextBox 5">
            <a:extLst>
              <a:ext uri="{FF2B5EF4-FFF2-40B4-BE49-F238E27FC236}">
                <a16:creationId xmlns:a16="http://schemas.microsoft.com/office/drawing/2014/main" id="{8BDB2A8F-A379-6965-F100-EA3624EB9586}"/>
              </a:ext>
            </a:extLst>
          </p:cNvPr>
          <p:cNvSpPr txBox="1"/>
          <p:nvPr/>
        </p:nvSpPr>
        <p:spPr>
          <a:xfrm>
            <a:off x="262647" y="1124868"/>
            <a:ext cx="4309354"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First method will return the first value, but it is not able to handle null values.</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FirstOrDefault will return the first value, and it is able to handle null values also.</a:t>
            </a:r>
          </a:p>
        </p:txBody>
      </p:sp>
      <p:sp>
        <p:nvSpPr>
          <p:cNvPr id="2" name="Octagon 1">
            <a:extLst>
              <a:ext uri="{FF2B5EF4-FFF2-40B4-BE49-F238E27FC236}">
                <a16:creationId xmlns:a16="http://schemas.microsoft.com/office/drawing/2014/main" id="{ED93F59A-9471-4C73-948C-AA8E5C87B09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Q102</a:t>
            </a:r>
          </a:p>
        </p:txBody>
      </p:sp>
      <p:sp>
        <p:nvSpPr>
          <p:cNvPr id="4" name="Title 3">
            <a:extLst>
              <a:ext uri="{FF2B5EF4-FFF2-40B4-BE49-F238E27FC236}">
                <a16:creationId xmlns:a16="http://schemas.microsoft.com/office/drawing/2014/main" id="{C84CC8A5-5B6E-724C-1FDD-D1A6171E5158}"/>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Q102. What is the difference between First and FirstOrDefault methods in LINQ?</a:t>
            </a:r>
            <a:endParaRPr lang="en-IN" dirty="0"/>
          </a:p>
        </p:txBody>
      </p:sp>
      <p:sp>
        <p:nvSpPr>
          <p:cNvPr id="7" name="TextBox 6">
            <a:extLst>
              <a:ext uri="{FF2B5EF4-FFF2-40B4-BE49-F238E27FC236}">
                <a16:creationId xmlns:a16="http://schemas.microsoft.com/office/drawing/2014/main" id="{383D942A-5C3E-74C7-2469-685D44535CF2}"/>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8" name="Picture 7">
            <a:extLst>
              <a:ext uri="{FF2B5EF4-FFF2-40B4-BE49-F238E27FC236}">
                <a16:creationId xmlns:a16="http://schemas.microsoft.com/office/drawing/2014/main" id="{8886151C-431B-7C3F-6D1B-A73D19E0D08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2243768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46967" y="237136"/>
            <a:ext cx="7537173" cy="1325563"/>
          </a:xfrm>
        </p:spPr>
        <p:txBody>
          <a:bodyPr>
            <a:noAutofit/>
          </a:bodyPr>
          <a:lstStyle/>
          <a:p>
            <a:r>
              <a:rPr lang="en-US" sz="3200" b="1" dirty="0">
                <a:solidFill>
                  <a:srgbClr val="FFFF00"/>
                </a:solidFill>
              </a:rPr>
              <a:t>Chapter 11 : .NET Framework - Basics</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19356" y="1456910"/>
            <a:ext cx="7272153" cy="2598255"/>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Q103. What are the important components of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.NET framework</a:t>
            </a:r>
            <a:r>
              <a:rPr lang="en-US" sz="1600" dirty="0">
                <a:hlinkClick r:id="rId3" action="ppaction://hlinksldjump">
                  <a:extLst>
                    <a:ext uri="{A12FA001-AC4F-418D-AE19-62706E023703}">
                      <ahyp:hlinkClr xmlns:ahyp="http://schemas.microsoft.com/office/drawing/2018/hyperlinkcolor" val="tx"/>
                    </a:ext>
                  </a:extLst>
                </a:hlinkClick>
              </a:rPr>
              <a:t>?</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Q104. What is an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Assembly</a:t>
            </a:r>
            <a:r>
              <a:rPr lang="en-US" sz="1600" dirty="0">
                <a:hlinkClick r:id="rId4" action="ppaction://hlinksldjump">
                  <a:extLst>
                    <a:ext uri="{A12FA001-AC4F-418D-AE19-62706E023703}">
                      <ahyp:hlinkClr xmlns:ahyp="http://schemas.microsoft.com/office/drawing/2018/hyperlinkcolor" val="tx"/>
                    </a:ext>
                  </a:extLst>
                </a:hlinkClick>
              </a:rPr>
              <a:t>? What are the different types of assembly?</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Q105. What is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GAC</a:t>
            </a:r>
            <a:r>
              <a:rPr lang="en-US" sz="1600" dirty="0">
                <a:hlinkClick r:id="rId5"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Q106. What is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Reflection</a:t>
            </a:r>
            <a:r>
              <a:rPr lang="en-US" sz="1600" dirty="0">
                <a:hlinkClick r:id="rId6"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Q107. What are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Serialization </a:t>
            </a:r>
            <a:r>
              <a:rPr lang="en-US" sz="1600" dirty="0">
                <a:hlinkClick r:id="rId7"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Deserialization</a:t>
            </a:r>
            <a:r>
              <a:rPr lang="en-US" sz="1600" dirty="0">
                <a:hlinkClick r:id="rId7" action="ppaction://hlinksldjump">
                  <a:extLst>
                    <a:ext uri="{A12FA001-AC4F-418D-AE19-62706E023703}">
                      <ahyp:hlinkClr xmlns:ahyp="http://schemas.microsoft.com/office/drawing/2018/hyperlinkcolor" val="tx"/>
                    </a:ext>
                  </a:extLst>
                </a:hlinkClick>
              </a:rPr>
              <a:t>? </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Q108. What is meant by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Globalization</a:t>
            </a:r>
            <a:r>
              <a:rPr lang="en-US" sz="1600" dirty="0">
                <a:hlinkClick r:id="rId8"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Localization</a:t>
            </a:r>
            <a:r>
              <a:rPr lang="en-US" sz="1600" dirty="0">
                <a:hlinkClick r:id="rId8"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Q109. What are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Window Services</a:t>
            </a:r>
            <a:r>
              <a:rPr lang="en-US" sz="1600" dirty="0">
                <a:hlinkClick r:id="rId9" action="ppaction://hlinksldjump">
                  <a:extLst>
                    <a:ext uri="{A12FA001-AC4F-418D-AE19-62706E023703}">
                      <ahyp:hlinkClr xmlns:ahyp="http://schemas.microsoft.com/office/drawing/2018/hyperlinkcolor" val="tx"/>
                    </a:ext>
                  </a:extLst>
                </a:hlinkClick>
              </a:rPr>
              <a:t>?</a:t>
            </a:r>
            <a:endParaRPr lang="en-US" sz="1600" dirty="0"/>
          </a:p>
        </p:txBody>
      </p:sp>
      <p:sp>
        <p:nvSpPr>
          <p:cNvPr id="5" name="TextBox 4">
            <a:extLst>
              <a:ext uri="{FF2B5EF4-FFF2-40B4-BE49-F238E27FC236}">
                <a16:creationId xmlns:a16="http://schemas.microsoft.com/office/drawing/2014/main" id="{147B3AF5-4071-CC18-DE7A-C92C7E665A01}"/>
              </a:ext>
            </a:extLst>
          </p:cNvPr>
          <p:cNvSpPr txBox="1"/>
          <p:nvPr/>
        </p:nvSpPr>
        <p:spPr>
          <a:xfrm>
            <a:off x="5482008" y="1426556"/>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8" name="TextBox 7">
            <a:extLst>
              <a:ext uri="{FF2B5EF4-FFF2-40B4-BE49-F238E27FC236}">
                <a16:creationId xmlns:a16="http://schemas.microsoft.com/office/drawing/2014/main" id="{68C463D5-B9D1-6EE5-DCCF-2D5077DB98A5}"/>
              </a:ext>
            </a:extLst>
          </p:cNvPr>
          <p:cNvSpPr txBox="1"/>
          <p:nvPr/>
        </p:nvSpPr>
        <p:spPr>
          <a:xfrm>
            <a:off x="5212493" y="2942955"/>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2" name="Picture 1">
            <a:extLst>
              <a:ext uri="{FF2B5EF4-FFF2-40B4-BE49-F238E27FC236}">
                <a16:creationId xmlns:a16="http://schemas.microsoft.com/office/drawing/2014/main" id="{AD489928-DD67-1248-9977-2DFA3D3023E7}"/>
              </a:ext>
            </a:extLst>
          </p:cNvPr>
          <p:cNvPicPr/>
          <p:nvPr/>
        </p:nvPicPr>
        <p:blipFill>
          <a:blip r:embed="rId10">
            <a:extLst>
              <a:ext uri="{28A0092B-C50C-407E-A947-70E740481C1C}">
                <a14:useLocalDpi xmlns:a14="http://schemas.microsoft.com/office/drawing/2010/main"/>
              </a:ext>
            </a:extLst>
          </a:blip>
          <a:srcRect/>
          <a:stretch>
            <a:fillRect/>
          </a:stretch>
        </p:blipFill>
        <p:spPr bwMode="auto">
          <a:xfrm>
            <a:off x="7463897" y="1426555"/>
            <a:ext cx="3882894" cy="3961522"/>
          </a:xfrm>
          <a:prstGeom prst="rect">
            <a:avLst/>
          </a:prstGeom>
          <a:noFill/>
          <a:ln>
            <a:noFill/>
          </a:ln>
        </p:spPr>
      </p:pic>
      <p:sp>
        <p:nvSpPr>
          <p:cNvPr id="3" name="TextBox 2">
            <a:extLst>
              <a:ext uri="{FF2B5EF4-FFF2-40B4-BE49-F238E27FC236}">
                <a16:creationId xmlns:a16="http://schemas.microsoft.com/office/drawing/2014/main" id="{A43AA1A0-A35F-97E2-8BED-1FA912FE3053}"/>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main index</a:t>
            </a:r>
            <a:endParaRPr lang="en-IN" sz="1400" dirty="0"/>
          </a:p>
        </p:txBody>
      </p:sp>
    </p:spTree>
    <p:extLst>
      <p:ext uri="{BB962C8B-B14F-4D97-AF65-F5344CB8AC3E}">
        <p14:creationId xmlns:p14="http://schemas.microsoft.com/office/powerpoint/2010/main" val="3898999020"/>
      </p:ext>
    </p:extLst>
  </p:cSld>
  <p:clrMapOvr>
    <a:overrideClrMapping bg1="dk1" tx1="lt1" bg2="dk2" tx2="lt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54728" y="157811"/>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important components of .NET framework?</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5" name="Picture 4">
            <a:extLst>
              <a:ext uri="{FF2B5EF4-FFF2-40B4-BE49-F238E27FC236}">
                <a16:creationId xmlns:a16="http://schemas.microsoft.com/office/drawing/2014/main" id="{D02C2556-955A-4892-A517-3373573A0A77}"/>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7540487" y="838951"/>
            <a:ext cx="4470352" cy="4404249"/>
          </a:xfrm>
          <a:prstGeom prst="rect">
            <a:avLst/>
          </a:prstGeom>
          <a:noFill/>
          <a:ln>
            <a:noFill/>
          </a:ln>
        </p:spPr>
      </p:pic>
      <p:sp>
        <p:nvSpPr>
          <p:cNvPr id="7" name="TextBox 6">
            <a:extLst>
              <a:ext uri="{FF2B5EF4-FFF2-40B4-BE49-F238E27FC236}">
                <a16:creationId xmlns:a16="http://schemas.microsoft.com/office/drawing/2014/main" id="{C3AB7F51-F7ED-414C-9FB2-A81943F25369}"/>
              </a:ext>
            </a:extLst>
          </p:cNvPr>
          <p:cNvSpPr txBox="1"/>
          <p:nvPr/>
        </p:nvSpPr>
        <p:spPr>
          <a:xfrm>
            <a:off x="181161" y="1002638"/>
            <a:ext cx="7054526" cy="5526256"/>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0"/>
              </a:spcAft>
              <a:buClr>
                <a:srgbClr val="ED7D31"/>
              </a:buClr>
              <a:buSzTx/>
              <a:buFont typeface="Wingdings" panose="05000000000000000000" pitchFamily="2" charset="2"/>
              <a:buChar char="v"/>
              <a:tabLst/>
              <a:defRPr/>
            </a:pPr>
            <a:r>
              <a:rPr kumimoji="0" lang="en-US" sz="17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CLR (Common Language Runtime)</a:t>
            </a:r>
          </a:p>
          <a:p>
            <a:pPr marL="742950" marR="0" lvl="1" indent="-285750" algn="l" defTabSz="914400" rtl="0" eaLnBrk="1" fontAlgn="auto" latinLnBrk="0" hangingPunct="1">
              <a:lnSpc>
                <a:spcPct val="107000"/>
              </a:lnSpc>
              <a:spcBef>
                <a:spcPts val="0"/>
              </a:spcBef>
              <a:spcAft>
                <a:spcPts val="0"/>
              </a:spcAft>
              <a:buClr>
                <a:srgbClr val="ED7D31"/>
              </a:buClr>
              <a:buSzTx/>
              <a:buFont typeface="Wingdings" panose="05000000000000000000" pitchFamily="2" charset="2"/>
              <a:buChar char="v"/>
              <a:tabLst/>
              <a:defRPr/>
            </a:pPr>
            <a:r>
              <a:rPr kumimoji="0" lang="en-US" sz="17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CLR </a:t>
            </a:r>
            <a:r>
              <a:rPr kumimoji="0" lang="en-US" sz="1700" b="1"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manages</a:t>
            </a:r>
            <a:r>
              <a:rPr kumimoji="0" lang="en-US" sz="17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 the execution</a:t>
            </a:r>
            <a:r>
              <a:rPr kumimoji="0" lang="en-US" sz="1700" b="1"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 </a:t>
            </a:r>
            <a:r>
              <a:rPr kumimoji="0" lang="en-US" sz="17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of programs for example operations like memory management, security checks etc.</a:t>
            </a:r>
          </a:p>
          <a:p>
            <a:pPr marL="742950" marR="0" lvl="1" indent="-285750" algn="l" defTabSz="914400" rtl="0" eaLnBrk="1" fontAlgn="auto" latinLnBrk="0" hangingPunct="1">
              <a:lnSpc>
                <a:spcPct val="107000"/>
              </a:lnSpc>
              <a:spcBef>
                <a:spcPts val="0"/>
              </a:spcBef>
              <a:spcAft>
                <a:spcPts val="0"/>
              </a:spcAft>
              <a:buClr>
                <a:srgbClr val="ED7D31"/>
              </a:buClr>
              <a:buSzTx/>
              <a:buFont typeface="Wingdings" panose="05000000000000000000" pitchFamily="2" charset="2"/>
              <a:buChar char="v"/>
              <a:tabLst/>
              <a:defRPr/>
            </a:pPr>
            <a:r>
              <a:rPr kumimoji="0" lang="en-US" sz="17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CLR provides execution of </a:t>
            </a:r>
            <a:r>
              <a:rPr kumimoji="0" lang="en-US" sz="1700" b="1"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managed code</a:t>
            </a:r>
            <a:r>
              <a:rPr kumimoji="0" lang="en-US" sz="17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 only </a:t>
            </a: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(Code written in any .NET-supported language such as C#, Visual Basic .NET, or F#)</a:t>
            </a:r>
            <a:r>
              <a:rPr kumimoji="0" lang="en-US" sz="17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a:t>
            </a:r>
            <a:endParaRPr kumimoji="0" lang="en-US" sz="17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0"/>
              </a:spcAft>
              <a:buClr>
                <a:srgbClr val="ED7D31"/>
              </a:buClr>
              <a:buSzTx/>
              <a:buFont typeface="Wingdings" panose="05000000000000000000" pitchFamily="2" charset="2"/>
              <a:buChar char="v"/>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0"/>
              </a:spcAft>
              <a:buClr>
                <a:srgbClr val="ED7D31"/>
              </a:buClr>
              <a:buSzTx/>
              <a:buFont typeface="Wingdings" panose="05000000000000000000" pitchFamily="2" charset="2"/>
              <a:buChar char="v"/>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CTS(Common Type System)</a:t>
            </a:r>
          </a:p>
          <a:p>
            <a:pPr marL="742950" marR="0" lvl="1" indent="-285750" algn="l" defTabSz="914400" rtl="0" eaLnBrk="1" fontAlgn="auto" latinLnBrk="0" hangingPunct="1">
              <a:lnSpc>
                <a:spcPct val="107000"/>
              </a:lnSpc>
              <a:spcBef>
                <a:spcPts val="0"/>
              </a:spcBef>
              <a:spcAft>
                <a:spcPts val="0"/>
              </a:spcAft>
              <a:buClr>
                <a:srgbClr val="ED7D31"/>
              </a:buClr>
              <a:buSzTx/>
              <a:buFont typeface="Wingdings" panose="05000000000000000000" pitchFamily="2" charset="2"/>
              <a:buChar char="v"/>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CTS is a set of rules that define how </a:t>
            </a:r>
            <a:r>
              <a:rPr kumimoji="0" lang="en-US" sz="1700" b="1" i="0" u="none" strike="noStrike" kern="1200" cap="none" spc="0" normalizeH="0" baseline="0" noProof="0" dirty="0">
                <a:ln>
                  <a:noFill/>
                </a:ln>
                <a:solidFill>
                  <a:prstClr val="black"/>
                </a:solidFill>
                <a:effectLst/>
                <a:uLnTx/>
                <a:uFillTx/>
                <a:latin typeface="Calibri" panose="020F0502020204030204"/>
                <a:ea typeface="+mn-ea"/>
                <a:cs typeface="+mn-cs"/>
              </a:rPr>
              <a:t>types</a:t>
            </a: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 are declared, used, and managed in the .NET Framework. Types like int, string, double.</a:t>
            </a:r>
          </a:p>
          <a:p>
            <a:pPr marL="742950" marR="0" lvl="1" indent="-285750" algn="l" defTabSz="914400" rtl="0" eaLnBrk="1" fontAlgn="auto" latinLnBrk="0" hangingPunct="1">
              <a:lnSpc>
                <a:spcPct val="107000"/>
              </a:lnSpc>
              <a:spcBef>
                <a:spcPts val="0"/>
              </a:spcBef>
              <a:spcAft>
                <a:spcPts val="0"/>
              </a:spcAft>
              <a:buClr>
                <a:srgbClr val="ED7D31"/>
              </a:buClr>
              <a:buSzTx/>
              <a:buFont typeface="Wingdings" panose="05000000000000000000" pitchFamily="2" charset="2"/>
              <a:buChar char="v"/>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9144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CLS(Common Language Specification) </a:t>
            </a:r>
          </a:p>
          <a:p>
            <a:pPr marL="742950" marR="91440" lvl="1"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CLS is a </a:t>
            </a:r>
            <a:r>
              <a:rPr kumimoji="0" lang="en-US" sz="17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subset</a:t>
            </a:r>
            <a:r>
              <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of CTS. It defines a set of </a:t>
            </a:r>
            <a:r>
              <a:rPr kumimoji="0" lang="en-US" sz="17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rules</a:t>
            </a:r>
            <a:r>
              <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that every language must follow which runs under .NET framework. </a:t>
            </a:r>
          </a:p>
          <a:p>
            <a:pPr marL="742950" marR="91440" lvl="1"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The benefit is, if you create same program logic in different languages of .NET, then the compiler will generate same </a:t>
            </a:r>
            <a:r>
              <a:rPr kumimoji="0" lang="en-US" sz="1700" b="0" i="0" u="none" strike="noStrike" kern="1200" cap="none" spc="0" normalizeH="0" baseline="0" noProof="0" dirty="0" err="1">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dll</a:t>
            </a:r>
            <a:r>
              <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a:t>
            </a:r>
          </a:p>
          <a:p>
            <a:pPr marL="742950" marR="0" lvl="0" indent="-285750" algn="l" defTabSz="914400" rtl="0" eaLnBrk="1" fontAlgn="auto" latinLnBrk="0" hangingPunct="1">
              <a:lnSpc>
                <a:spcPct val="107000"/>
              </a:lnSpc>
              <a:spcBef>
                <a:spcPts val="0"/>
              </a:spcBef>
              <a:spcAft>
                <a:spcPts val="0"/>
              </a:spcAft>
              <a:buClr>
                <a:srgbClr val="ED7D31"/>
              </a:buClr>
              <a:buSzTx/>
              <a:buFont typeface="Wingdings" panose="05000000000000000000" pitchFamily="2" charset="2"/>
              <a:buChar char="v"/>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9144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FCL(</a:t>
            </a:r>
            <a:r>
              <a:rPr kumimoji="0" lang="en-US" sz="17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Framework Class Library)</a:t>
            </a:r>
          </a:p>
          <a:p>
            <a:pPr marL="742950" marR="91440" lvl="1"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7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FCL is the collection of classes, namespaces, interfaces and value types that are used for .NET applications. </a:t>
            </a:r>
          </a:p>
          <a:p>
            <a:pPr marL="742950" marR="91440" lvl="1"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7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For example, String, Arraylist, List classes are provided by FCL only.</a:t>
            </a:r>
            <a:endParaRPr kumimoji="0" lang="en-US" sz="17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0220A0B-47BD-3B57-AC17-0B71291565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0308C3E9-F88B-2884-0E48-00D434A68AF1}"/>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Q103</a:t>
            </a:r>
          </a:p>
        </p:txBody>
      </p:sp>
      <p:sp>
        <p:nvSpPr>
          <p:cNvPr id="4" name="Title 3">
            <a:extLst>
              <a:ext uri="{FF2B5EF4-FFF2-40B4-BE49-F238E27FC236}">
                <a16:creationId xmlns:a16="http://schemas.microsoft.com/office/drawing/2014/main" id="{00B5CFFF-6806-B757-E669-0C26614DA40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Q103. What are the important components of .NET framework?</a:t>
            </a:r>
            <a:endParaRPr lang="en-IN" dirty="0"/>
          </a:p>
        </p:txBody>
      </p:sp>
      <p:sp>
        <p:nvSpPr>
          <p:cNvPr id="6" name="TextBox 5">
            <a:extLst>
              <a:ext uri="{FF2B5EF4-FFF2-40B4-BE49-F238E27FC236}">
                <a16:creationId xmlns:a16="http://schemas.microsoft.com/office/drawing/2014/main" id="{E93A1E22-19DA-D6F4-3216-5EA634C97580}"/>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9706071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6"/>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an Assembly? What are the different types of assembly in .NET?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1BD717D6-27EA-4AC6-889A-8B192346329A}"/>
              </a:ext>
            </a:extLst>
          </p:cNvPr>
          <p:cNvSpPr txBox="1"/>
          <p:nvPr/>
        </p:nvSpPr>
        <p:spPr>
          <a:xfrm>
            <a:off x="406706" y="1084991"/>
            <a:ext cx="6033851"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mn-cs"/>
              </a:rPr>
              <a:t>Assembly</a:t>
            </a: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 is unit of deployment like EXE or a DLL.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1" u="none" strike="noStrike" kern="1200" cap="none" spc="0" normalizeH="0" baseline="0" noProof="0" dirty="0">
                <a:ln>
                  <a:noFill/>
                </a:ln>
                <a:solidFill>
                  <a:prstClr val="black">
                    <a:lumMod val="50000"/>
                    <a:lumOff val="50000"/>
                  </a:prstClr>
                </a:solidFill>
                <a:effectLst/>
                <a:uLnTx/>
                <a:uFillTx/>
                <a:latin typeface="Calibri" panose="020F0502020204030204"/>
                <a:ea typeface="Calibri" panose="020F0502020204030204" pitchFamily="34" charset="0"/>
                <a:cs typeface="Times New Roman" panose="02020603050405020304" pitchFamily="18" charset="0"/>
              </a:rPr>
              <a:t>When you create a code and build the solution, then the .NET Framework convert your code into Intermediate Language and that is placed inside the assembly(</a:t>
            </a:r>
            <a:r>
              <a:rPr kumimoji="0" lang="en-US" sz="1800" b="0" i="1" u="none" strike="noStrike" kern="1200" cap="none" spc="0" normalizeH="0" baseline="0" noProof="0" dirty="0" err="1">
                <a:ln>
                  <a:noFill/>
                </a:ln>
                <a:solidFill>
                  <a:prstClr val="black">
                    <a:lumMod val="50000"/>
                    <a:lumOff val="50000"/>
                  </a:prstClr>
                </a:solidFill>
                <a:effectLst/>
                <a:uLnTx/>
                <a:uFillTx/>
                <a:latin typeface="Calibri" panose="020F0502020204030204"/>
                <a:ea typeface="Calibri" panose="020F0502020204030204" pitchFamily="34" charset="0"/>
                <a:cs typeface="Times New Roman" panose="02020603050405020304" pitchFamily="18" charset="0"/>
              </a:rPr>
              <a:t>dll</a:t>
            </a:r>
            <a:r>
              <a:rPr kumimoji="0" lang="en-US" sz="1800" b="0" i="1" u="none" strike="noStrike" kern="1200" cap="none" spc="0" normalizeH="0" baseline="0" noProof="0" dirty="0">
                <a:ln>
                  <a:noFill/>
                </a:ln>
                <a:solidFill>
                  <a:prstClr val="black">
                    <a:lumMod val="50000"/>
                    <a:lumOff val="50000"/>
                  </a:prstClr>
                </a:solidFill>
                <a:effectLst/>
                <a:uLnTx/>
                <a:uFillTx/>
                <a:latin typeface="Calibri" panose="020F0502020204030204"/>
                <a:ea typeface="Calibri" panose="020F0502020204030204" pitchFamily="34" charset="0"/>
                <a:cs typeface="Times New Roman" panose="02020603050405020304" pitchFamily="18" charset="0"/>
              </a:rPr>
              <a:t>), which you can find inside bin folder.</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1"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CBA7D3A-42E8-468E-AB52-EF2F9CB16724}"/>
              </a:ext>
            </a:extLst>
          </p:cNvPr>
          <p:cNvSpPr txBox="1"/>
          <p:nvPr/>
        </p:nvSpPr>
        <p:spPr>
          <a:xfrm>
            <a:off x="406705" y="3038858"/>
            <a:ext cx="6033852" cy="3530134"/>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tab pos="62484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There are 3 types of assemblies:</a:t>
            </a: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Private assembly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A private assembly can be used by a single application only. It is not accessible outside. So, all the projects you create will by default create private assembly only.</a:t>
            </a: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Public/ shared assembly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Shared assemblies are usually libraries of code, which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multiple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applications can use. It is registered in the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global assembly cache(GAC)</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Times New Roman" panose="02020603050405020304" pitchFamily="18" charset="0"/>
              </a:rPr>
              <a:t>Satellite assembly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 satellite Assembly is defined as an assembly with resources only, no executable code.</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B0A9E7B-3F28-A277-E06C-79BFF235513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18781" y="1084991"/>
            <a:ext cx="3479841" cy="2554357"/>
          </a:xfrm>
          <a:prstGeom prst="rect">
            <a:avLst/>
          </a:prstGeom>
        </p:spPr>
      </p:pic>
      <p:pic>
        <p:nvPicPr>
          <p:cNvPr id="5" name="Picture 2" descr="net - How to use MSBUILD to automate culture-specific satellite assemblies  with Visual Studio 2017 - Stack Overflow">
            <a:extLst>
              <a:ext uri="{FF2B5EF4-FFF2-40B4-BE49-F238E27FC236}">
                <a16:creationId xmlns:a16="http://schemas.microsoft.com/office/drawing/2014/main" id="{D094AF5F-2EE3-7F17-366D-4BAD1A5416F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18781" y="3973076"/>
            <a:ext cx="3638774" cy="288492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33605D7-7052-8A41-A746-EF4F6300858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229DACB3-8004-A9A4-44DE-6EDE2905845C}"/>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Q104</a:t>
            </a:r>
          </a:p>
        </p:txBody>
      </p:sp>
      <p:sp>
        <p:nvSpPr>
          <p:cNvPr id="7" name="Title 6">
            <a:extLst>
              <a:ext uri="{FF2B5EF4-FFF2-40B4-BE49-F238E27FC236}">
                <a16:creationId xmlns:a16="http://schemas.microsoft.com/office/drawing/2014/main" id="{0CC0C290-D8D7-9A3A-F865-9552168AD6A9}"/>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Q104. What is an Assembly? What are the different types of assembly?</a:t>
            </a:r>
            <a:endParaRPr lang="en-IN" dirty="0"/>
          </a:p>
        </p:txBody>
      </p:sp>
      <p:sp>
        <p:nvSpPr>
          <p:cNvPr id="8" name="TextBox 7">
            <a:extLst>
              <a:ext uri="{FF2B5EF4-FFF2-40B4-BE49-F238E27FC236}">
                <a16:creationId xmlns:a16="http://schemas.microsoft.com/office/drawing/2014/main" id="{471F1F14-810B-4F25-4430-4FB1B883C46B}"/>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9042727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6"/>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GAC?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A87A3233-F552-4617-95DE-2C7BB1C37683}"/>
              </a:ext>
            </a:extLst>
          </p:cNvPr>
          <p:cNvSpPr txBox="1"/>
          <p:nvPr/>
        </p:nvSpPr>
        <p:spPr>
          <a:xfrm>
            <a:off x="1055563" y="1141542"/>
            <a:ext cx="7054767" cy="258532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GAC stands for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Global Assembly Cache</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GAC is the place where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public assemblies</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are stored.</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Private assembly can be converted into public assembly by adding them in GAC using </a:t>
            </a:r>
            <a:r>
              <a:rPr kumimoji="0" lang="en-US" sz="1800" b="1" i="0" u="none" strike="noStrike" kern="1200" cap="none" spc="0" normalizeH="0" baseline="0" noProof="0" dirty="0" err="1">
                <a:ln>
                  <a:noFill/>
                </a:ln>
                <a:solidFill>
                  <a:srgbClr val="202124"/>
                </a:solidFill>
                <a:effectLst/>
                <a:uLnTx/>
                <a:uFillTx/>
                <a:latin typeface="Calibri" panose="020F0502020204030204"/>
                <a:ea typeface="+mn-ea"/>
                <a:cs typeface="+mn-cs"/>
              </a:rPr>
              <a:t>gacutil</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tool.</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B92E5127-D7FB-38A3-B054-B8328D17BBF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D3E48A10-9848-364E-C09E-9F512FE833B9}"/>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Q105</a:t>
            </a:r>
          </a:p>
        </p:txBody>
      </p:sp>
      <p:sp>
        <p:nvSpPr>
          <p:cNvPr id="4" name="Title 3">
            <a:extLst>
              <a:ext uri="{FF2B5EF4-FFF2-40B4-BE49-F238E27FC236}">
                <a16:creationId xmlns:a16="http://schemas.microsoft.com/office/drawing/2014/main" id="{526E4FF7-302E-B8C7-F595-926C9F60632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Q105. What is GAC?</a:t>
            </a:r>
            <a:endParaRPr lang="en-IN" dirty="0"/>
          </a:p>
        </p:txBody>
      </p:sp>
      <p:sp>
        <p:nvSpPr>
          <p:cNvPr id="8" name="TextBox 7">
            <a:extLst>
              <a:ext uri="{FF2B5EF4-FFF2-40B4-BE49-F238E27FC236}">
                <a16:creationId xmlns:a16="http://schemas.microsoft.com/office/drawing/2014/main" id="{9E70A890-4982-7D63-1153-C47C680F4EF0}"/>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34032210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5"/>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Reflection?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4852DEF7-FC7A-4861-9EBD-F15C5B3F0BD8}"/>
              </a:ext>
            </a:extLst>
          </p:cNvPr>
          <p:cNvSpPr txBox="1"/>
          <p:nvPr/>
        </p:nvSpPr>
        <p:spPr>
          <a:xfrm>
            <a:off x="566953" y="1000886"/>
            <a:ext cx="4489669"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Reflection is the ability of a code to access the metadata of the assembly during runtime.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F85BCBBA-C858-4E85-A1E7-A2498F9102D8}"/>
              </a:ext>
            </a:extLst>
          </p:cNvPr>
          <p:cNvSpPr txBox="1"/>
          <p:nvPr/>
        </p:nvSpPr>
        <p:spPr>
          <a:xfrm>
            <a:off x="566953" y="2241566"/>
            <a:ext cx="456421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Metadata is information about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5A5E3706-0717-445E-9D43-B5E4DAD4F663}"/>
              </a:ext>
            </a:extLst>
          </p:cNvPr>
          <p:cNvSpPr txBox="1"/>
          <p:nvPr/>
        </p:nvSpPr>
        <p:spPr>
          <a:xfrm>
            <a:off x="5766872" y="1057244"/>
            <a:ext cx="561963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1"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Suppose you have to check the version of the assembly at runtime, then you can use reflection.</a:t>
            </a:r>
          </a:p>
        </p:txBody>
      </p:sp>
      <p:pic>
        <p:nvPicPr>
          <p:cNvPr id="5" name="Picture 4">
            <a:extLst>
              <a:ext uri="{FF2B5EF4-FFF2-40B4-BE49-F238E27FC236}">
                <a16:creationId xmlns:a16="http://schemas.microsoft.com/office/drawing/2014/main" id="{B78E12AD-DDA8-392E-9ABA-C9125911616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50387" y="1924216"/>
            <a:ext cx="5844209" cy="2732815"/>
          </a:xfrm>
          <a:prstGeom prst="rect">
            <a:avLst/>
          </a:prstGeom>
        </p:spPr>
      </p:pic>
      <p:pic>
        <p:nvPicPr>
          <p:cNvPr id="2" name="Picture 1">
            <a:extLst>
              <a:ext uri="{FF2B5EF4-FFF2-40B4-BE49-F238E27FC236}">
                <a16:creationId xmlns:a16="http://schemas.microsoft.com/office/drawing/2014/main" id="{48044338-D4E9-E3CC-088E-1782C2EA1C2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05111" y="61440"/>
            <a:ext cx="778971" cy="686551"/>
          </a:xfrm>
          <a:prstGeom prst="rect">
            <a:avLst/>
          </a:prstGeom>
        </p:spPr>
      </p:pic>
      <p:pic>
        <p:nvPicPr>
          <p:cNvPr id="1026" name="Picture 2" descr="Make Your Titles Stand Out with Book Title Cliparts">
            <a:extLst>
              <a:ext uri="{FF2B5EF4-FFF2-40B4-BE49-F238E27FC236}">
                <a16:creationId xmlns:a16="http://schemas.microsoft.com/office/drawing/2014/main" id="{EF9DB197-AD12-18E0-0E49-948DADA8616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72637" y="2918507"/>
            <a:ext cx="1807886" cy="186514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1EDFEBF-756E-68FA-8074-77CB1354090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950387" y="5102086"/>
            <a:ext cx="5300870" cy="1118701"/>
          </a:xfrm>
          <a:prstGeom prst="rect">
            <a:avLst/>
          </a:prstGeom>
        </p:spPr>
      </p:pic>
      <p:sp>
        <p:nvSpPr>
          <p:cNvPr id="4" name="Octagon 3">
            <a:extLst>
              <a:ext uri="{FF2B5EF4-FFF2-40B4-BE49-F238E27FC236}">
                <a16:creationId xmlns:a16="http://schemas.microsoft.com/office/drawing/2014/main" id="{8134F183-D66D-1110-EB36-AA2AD556C9F9}"/>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Q106</a:t>
            </a:r>
          </a:p>
        </p:txBody>
      </p:sp>
      <p:sp>
        <p:nvSpPr>
          <p:cNvPr id="7" name="Title 6">
            <a:extLst>
              <a:ext uri="{FF2B5EF4-FFF2-40B4-BE49-F238E27FC236}">
                <a16:creationId xmlns:a16="http://schemas.microsoft.com/office/drawing/2014/main" id="{5048BF51-81F7-D287-CAC6-6495D35FF8A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Q106. What is Reflection?</a:t>
            </a:r>
            <a:endParaRPr lang="en-IN" dirty="0"/>
          </a:p>
        </p:txBody>
      </p:sp>
      <p:sp>
        <p:nvSpPr>
          <p:cNvPr id="9" name="TextBox 8">
            <a:extLst>
              <a:ext uri="{FF2B5EF4-FFF2-40B4-BE49-F238E27FC236}">
                <a16:creationId xmlns:a16="http://schemas.microsoft.com/office/drawing/2014/main" id="{47D9C3E1-B0BC-05B0-84FB-33071557DC4F}"/>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8705801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6"/>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Serialization and Deserialization? What are the types of serialization?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991A2C32-79EE-43C1-8909-910609F09D06}"/>
              </a:ext>
            </a:extLst>
          </p:cNvPr>
          <p:cNvSpPr txBox="1"/>
          <p:nvPr/>
        </p:nvSpPr>
        <p:spPr>
          <a:xfrm>
            <a:off x="262646" y="1089932"/>
            <a:ext cx="4734861"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Serialization is the process of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converting an object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into a format that can be stored, transmitted, or reconstructed later. </a:t>
            </a:r>
          </a:p>
        </p:txBody>
      </p:sp>
      <p:pic>
        <p:nvPicPr>
          <p:cNvPr id="7" name="Picture 6">
            <a:extLst>
              <a:ext uri="{FF2B5EF4-FFF2-40B4-BE49-F238E27FC236}">
                <a16:creationId xmlns:a16="http://schemas.microsoft.com/office/drawing/2014/main" id="{E2BE1D80-F427-499A-8B2D-85E042928DBB}"/>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805492" y="1968154"/>
            <a:ext cx="4018299" cy="2921691"/>
          </a:xfrm>
          <a:prstGeom prst="rect">
            <a:avLst/>
          </a:prstGeom>
          <a:noFill/>
          <a:ln>
            <a:noFill/>
          </a:ln>
        </p:spPr>
      </p:pic>
      <p:pic>
        <p:nvPicPr>
          <p:cNvPr id="12" name="Picture 11">
            <a:extLst>
              <a:ext uri="{FF2B5EF4-FFF2-40B4-BE49-F238E27FC236}">
                <a16:creationId xmlns:a16="http://schemas.microsoft.com/office/drawing/2014/main" id="{865C30B4-5BDC-465D-BF86-D6C8923089A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90395" y="263734"/>
            <a:ext cx="708721" cy="281964"/>
          </a:xfrm>
          <a:prstGeom prst="rect">
            <a:avLst/>
          </a:prstGeom>
        </p:spPr>
      </p:pic>
      <p:graphicFrame>
        <p:nvGraphicFramePr>
          <p:cNvPr id="2" name="Diagram 1">
            <a:extLst>
              <a:ext uri="{FF2B5EF4-FFF2-40B4-BE49-F238E27FC236}">
                <a16:creationId xmlns:a16="http://schemas.microsoft.com/office/drawing/2014/main" id="{DB65C21C-5D99-5AFD-6033-B56F449B564F}"/>
              </a:ext>
            </a:extLst>
          </p:cNvPr>
          <p:cNvGraphicFramePr/>
          <p:nvPr/>
        </p:nvGraphicFramePr>
        <p:xfrm>
          <a:off x="5540353" y="1052775"/>
          <a:ext cx="5921711" cy="24597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extBox 3">
            <a:extLst>
              <a:ext uri="{FF2B5EF4-FFF2-40B4-BE49-F238E27FC236}">
                <a16:creationId xmlns:a16="http://schemas.microsoft.com/office/drawing/2014/main" id="{1DCF14C1-926F-EBC1-580C-0208715E4093}"/>
              </a:ext>
            </a:extLst>
          </p:cNvPr>
          <p:cNvSpPr txBox="1"/>
          <p:nvPr/>
        </p:nvSpPr>
        <p:spPr>
          <a:xfrm>
            <a:off x="262646" y="5474230"/>
            <a:ext cx="5197251"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Deserialization is the process of converting serialized data, such as binary/ XML/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data, back into an object.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C801BAE-CE24-57AA-9DEB-A8FF163E223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405111" y="61440"/>
            <a:ext cx="778971" cy="686551"/>
          </a:xfrm>
          <a:prstGeom prst="rect">
            <a:avLst/>
          </a:prstGeom>
        </p:spPr>
      </p:pic>
      <p:sp>
        <p:nvSpPr>
          <p:cNvPr id="5" name="Rectangle: Rounded Corners 4">
            <a:extLst>
              <a:ext uri="{FF2B5EF4-FFF2-40B4-BE49-F238E27FC236}">
                <a16:creationId xmlns:a16="http://schemas.microsoft.com/office/drawing/2014/main" id="{5E1EDBE6-26B1-E3B6-4A77-23DF6C3D5062}"/>
              </a:ext>
            </a:extLst>
          </p:cNvPr>
          <p:cNvSpPr/>
          <p:nvPr/>
        </p:nvSpPr>
        <p:spPr>
          <a:xfrm>
            <a:off x="5571775" y="4263960"/>
            <a:ext cx="2535091" cy="20408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Application 1</a:t>
            </a:r>
          </a:p>
        </p:txBody>
      </p:sp>
      <p:sp>
        <p:nvSpPr>
          <p:cNvPr id="8" name="Oval 7">
            <a:extLst>
              <a:ext uri="{FF2B5EF4-FFF2-40B4-BE49-F238E27FC236}">
                <a16:creationId xmlns:a16="http://schemas.microsoft.com/office/drawing/2014/main" id="{AF1F0AA8-56C1-80DE-5F09-6415A21318F2}"/>
              </a:ext>
            </a:extLst>
          </p:cNvPr>
          <p:cNvSpPr/>
          <p:nvPr/>
        </p:nvSpPr>
        <p:spPr>
          <a:xfrm>
            <a:off x="5575703" y="4911803"/>
            <a:ext cx="1166190" cy="745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Object</a:t>
            </a:r>
          </a:p>
        </p:txBody>
      </p:sp>
      <p:sp>
        <p:nvSpPr>
          <p:cNvPr id="9" name="Oval 8">
            <a:extLst>
              <a:ext uri="{FF2B5EF4-FFF2-40B4-BE49-F238E27FC236}">
                <a16:creationId xmlns:a16="http://schemas.microsoft.com/office/drawing/2014/main" id="{AF8DCFAE-6DD9-C78E-E7D6-742DBB924C05}"/>
              </a:ext>
            </a:extLst>
          </p:cNvPr>
          <p:cNvSpPr/>
          <p:nvPr/>
        </p:nvSpPr>
        <p:spPr>
          <a:xfrm>
            <a:off x="7245476" y="4911803"/>
            <a:ext cx="861390" cy="745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json</a:t>
            </a: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cxnSp>
        <p:nvCxnSpPr>
          <p:cNvPr id="13" name="Straight Arrow Connector 12">
            <a:extLst>
              <a:ext uri="{FF2B5EF4-FFF2-40B4-BE49-F238E27FC236}">
                <a16:creationId xmlns:a16="http://schemas.microsoft.com/office/drawing/2014/main" id="{FDB53D4D-F923-DA63-CDE6-0EE4A55E56A5}"/>
              </a:ext>
            </a:extLst>
          </p:cNvPr>
          <p:cNvCxnSpPr>
            <a:stCxn id="8" idx="6"/>
            <a:endCxn id="9" idx="2"/>
          </p:cNvCxnSpPr>
          <p:nvPr/>
        </p:nvCxnSpPr>
        <p:spPr>
          <a:xfrm>
            <a:off x="6741893" y="5284377"/>
            <a:ext cx="50358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Rectangle: Rounded Corners 14">
            <a:extLst>
              <a:ext uri="{FF2B5EF4-FFF2-40B4-BE49-F238E27FC236}">
                <a16:creationId xmlns:a16="http://schemas.microsoft.com/office/drawing/2014/main" id="{E6347A81-BC5A-852D-6742-AAB448FC9B57}"/>
              </a:ext>
            </a:extLst>
          </p:cNvPr>
          <p:cNvSpPr/>
          <p:nvPr/>
        </p:nvSpPr>
        <p:spPr>
          <a:xfrm>
            <a:off x="8923105" y="4263960"/>
            <a:ext cx="2535091" cy="204083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Application 2</a:t>
            </a:r>
          </a:p>
        </p:txBody>
      </p:sp>
      <p:sp>
        <p:nvSpPr>
          <p:cNvPr id="16" name="Oval 15">
            <a:extLst>
              <a:ext uri="{FF2B5EF4-FFF2-40B4-BE49-F238E27FC236}">
                <a16:creationId xmlns:a16="http://schemas.microsoft.com/office/drawing/2014/main" id="{A9C42987-DFC0-CC8D-975A-870BFC653B67}"/>
              </a:ext>
            </a:extLst>
          </p:cNvPr>
          <p:cNvSpPr/>
          <p:nvPr/>
        </p:nvSpPr>
        <p:spPr>
          <a:xfrm>
            <a:off x="8927033" y="4911803"/>
            <a:ext cx="853534" cy="745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json</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54DDCC18-4974-ED03-F7F2-6289DF1D6F7C}"/>
              </a:ext>
            </a:extLst>
          </p:cNvPr>
          <p:cNvSpPr/>
          <p:nvPr/>
        </p:nvSpPr>
        <p:spPr>
          <a:xfrm>
            <a:off x="10240467" y="4911803"/>
            <a:ext cx="1217729" cy="745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Object </a:t>
            </a:r>
          </a:p>
        </p:txBody>
      </p:sp>
      <p:cxnSp>
        <p:nvCxnSpPr>
          <p:cNvPr id="18" name="Straight Arrow Connector 17">
            <a:extLst>
              <a:ext uri="{FF2B5EF4-FFF2-40B4-BE49-F238E27FC236}">
                <a16:creationId xmlns:a16="http://schemas.microsoft.com/office/drawing/2014/main" id="{0975C283-3DCF-7B31-D857-6C86EBA29135}"/>
              </a:ext>
            </a:extLst>
          </p:cNvPr>
          <p:cNvCxnSpPr>
            <a:cxnSpLocks/>
            <a:stCxn id="16" idx="6"/>
            <a:endCxn id="17" idx="2"/>
          </p:cNvCxnSpPr>
          <p:nvPr/>
        </p:nvCxnSpPr>
        <p:spPr>
          <a:xfrm>
            <a:off x="9780567" y="5284377"/>
            <a:ext cx="4599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2" name="Arrow: Right 21">
            <a:extLst>
              <a:ext uri="{FF2B5EF4-FFF2-40B4-BE49-F238E27FC236}">
                <a16:creationId xmlns:a16="http://schemas.microsoft.com/office/drawing/2014/main" id="{95E46DD0-0649-40C3-ED9F-1536B96A6CF1}"/>
              </a:ext>
            </a:extLst>
          </p:cNvPr>
          <p:cNvSpPr/>
          <p:nvPr/>
        </p:nvSpPr>
        <p:spPr>
          <a:xfrm>
            <a:off x="8106866" y="5075584"/>
            <a:ext cx="816239" cy="488603"/>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CBBD019B-4C01-9931-3192-5AD0F092A36D}"/>
              </a:ext>
            </a:extLst>
          </p:cNvPr>
          <p:cNvSpPr/>
          <p:nvPr/>
        </p:nvSpPr>
        <p:spPr>
          <a:xfrm>
            <a:off x="6162230" y="4478685"/>
            <a:ext cx="1354179" cy="3530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Serialization</a:t>
            </a:r>
          </a:p>
        </p:txBody>
      </p:sp>
      <p:sp>
        <p:nvSpPr>
          <p:cNvPr id="24" name="Rectangle 23">
            <a:extLst>
              <a:ext uri="{FF2B5EF4-FFF2-40B4-BE49-F238E27FC236}">
                <a16:creationId xmlns:a16="http://schemas.microsoft.com/office/drawing/2014/main" id="{101E7D43-A236-F61F-4148-7AD70959E7DA}"/>
              </a:ext>
            </a:extLst>
          </p:cNvPr>
          <p:cNvSpPr/>
          <p:nvPr/>
        </p:nvSpPr>
        <p:spPr>
          <a:xfrm>
            <a:off x="9353800" y="4539230"/>
            <a:ext cx="1565418" cy="231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Deserialization</a:t>
            </a:r>
          </a:p>
        </p:txBody>
      </p:sp>
      <p:sp>
        <p:nvSpPr>
          <p:cNvPr id="11" name="Octagon 10">
            <a:extLst>
              <a:ext uri="{FF2B5EF4-FFF2-40B4-BE49-F238E27FC236}">
                <a16:creationId xmlns:a16="http://schemas.microsoft.com/office/drawing/2014/main" id="{A7175F95-56A3-2D7E-ED15-457C6C40956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Q107</a:t>
            </a:r>
          </a:p>
        </p:txBody>
      </p:sp>
      <p:sp>
        <p:nvSpPr>
          <p:cNvPr id="14" name="Title 13">
            <a:extLst>
              <a:ext uri="{FF2B5EF4-FFF2-40B4-BE49-F238E27FC236}">
                <a16:creationId xmlns:a16="http://schemas.microsoft.com/office/drawing/2014/main" id="{93D0ADE3-F779-7DBA-A643-82FC28813F9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Q107. What are Serialization and Deserialization? </a:t>
            </a:r>
            <a:endParaRPr lang="en-IN" dirty="0"/>
          </a:p>
        </p:txBody>
      </p:sp>
      <p:sp>
        <p:nvSpPr>
          <p:cNvPr id="19" name="TextBox 18">
            <a:extLst>
              <a:ext uri="{FF2B5EF4-FFF2-40B4-BE49-F238E27FC236}">
                <a16:creationId xmlns:a16="http://schemas.microsoft.com/office/drawing/2014/main" id="{7BFEFA11-ED71-72A5-AC63-C61EECBF3AA9}"/>
              </a:ext>
            </a:extLst>
          </p:cNvPr>
          <p:cNvSpPr txBox="1"/>
          <p:nvPr/>
        </p:nvSpPr>
        <p:spPr>
          <a:xfrm>
            <a:off x="10405730" y="6464930"/>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Tree>
    <p:extLst>
      <p:ext uri="{BB962C8B-B14F-4D97-AF65-F5344CB8AC3E}">
        <p14:creationId xmlns:p14="http://schemas.microsoft.com/office/powerpoint/2010/main" val="38003826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6"/>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Serialization and Deserialization? What are the types of serialization?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991A2C32-79EE-43C1-8909-910609F09D06}"/>
              </a:ext>
            </a:extLst>
          </p:cNvPr>
          <p:cNvSpPr txBox="1"/>
          <p:nvPr/>
        </p:nvSpPr>
        <p:spPr>
          <a:xfrm>
            <a:off x="262646" y="1089932"/>
            <a:ext cx="565627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Serialization is the process of converting an object into a format that can be stored, transmitted, or reconstructed later. </a:t>
            </a:r>
          </a:p>
        </p:txBody>
      </p:sp>
      <p:pic>
        <p:nvPicPr>
          <p:cNvPr id="7" name="Picture 6">
            <a:extLst>
              <a:ext uri="{FF2B5EF4-FFF2-40B4-BE49-F238E27FC236}">
                <a16:creationId xmlns:a16="http://schemas.microsoft.com/office/drawing/2014/main" id="{E2BE1D80-F427-499A-8B2D-85E042928DBB}"/>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805492" y="1968154"/>
            <a:ext cx="4018299" cy="2921691"/>
          </a:xfrm>
          <a:prstGeom prst="rect">
            <a:avLst/>
          </a:prstGeom>
          <a:noFill/>
          <a:ln>
            <a:noFill/>
          </a:ln>
        </p:spPr>
      </p:pic>
      <p:pic>
        <p:nvPicPr>
          <p:cNvPr id="12" name="Picture 11">
            <a:extLst>
              <a:ext uri="{FF2B5EF4-FFF2-40B4-BE49-F238E27FC236}">
                <a16:creationId xmlns:a16="http://schemas.microsoft.com/office/drawing/2014/main" id="{865C30B4-5BDC-465D-BF86-D6C8923089A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90395" y="263734"/>
            <a:ext cx="708721" cy="281964"/>
          </a:xfrm>
          <a:prstGeom prst="rect">
            <a:avLst/>
          </a:prstGeom>
        </p:spPr>
      </p:pic>
      <p:sp>
        <p:nvSpPr>
          <p:cNvPr id="4" name="TextBox 3">
            <a:extLst>
              <a:ext uri="{FF2B5EF4-FFF2-40B4-BE49-F238E27FC236}">
                <a16:creationId xmlns:a16="http://schemas.microsoft.com/office/drawing/2014/main" id="{1DCF14C1-926F-EBC1-580C-0208715E4093}"/>
              </a:ext>
            </a:extLst>
          </p:cNvPr>
          <p:cNvSpPr txBox="1"/>
          <p:nvPr/>
        </p:nvSpPr>
        <p:spPr>
          <a:xfrm>
            <a:off x="262646" y="5474230"/>
            <a:ext cx="620864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Deserialization is the process of converting serialized data, such as binary/ XML/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data, back into an object.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0ED2FCB-57B4-CA81-5700-968EC5AB8237}"/>
              </a:ext>
            </a:extLst>
          </p:cNvPr>
          <p:cNvSpPr txBox="1"/>
          <p:nvPr/>
        </p:nvSpPr>
        <p:spPr>
          <a:xfrm>
            <a:off x="6227323" y="993956"/>
            <a:ext cx="4559654"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When to use serialization??</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It is mostly used in Web API to convert class objects into JSON string.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2108A09-96C5-7151-1A5F-A52B2C1A00D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27323" y="2348551"/>
            <a:ext cx="5656270" cy="2978823"/>
          </a:xfrm>
          <a:prstGeom prst="rect">
            <a:avLst/>
          </a:prstGeom>
        </p:spPr>
      </p:pic>
      <p:pic>
        <p:nvPicPr>
          <p:cNvPr id="2" name="Picture 1">
            <a:extLst>
              <a:ext uri="{FF2B5EF4-FFF2-40B4-BE49-F238E27FC236}">
                <a16:creationId xmlns:a16="http://schemas.microsoft.com/office/drawing/2014/main" id="{DDDA6A5E-2AAC-140E-8C13-529C2A0AB65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05111" y="61440"/>
            <a:ext cx="778971" cy="686551"/>
          </a:xfrm>
          <a:prstGeom prst="rect">
            <a:avLst/>
          </a:prstGeom>
        </p:spPr>
      </p:pic>
      <p:sp>
        <p:nvSpPr>
          <p:cNvPr id="8" name="Octagon 7">
            <a:extLst>
              <a:ext uri="{FF2B5EF4-FFF2-40B4-BE49-F238E27FC236}">
                <a16:creationId xmlns:a16="http://schemas.microsoft.com/office/drawing/2014/main" id="{E99753B4-D245-08F1-7108-D0481BF990E5}"/>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Q107</a:t>
            </a:r>
          </a:p>
        </p:txBody>
      </p:sp>
      <p:sp>
        <p:nvSpPr>
          <p:cNvPr id="9" name="TextBox 8">
            <a:extLst>
              <a:ext uri="{FF2B5EF4-FFF2-40B4-BE49-F238E27FC236}">
                <a16:creationId xmlns:a16="http://schemas.microsoft.com/office/drawing/2014/main" id="{96931EF9-0DB2-D92A-5478-D85A35AD3747}"/>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0624507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6"/>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meant by Globalization and Localization?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D544509F-4F28-45AB-A680-47A7676423CA}"/>
              </a:ext>
            </a:extLst>
          </p:cNvPr>
          <p:cNvSpPr txBox="1"/>
          <p:nvPr/>
        </p:nvSpPr>
        <p:spPr>
          <a:xfrm>
            <a:off x="608729" y="1035214"/>
            <a:ext cx="5055704" cy="1200329"/>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lobalization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the process of designing and developing a software product that can support different cultures and regions of the world.</a:t>
            </a:r>
          </a:p>
          <a:p>
            <a:pPr marL="285750" marR="0" lvl="0" indent="-285750" algn="l" defTabSz="914400" rtl="0" eaLnBrk="1" fontAlgn="base"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Globalization and Localization">
            <a:extLst>
              <a:ext uri="{FF2B5EF4-FFF2-40B4-BE49-F238E27FC236}">
                <a16:creationId xmlns:a16="http://schemas.microsoft.com/office/drawing/2014/main" id="{1FB4304F-D912-452C-9CEA-2ABF8E891260}"/>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6345514" y="4105006"/>
            <a:ext cx="1976851" cy="2362056"/>
          </a:xfrm>
          <a:prstGeom prst="rect">
            <a:avLst/>
          </a:prstGeom>
          <a:noFill/>
          <a:ln>
            <a:noFill/>
          </a:ln>
        </p:spPr>
      </p:pic>
      <p:pic>
        <p:nvPicPr>
          <p:cNvPr id="2050" name="Picture 2" descr="Globalization Can Transform Business, Even During The Pandemic">
            <a:extLst>
              <a:ext uri="{FF2B5EF4-FFF2-40B4-BE49-F238E27FC236}">
                <a16:creationId xmlns:a16="http://schemas.microsoft.com/office/drawing/2014/main" id="{8C6A82BA-670E-07BA-3AD5-A8404A34428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27568" y="901148"/>
            <a:ext cx="5055704" cy="25278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BA6094-DC1B-66C7-1DF8-39A000512556}"/>
              </a:ext>
            </a:extLst>
          </p:cNvPr>
          <p:cNvSpPr txBox="1"/>
          <p:nvPr/>
        </p:nvSpPr>
        <p:spPr>
          <a:xfrm>
            <a:off x="608729" y="3780677"/>
            <a:ext cx="610262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Localization is the process of adapting a globalized application, to a particular culture/locale.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D25BFFF6-E918-A7A2-42B4-75CCF46667B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405111" y="61440"/>
            <a:ext cx="778971" cy="686551"/>
          </a:xfrm>
          <a:prstGeom prst="rect">
            <a:avLst/>
          </a:prstGeom>
        </p:spPr>
      </p:pic>
      <p:sp>
        <p:nvSpPr>
          <p:cNvPr id="4" name="Octagon 3">
            <a:extLst>
              <a:ext uri="{FF2B5EF4-FFF2-40B4-BE49-F238E27FC236}">
                <a16:creationId xmlns:a16="http://schemas.microsoft.com/office/drawing/2014/main" id="{2A0DBCD8-4371-60DC-5DD3-090E5DECFB66}"/>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Q108</a:t>
            </a:r>
          </a:p>
        </p:txBody>
      </p:sp>
      <p:sp>
        <p:nvSpPr>
          <p:cNvPr id="5" name="Title 4">
            <a:extLst>
              <a:ext uri="{FF2B5EF4-FFF2-40B4-BE49-F238E27FC236}">
                <a16:creationId xmlns:a16="http://schemas.microsoft.com/office/drawing/2014/main" id="{5EDA05C8-6F06-3EDB-F94E-4E5808EF6F7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Q108. What is meant by Globalization and Localization?</a:t>
            </a:r>
            <a:endParaRPr lang="en-IN" dirty="0"/>
          </a:p>
        </p:txBody>
      </p:sp>
      <p:sp>
        <p:nvSpPr>
          <p:cNvPr id="8" name="TextBox 7">
            <a:extLst>
              <a:ext uri="{FF2B5EF4-FFF2-40B4-BE49-F238E27FC236}">
                <a16:creationId xmlns:a16="http://schemas.microsoft.com/office/drawing/2014/main" id="{9F21472D-DE47-EB9A-1B95-85DF5670E784}"/>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061744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Property and Function?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Q9</a:t>
            </a:r>
          </a:p>
        </p:txBody>
      </p:sp>
      <p:sp>
        <p:nvSpPr>
          <p:cNvPr id="2" name="TextBox 1">
            <a:extLst>
              <a:ext uri="{FF2B5EF4-FFF2-40B4-BE49-F238E27FC236}">
                <a16:creationId xmlns:a16="http://schemas.microsoft.com/office/drawing/2014/main" id="{B06543EF-8944-A4B0-7666-C20BA28D2589}"/>
              </a:ext>
            </a:extLst>
          </p:cNvPr>
          <p:cNvSpPr txBox="1"/>
          <p:nvPr/>
        </p:nvSpPr>
        <p:spPr>
          <a:xfrm>
            <a:off x="805492" y="1349900"/>
            <a:ext cx="4291072" cy="1122167"/>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Property is a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specialized function</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only. </a:t>
            </a:r>
          </a:p>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Specialized means properties are used only to get and set field values. </a:t>
            </a:r>
          </a:p>
        </p:txBody>
      </p:sp>
      <p:pic>
        <p:nvPicPr>
          <p:cNvPr id="7" name="Picture 6">
            <a:extLst>
              <a:ext uri="{FF2B5EF4-FFF2-40B4-BE49-F238E27FC236}">
                <a16:creationId xmlns:a16="http://schemas.microsoft.com/office/drawing/2014/main" id="{FD2E2E71-FCB8-5702-6D7E-B8BEA23F980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40532" y="1349900"/>
            <a:ext cx="5998029" cy="2416629"/>
          </a:xfrm>
          <a:prstGeom prst="rect">
            <a:avLst/>
          </a:prstGeom>
        </p:spPr>
      </p:pic>
      <p:sp>
        <p:nvSpPr>
          <p:cNvPr id="3" name="Title 2">
            <a:extLst>
              <a:ext uri="{FF2B5EF4-FFF2-40B4-BE49-F238E27FC236}">
                <a16:creationId xmlns:a16="http://schemas.microsoft.com/office/drawing/2014/main" id="{40BF7DB2-6DF9-4B40-3F02-E26EC198FC5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Q9. What is the difference between Property and Function?</a:t>
            </a:r>
            <a:endParaRPr lang="en-IN" dirty="0"/>
          </a:p>
        </p:txBody>
      </p:sp>
      <p:sp>
        <p:nvSpPr>
          <p:cNvPr id="5" name="TextBox 4">
            <a:extLst>
              <a:ext uri="{FF2B5EF4-FFF2-40B4-BE49-F238E27FC236}">
                <a16:creationId xmlns:a16="http://schemas.microsoft.com/office/drawing/2014/main" id="{DFBCCE9D-9EA1-7525-AABC-A7BC65DEF7E1}"/>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4" name="Picture 3">
            <a:extLst>
              <a:ext uri="{FF2B5EF4-FFF2-40B4-BE49-F238E27FC236}">
                <a16:creationId xmlns:a16="http://schemas.microsoft.com/office/drawing/2014/main" id="{7928AB49-DDFF-80C1-CF1B-2A5FB980ED2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56670213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6"/>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Window Services?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F9486B29-B052-46F1-AD33-62E012801AD4}"/>
              </a:ext>
            </a:extLst>
          </p:cNvPr>
          <p:cNvSpPr txBox="1"/>
          <p:nvPr/>
        </p:nvSpPr>
        <p:spPr>
          <a:xfrm>
            <a:off x="564626" y="1082656"/>
            <a:ext cx="4319382"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Windows service is a computer program that runs in the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BACKGROUND</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to execute some tasks.</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EC261D8-B9A8-4740-B05E-E8724B144577}"/>
              </a:ext>
            </a:extLst>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564626" y="2377949"/>
            <a:ext cx="4127225" cy="2132234"/>
          </a:xfrm>
          <a:prstGeom prst="rect">
            <a:avLst/>
          </a:prstGeom>
          <a:noFill/>
          <a:ln>
            <a:noFill/>
          </a:ln>
        </p:spPr>
      </p:pic>
      <p:sp>
        <p:nvSpPr>
          <p:cNvPr id="9" name="TextBox 8">
            <a:extLst>
              <a:ext uri="{FF2B5EF4-FFF2-40B4-BE49-F238E27FC236}">
                <a16:creationId xmlns:a16="http://schemas.microsoft.com/office/drawing/2014/main" id="{218E7DF8-960E-4156-BA3A-900FF9C6B532}"/>
              </a:ext>
            </a:extLst>
          </p:cNvPr>
          <p:cNvSpPr txBox="1"/>
          <p:nvPr/>
        </p:nvSpPr>
        <p:spPr>
          <a:xfrm>
            <a:off x="406705" y="4934699"/>
            <a:ext cx="5127764" cy="1367234"/>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Windows services can be started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AUTOMATICALLY</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or manually. </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You can also manually pause, stop and restart Windows services.</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0CA36EC6-89CB-4D8B-B6CF-41610FCD81C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99938" y="1106411"/>
            <a:ext cx="6975898" cy="3815441"/>
          </a:xfrm>
          <a:prstGeom prst="rect">
            <a:avLst/>
          </a:prstGeom>
        </p:spPr>
      </p:pic>
      <p:pic>
        <p:nvPicPr>
          <p:cNvPr id="2" name="Picture 1">
            <a:extLst>
              <a:ext uri="{FF2B5EF4-FFF2-40B4-BE49-F238E27FC236}">
                <a16:creationId xmlns:a16="http://schemas.microsoft.com/office/drawing/2014/main" id="{3669AB75-3EBE-344F-3215-F8D6D11682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B706050A-C3EE-7CC6-BB71-180545288589}"/>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Q109</a:t>
            </a:r>
          </a:p>
        </p:txBody>
      </p:sp>
      <p:sp>
        <p:nvSpPr>
          <p:cNvPr id="4" name="Title 3">
            <a:extLst>
              <a:ext uri="{FF2B5EF4-FFF2-40B4-BE49-F238E27FC236}">
                <a16:creationId xmlns:a16="http://schemas.microsoft.com/office/drawing/2014/main" id="{71D7A748-616D-16F5-D480-1672CB12CFB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j-ea"/>
                <a:cs typeface="+mj-cs"/>
              </a:rPr>
              <a:t>Q109. What are Window Services?</a:t>
            </a:r>
            <a:endParaRPr lang="en-IN" dirty="0"/>
          </a:p>
        </p:txBody>
      </p:sp>
      <p:sp>
        <p:nvSpPr>
          <p:cNvPr id="5" name="TextBox 4">
            <a:extLst>
              <a:ext uri="{FF2B5EF4-FFF2-40B4-BE49-F238E27FC236}">
                <a16:creationId xmlns:a16="http://schemas.microsoft.com/office/drawing/2014/main" id="{3BB7D4DD-52C3-9FD8-FBD6-74D6DC4E3ABD}"/>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380567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3" y="427612"/>
            <a:ext cx="9225953" cy="1325563"/>
          </a:xfrm>
        </p:spPr>
        <p:txBody>
          <a:bodyPr>
            <a:noAutofit/>
          </a:bodyPr>
          <a:lstStyle/>
          <a:p>
            <a:r>
              <a:rPr lang="en-US" sz="3200" b="1" dirty="0">
                <a:solidFill>
                  <a:srgbClr val="FFFF00"/>
                </a:solidFill>
              </a:rPr>
              <a:t>Chapter 12 : .NET Framework - Garbage Collection</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180787"/>
            <a:ext cx="7272153"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Q110. What is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Garbage Collection</a:t>
            </a:r>
            <a:r>
              <a:rPr lang="en-US" sz="1600" dirty="0">
                <a:hlinkClick r:id="rId3" action="ppaction://hlinksldjump">
                  <a:extLst>
                    <a:ext uri="{A12FA001-AC4F-418D-AE19-62706E023703}">
                      <ahyp:hlinkClr xmlns:ahyp="http://schemas.microsoft.com/office/drawing/2018/hyperlinkcolor" val="tx"/>
                    </a:ext>
                  </a:extLst>
                </a:hlinkClick>
              </a:rPr>
              <a:t>(GC)?</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Q111. What are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Generations</a:t>
            </a:r>
            <a:r>
              <a:rPr lang="en-US" sz="1600" dirty="0">
                <a:hlinkClick r:id="rId4" action="ppaction://hlinksldjump">
                  <a:extLst>
                    <a:ext uri="{A12FA001-AC4F-418D-AE19-62706E023703}">
                      <ahyp:hlinkClr xmlns:ahyp="http://schemas.microsoft.com/office/drawing/2018/hyperlinkcolor" val="tx"/>
                    </a:ext>
                  </a:extLst>
                </a:hlinkClick>
              </a:rPr>
              <a:t> in garbage collection?</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Q112. What is the difference between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“Dispose” </a:t>
            </a:r>
            <a:r>
              <a:rPr lang="en-US" sz="1600" dirty="0">
                <a:hlinkClick r:id="rId5"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“Finalize”</a:t>
            </a:r>
            <a:r>
              <a:rPr lang="en-US" sz="1600" dirty="0">
                <a:hlinkClick r:id="rId5"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Q113. What is the difference between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“Finalize” </a:t>
            </a:r>
            <a:r>
              <a:rPr lang="en-US" sz="1600" dirty="0">
                <a:hlinkClick r:id="rId6"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“Finally” </a:t>
            </a:r>
            <a:r>
              <a:rPr lang="en-US" sz="1600" dirty="0">
                <a:hlinkClick r:id="rId6" action="ppaction://hlinksldjump">
                  <a:extLst>
                    <a:ext uri="{A12FA001-AC4F-418D-AE19-62706E023703}">
                      <ahyp:hlinkClr xmlns:ahyp="http://schemas.microsoft.com/office/drawing/2018/hyperlinkcolor" val="tx"/>
                    </a:ext>
                  </a:extLst>
                </a:hlinkClick>
              </a:rPr>
              <a:t>methods?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Q114. Can we force Garbage Collector to run?</a:t>
            </a:r>
            <a:endParaRPr lang="en-US" sz="1600" dirty="0"/>
          </a:p>
        </p:txBody>
      </p:sp>
      <p:sp>
        <p:nvSpPr>
          <p:cNvPr id="3" name="TextBox 2">
            <a:extLst>
              <a:ext uri="{FF2B5EF4-FFF2-40B4-BE49-F238E27FC236}">
                <a16:creationId xmlns:a16="http://schemas.microsoft.com/office/drawing/2014/main" id="{41BB5E93-979A-8739-29FB-EB8486D72DEF}"/>
              </a:ext>
            </a:extLst>
          </p:cNvPr>
          <p:cNvSpPr txBox="1"/>
          <p:nvPr/>
        </p:nvSpPr>
        <p:spPr>
          <a:xfrm>
            <a:off x="3495555" y="214831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51CE0620-CB4D-D1C1-B429-3A7089A1320E}"/>
              </a:ext>
            </a:extLst>
          </p:cNvPr>
          <p:cNvSpPr txBox="1"/>
          <p:nvPr/>
        </p:nvSpPr>
        <p:spPr>
          <a:xfrm>
            <a:off x="5520998" y="289716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2" name="Picture 1">
            <a:extLst>
              <a:ext uri="{FF2B5EF4-FFF2-40B4-BE49-F238E27FC236}">
                <a16:creationId xmlns:a16="http://schemas.microsoft.com/office/drawing/2014/main" id="{D646E435-5C72-97CF-942F-CC12276887C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360780" y="2180787"/>
            <a:ext cx="1986107" cy="3648720"/>
          </a:xfrm>
          <a:prstGeom prst="rect">
            <a:avLst/>
          </a:prstGeom>
        </p:spPr>
      </p:pic>
      <p:pic>
        <p:nvPicPr>
          <p:cNvPr id="5" name="Picture 4">
            <a:extLst>
              <a:ext uri="{FF2B5EF4-FFF2-40B4-BE49-F238E27FC236}">
                <a16:creationId xmlns:a16="http://schemas.microsoft.com/office/drawing/2014/main" id="{AA1A3C19-A988-5E28-1359-1E021283A3A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37055" y="2190619"/>
            <a:ext cx="1286456" cy="3626150"/>
          </a:xfrm>
          <a:prstGeom prst="rect">
            <a:avLst/>
          </a:prstGeom>
        </p:spPr>
      </p:pic>
      <p:sp>
        <p:nvSpPr>
          <p:cNvPr id="8" name="TextBox 7">
            <a:extLst>
              <a:ext uri="{FF2B5EF4-FFF2-40B4-BE49-F238E27FC236}">
                <a16:creationId xmlns:a16="http://schemas.microsoft.com/office/drawing/2014/main" id="{3FB4DFC5-906C-3C7D-67FE-FF5312B796DE}"/>
              </a:ext>
            </a:extLst>
          </p:cNvPr>
          <p:cNvSpPr txBox="1"/>
          <p:nvPr/>
        </p:nvSpPr>
        <p:spPr>
          <a:xfrm>
            <a:off x="10342731" y="6373174"/>
            <a:ext cx="1972639" cy="307777"/>
          </a:xfrm>
          <a:prstGeom prst="rect">
            <a:avLst/>
          </a:prstGeom>
          <a:noFill/>
        </p:spPr>
        <p:txBody>
          <a:bodyPr wrap="square">
            <a:spAutoFit/>
          </a:bodyPr>
          <a:lstStyle/>
          <a:p>
            <a:r>
              <a:rPr lang="en-US" sz="1400" dirty="0">
                <a:hlinkClick r:id="rId10" action="ppaction://hlinksldjump"/>
              </a:rPr>
              <a:t>Back to main index</a:t>
            </a:r>
            <a:endParaRPr lang="en-IN" sz="1400" dirty="0"/>
          </a:p>
        </p:txBody>
      </p:sp>
    </p:spTree>
    <p:extLst>
      <p:ext uri="{BB962C8B-B14F-4D97-AF65-F5344CB8AC3E}">
        <p14:creationId xmlns:p14="http://schemas.microsoft.com/office/powerpoint/2010/main" val="1162750315"/>
      </p:ext>
    </p:extLst>
  </p:cSld>
  <p:clrMapOvr>
    <a:overrideClrMapping bg1="dk1" tx1="lt1" bg2="dk2" tx2="lt2" accent1="accent1" accent2="accent2" accent3="accent3" accent4="accent4" accent5="accent5" accent6="accent6" hlink="hlink" folHlink="folHlink"/>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6"/>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Garbage Collection(GC)?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E1411887-9EAB-4489-81A7-D1AE2F924C15}"/>
              </a:ext>
            </a:extLst>
          </p:cNvPr>
          <p:cNvSpPr txBox="1"/>
          <p:nvPr/>
        </p:nvSpPr>
        <p:spPr>
          <a:xfrm>
            <a:off x="56002" y="1103166"/>
            <a:ext cx="6039998" cy="1418530"/>
          </a:xfrm>
          <a:prstGeom prst="rect">
            <a:avLst/>
          </a:prstGeom>
          <a:noFill/>
        </p:spPr>
        <p:txBody>
          <a:bodyPr wrap="square">
            <a:spAutoFit/>
          </a:bodyPr>
          <a:lstStyle/>
          <a:p>
            <a:pPr marL="834390" marR="91440" lvl="0" indent="-285750" algn="l" defTabSz="914400" rtl="0" eaLnBrk="1" fontAlgn="auto" latinLnBrk="0" hangingPunct="1">
              <a:lnSpc>
                <a:spcPct val="107000"/>
              </a:lnSpc>
              <a:spcBef>
                <a:spcPts val="600"/>
              </a:spcBef>
              <a:spcAft>
                <a:spcPts val="6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The garbage collector (GC)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manages</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the allocation and release of memory in .NET framework. </a:t>
            </a:r>
          </a:p>
          <a:p>
            <a:pPr marL="834390" marR="91440" lvl="0" indent="-285750" algn="l" defTabSz="914400" rtl="0" eaLnBrk="1" fontAlgn="auto" latinLnBrk="0" hangingPunct="1">
              <a:lnSpc>
                <a:spcPct val="107000"/>
              </a:lnSpc>
              <a:spcBef>
                <a:spcPts val="600"/>
              </a:spcBef>
              <a:spcAft>
                <a:spcPts val="6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Garbage collection is one of the responsibilities of CLR only.</a:t>
            </a:r>
          </a:p>
        </p:txBody>
      </p:sp>
      <p:pic>
        <p:nvPicPr>
          <p:cNvPr id="8" name="Picture 7">
            <a:extLst>
              <a:ext uri="{FF2B5EF4-FFF2-40B4-BE49-F238E27FC236}">
                <a16:creationId xmlns:a16="http://schemas.microsoft.com/office/drawing/2014/main" id="{63122FE2-9450-4429-A243-2243814F56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17777" y="271383"/>
            <a:ext cx="708721" cy="281964"/>
          </a:xfrm>
          <a:prstGeom prst="rect">
            <a:avLst/>
          </a:prstGeom>
        </p:spPr>
      </p:pic>
      <p:pic>
        <p:nvPicPr>
          <p:cNvPr id="5" name="Picture 4">
            <a:extLst>
              <a:ext uri="{FF2B5EF4-FFF2-40B4-BE49-F238E27FC236}">
                <a16:creationId xmlns:a16="http://schemas.microsoft.com/office/drawing/2014/main" id="{1391F542-A85A-75C3-7EF5-7AD1D8E758B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05492" y="3237688"/>
            <a:ext cx="4337492" cy="1714892"/>
          </a:xfrm>
          <a:prstGeom prst="rect">
            <a:avLst/>
          </a:prstGeom>
        </p:spPr>
      </p:pic>
      <p:pic>
        <p:nvPicPr>
          <p:cNvPr id="4" name="Picture 3">
            <a:extLst>
              <a:ext uri="{FF2B5EF4-FFF2-40B4-BE49-F238E27FC236}">
                <a16:creationId xmlns:a16="http://schemas.microsoft.com/office/drawing/2014/main" id="{36405593-31C5-5AB4-2AEE-C3DEEB7C77E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96043" y="1103166"/>
            <a:ext cx="2763699" cy="5077250"/>
          </a:xfrm>
          <a:prstGeom prst="rect">
            <a:avLst/>
          </a:prstGeom>
        </p:spPr>
      </p:pic>
      <p:pic>
        <p:nvPicPr>
          <p:cNvPr id="11" name="Picture 10">
            <a:extLst>
              <a:ext uri="{FF2B5EF4-FFF2-40B4-BE49-F238E27FC236}">
                <a16:creationId xmlns:a16="http://schemas.microsoft.com/office/drawing/2014/main" id="{C538C230-54A0-DE6F-46E1-FCEB9347335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559742" y="1103166"/>
            <a:ext cx="1790123" cy="5045844"/>
          </a:xfrm>
          <a:prstGeom prst="rect">
            <a:avLst/>
          </a:prstGeom>
        </p:spPr>
      </p:pic>
      <p:sp>
        <p:nvSpPr>
          <p:cNvPr id="13" name="TextBox 12">
            <a:extLst>
              <a:ext uri="{FF2B5EF4-FFF2-40B4-BE49-F238E27FC236}">
                <a16:creationId xmlns:a16="http://schemas.microsoft.com/office/drawing/2014/main" id="{7175C510-F97D-483A-E021-F763146CA9C0}"/>
              </a:ext>
            </a:extLst>
          </p:cNvPr>
          <p:cNvSpPr txBox="1"/>
          <p:nvPr/>
        </p:nvSpPr>
        <p:spPr>
          <a:xfrm>
            <a:off x="805493" y="5459651"/>
            <a:ext cx="4989424"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1"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Calibri" panose="020F0502020204030204" pitchFamily="34" charset="0"/>
                <a:cs typeface="Times New Roman" panose="02020603050405020304" pitchFamily="18" charset="0"/>
              </a:rPr>
              <a:t>Garbage collector will dispose this employee object automatically when it is no longer needed.</a:t>
            </a:r>
            <a:endParaRPr kumimoji="0" lang="en-IN" sz="1800" b="0" i="1"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DBDFC3E5-223F-1FD5-ED88-DC5FA9FA999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B12158F2-F929-5342-DBA3-A9E53D1D2E6E}"/>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Q110</a:t>
            </a:r>
          </a:p>
        </p:txBody>
      </p:sp>
      <p:sp>
        <p:nvSpPr>
          <p:cNvPr id="7" name="Title 6">
            <a:extLst>
              <a:ext uri="{FF2B5EF4-FFF2-40B4-BE49-F238E27FC236}">
                <a16:creationId xmlns:a16="http://schemas.microsoft.com/office/drawing/2014/main" id="{072BE564-5741-1D1A-93EB-32C51BDF0787}"/>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Q110. What is Garbage Collection(GC)?</a:t>
            </a:r>
            <a:endParaRPr lang="en-IN" dirty="0"/>
          </a:p>
        </p:txBody>
      </p:sp>
      <p:sp>
        <p:nvSpPr>
          <p:cNvPr id="9" name="TextBox 8">
            <a:extLst>
              <a:ext uri="{FF2B5EF4-FFF2-40B4-BE49-F238E27FC236}">
                <a16:creationId xmlns:a16="http://schemas.microsoft.com/office/drawing/2014/main" id="{A5B51EBC-ABA6-723C-801F-894636331276}"/>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4814325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6"/>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Generations in garbage collection?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26327EC7-A472-49F1-82A5-D06DED7FAFE6}"/>
              </a:ext>
            </a:extLst>
          </p:cNvPr>
          <p:cNvSpPr txBox="1"/>
          <p:nvPr/>
        </p:nvSpPr>
        <p:spPr>
          <a:xfrm>
            <a:off x="805492" y="1088906"/>
            <a:ext cx="6986786"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Garbage collection release the objects which are no longer needed.</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.NET framework has a mechanism to decide which objects are no longer needed and that mechanism we call generations.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Generation is a mechanism to collect the short-lived objects more frequently than the longer-lived object. </a:t>
            </a:r>
          </a:p>
          <a:p>
            <a:pPr marL="285750" marR="0" lvl="0" indent="-285750" algn="l" defTabSz="914400" rtl="0" eaLnBrk="1" fontAlgn="base"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2" name="Picture 4" descr="The basics of garbage collection in .Net ~ andyfrench.info">
            <a:extLst>
              <a:ext uri="{FF2B5EF4-FFF2-40B4-BE49-F238E27FC236}">
                <a16:creationId xmlns:a16="http://schemas.microsoft.com/office/drawing/2014/main" id="{B45EDCA6-F594-44B5-A07B-483F744B21B5}"/>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956152" y="3460771"/>
            <a:ext cx="8123943" cy="35307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68E554E-4F20-DF7F-13EE-7A5B778C21C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5111E91E-DCA8-9631-3695-EE481F5E964D}"/>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Q111</a:t>
            </a:r>
          </a:p>
        </p:txBody>
      </p:sp>
      <p:sp>
        <p:nvSpPr>
          <p:cNvPr id="4" name="Title 3">
            <a:extLst>
              <a:ext uri="{FF2B5EF4-FFF2-40B4-BE49-F238E27FC236}">
                <a16:creationId xmlns:a16="http://schemas.microsoft.com/office/drawing/2014/main" id="{94E2F681-177E-DC66-E9F6-C20601F7A67A}"/>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Q111. What are Generations in garbage collection?</a:t>
            </a:r>
            <a:endParaRPr lang="en-IN" dirty="0"/>
          </a:p>
        </p:txBody>
      </p:sp>
      <p:sp>
        <p:nvSpPr>
          <p:cNvPr id="5" name="TextBox 4">
            <a:extLst>
              <a:ext uri="{FF2B5EF4-FFF2-40B4-BE49-F238E27FC236}">
                <a16:creationId xmlns:a16="http://schemas.microsoft.com/office/drawing/2014/main" id="{CD524D0F-D062-4944-A679-1E04422518F8}"/>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2817859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6"/>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“Dispose” and “Finalize”?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1" name="TextBox 10">
            <a:extLst>
              <a:ext uri="{FF2B5EF4-FFF2-40B4-BE49-F238E27FC236}">
                <a16:creationId xmlns:a16="http://schemas.microsoft.com/office/drawing/2014/main" id="{3B8D2807-C6CD-4A23-ADE3-38C76EDBE83C}"/>
              </a:ext>
            </a:extLst>
          </p:cNvPr>
          <p:cNvSpPr txBox="1"/>
          <p:nvPr/>
        </p:nvSpPr>
        <p:spPr>
          <a:xfrm>
            <a:off x="437322" y="2374212"/>
            <a:ext cx="5401920" cy="1418530"/>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Finalize method is called automatically by the garbage collector.</a:t>
            </a:r>
          </a:p>
          <a:p>
            <a:pPr marL="285750" marR="91440" lvl="0" indent="-285750" algn="l" defTabSz="914400" rtl="0" eaLnBrk="1" fontAlgn="auto" latinLnBrk="0" hangingPunct="1">
              <a:lnSpc>
                <a:spcPct val="107000"/>
              </a:lnSpc>
              <a:spcBef>
                <a:spcPts val="600"/>
              </a:spcBef>
              <a:spcAft>
                <a:spcPts val="6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But the Dispose method is called explicitly by the code to release any unmanaged object.</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A7D7E30D-B82D-44D0-AC32-268B5CCB937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48035" y="290237"/>
            <a:ext cx="708721" cy="281964"/>
          </a:xfrm>
          <a:prstGeom prst="rect">
            <a:avLst/>
          </a:prstGeom>
        </p:spPr>
      </p:pic>
      <p:sp>
        <p:nvSpPr>
          <p:cNvPr id="5" name="TextBox 4">
            <a:extLst>
              <a:ext uri="{FF2B5EF4-FFF2-40B4-BE49-F238E27FC236}">
                <a16:creationId xmlns:a16="http://schemas.microsoft.com/office/drawing/2014/main" id="{9E60E416-6EC7-D445-E56C-4548D3F7D6AE}"/>
              </a:ext>
            </a:extLst>
          </p:cNvPr>
          <p:cNvSpPr txBox="1"/>
          <p:nvPr/>
        </p:nvSpPr>
        <p:spPr>
          <a:xfrm>
            <a:off x="437322" y="1016932"/>
            <a:ext cx="482005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Both Dispose and Finalize methods are used to release the unmanaged objects which are no longer required.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9D84E01-4138-3D45-B379-7C49FD8D7C3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739472" y="1017135"/>
            <a:ext cx="5189882" cy="2269404"/>
          </a:xfrm>
          <a:prstGeom prst="rect">
            <a:avLst/>
          </a:prstGeom>
        </p:spPr>
      </p:pic>
      <p:pic>
        <p:nvPicPr>
          <p:cNvPr id="2" name="Picture 1">
            <a:extLst>
              <a:ext uri="{FF2B5EF4-FFF2-40B4-BE49-F238E27FC236}">
                <a16:creationId xmlns:a16="http://schemas.microsoft.com/office/drawing/2014/main" id="{F43C5385-5BE1-ADB8-CB4E-B32BB102628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39889" y="4226693"/>
            <a:ext cx="6599583" cy="2102534"/>
          </a:xfrm>
          <a:prstGeom prst="rect">
            <a:avLst/>
          </a:prstGeom>
        </p:spPr>
      </p:pic>
      <p:pic>
        <p:nvPicPr>
          <p:cNvPr id="4" name="Picture 3">
            <a:extLst>
              <a:ext uri="{FF2B5EF4-FFF2-40B4-BE49-F238E27FC236}">
                <a16:creationId xmlns:a16="http://schemas.microsoft.com/office/drawing/2014/main" id="{878DF502-4F01-CC7C-9C2A-26776C0F3FB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05111" y="61440"/>
            <a:ext cx="778971" cy="686551"/>
          </a:xfrm>
          <a:prstGeom prst="rect">
            <a:avLst/>
          </a:prstGeom>
        </p:spPr>
      </p:pic>
      <p:pic>
        <p:nvPicPr>
          <p:cNvPr id="6" name="Picture 5">
            <a:extLst>
              <a:ext uri="{FF2B5EF4-FFF2-40B4-BE49-F238E27FC236}">
                <a16:creationId xmlns:a16="http://schemas.microsoft.com/office/drawing/2014/main" id="{03970337-9445-4004-B256-7D57EF51F186}"/>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739472" y="3196988"/>
            <a:ext cx="5189882" cy="3138763"/>
          </a:xfrm>
          <a:prstGeom prst="rect">
            <a:avLst/>
          </a:prstGeom>
        </p:spPr>
      </p:pic>
      <p:sp>
        <p:nvSpPr>
          <p:cNvPr id="7" name="Octagon 6">
            <a:extLst>
              <a:ext uri="{FF2B5EF4-FFF2-40B4-BE49-F238E27FC236}">
                <a16:creationId xmlns:a16="http://schemas.microsoft.com/office/drawing/2014/main" id="{131A5E0A-7207-2708-8175-C9530FB7F9FA}"/>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Q112</a:t>
            </a:r>
          </a:p>
        </p:txBody>
      </p:sp>
      <p:sp>
        <p:nvSpPr>
          <p:cNvPr id="8" name="Title 7">
            <a:extLst>
              <a:ext uri="{FF2B5EF4-FFF2-40B4-BE49-F238E27FC236}">
                <a16:creationId xmlns:a16="http://schemas.microsoft.com/office/drawing/2014/main" id="{89ECF0A0-CB8F-67BA-8EC4-54BDED830DA7}"/>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Q112. What is the difference between “Dispose” and “Finalize”?</a:t>
            </a:r>
            <a:endParaRPr lang="en-IN" dirty="0"/>
          </a:p>
        </p:txBody>
      </p:sp>
      <p:sp>
        <p:nvSpPr>
          <p:cNvPr id="9" name="TextBox 8">
            <a:extLst>
              <a:ext uri="{FF2B5EF4-FFF2-40B4-BE49-F238E27FC236}">
                <a16:creationId xmlns:a16="http://schemas.microsoft.com/office/drawing/2014/main" id="{26852C6C-A6A9-76C1-952E-EF61E3669C73}"/>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10240005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“Finalize” and “Finally”?</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C4DC5E57-19F4-46CF-86D6-5C0C965DF2F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405111" y="87944"/>
            <a:ext cx="778971" cy="686551"/>
          </a:xfrm>
          <a:prstGeom prst="rect">
            <a:avLst/>
          </a:prstGeom>
        </p:spPr>
      </p:pic>
      <p:sp>
        <p:nvSpPr>
          <p:cNvPr id="6" name="TextBox 5">
            <a:extLst>
              <a:ext uri="{FF2B5EF4-FFF2-40B4-BE49-F238E27FC236}">
                <a16:creationId xmlns:a16="http://schemas.microsoft.com/office/drawing/2014/main" id="{94DC63E7-B8F3-4917-81D4-62BD2B6FAB08}"/>
              </a:ext>
            </a:extLst>
          </p:cNvPr>
          <p:cNvSpPr txBox="1"/>
          <p:nvPr/>
        </p:nvSpPr>
        <p:spPr>
          <a:xfrm>
            <a:off x="406705" y="1215197"/>
            <a:ext cx="4803913" cy="1561005"/>
          </a:xfrm>
          <a:prstGeom prst="rect">
            <a:avLst/>
          </a:prstGeom>
          <a:noFill/>
        </p:spPr>
        <p:txBody>
          <a:bodyPr wrap="square">
            <a:spAutoFit/>
          </a:bodyPr>
          <a:lstStyle/>
          <a:p>
            <a:pPr marL="742950" marR="0" lvl="0" indent="-285750" algn="l" defTabSz="914400" rtl="0" eaLnBrk="1" fontAlgn="auto" latinLnBrk="0" hangingPunct="1">
              <a:lnSpc>
                <a:spcPct val="107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Finalize method is used for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garbage collection</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So before destroying an object this method is called as part of clean up activity by GC.</a:t>
            </a:r>
          </a:p>
          <a:p>
            <a:pPr marL="285750" marR="0" lvl="0" indent="-285750" algn="l" defTabSz="914400" rtl="0" eaLnBrk="1" fontAlgn="auto" latinLnBrk="0" hangingPunct="1">
              <a:lnSpc>
                <a:spcPct val="107000"/>
              </a:lnSpc>
              <a:spcBef>
                <a:spcPts val="0"/>
              </a:spcBef>
              <a:spcAft>
                <a:spcPts val="800"/>
              </a:spcAft>
              <a:buClr>
                <a:srgbClr val="ED7D31"/>
              </a:buClr>
              <a:buSzPts val="1000"/>
              <a:buFont typeface="Wingdings" panose="05000000000000000000" pitchFamily="2" charset="2"/>
              <a:buChar char="v"/>
              <a:tabLst>
                <a:tab pos="457200" algn="l"/>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29AC270-D07A-442D-BE4F-07A97D2D1CB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1190694"/>
            <a:ext cx="4941364" cy="3235325"/>
          </a:xfrm>
          <a:prstGeom prst="rect">
            <a:avLst/>
          </a:prstGeom>
        </p:spPr>
      </p:pic>
      <p:sp>
        <p:nvSpPr>
          <p:cNvPr id="9" name="TextBox 8">
            <a:extLst>
              <a:ext uri="{FF2B5EF4-FFF2-40B4-BE49-F238E27FC236}">
                <a16:creationId xmlns:a16="http://schemas.microsoft.com/office/drawing/2014/main" id="{7E5A7EC5-F88D-4B23-BEF7-4343E39DF107}"/>
              </a:ext>
            </a:extLst>
          </p:cNvPr>
          <p:cNvSpPr txBox="1"/>
          <p:nvPr/>
        </p:nvSpPr>
        <p:spPr>
          <a:xfrm>
            <a:off x="805492" y="2905973"/>
            <a:ext cx="437610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Finally block is used in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exception handling</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for executing the code irrespective of exception occurred or not. </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52869FC9-AA9C-F6E4-E0E2-CFC59FD6CBE0}"/>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Q113</a:t>
            </a:r>
          </a:p>
        </p:txBody>
      </p:sp>
      <p:sp>
        <p:nvSpPr>
          <p:cNvPr id="4" name="Title 3">
            <a:extLst>
              <a:ext uri="{FF2B5EF4-FFF2-40B4-BE49-F238E27FC236}">
                <a16:creationId xmlns:a16="http://schemas.microsoft.com/office/drawing/2014/main" id="{A0E1932D-11B9-60CF-22F0-856373F8590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Q113. What is the difference between “Finalize” and “Finally” methods?</a:t>
            </a:r>
            <a:endParaRPr lang="en-IN" dirty="0"/>
          </a:p>
        </p:txBody>
      </p:sp>
      <p:sp>
        <p:nvSpPr>
          <p:cNvPr id="5" name="TextBox 4">
            <a:extLst>
              <a:ext uri="{FF2B5EF4-FFF2-40B4-BE49-F238E27FC236}">
                <a16:creationId xmlns:a16="http://schemas.microsoft.com/office/drawing/2014/main" id="{FD72E14A-C74B-E669-5993-63EF090A87EF}"/>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9719465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5"/>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Can we force Garbage Collector to run?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9A67105E-AF9B-4E01-881A-E42138EBAFD5}"/>
              </a:ext>
            </a:extLst>
          </p:cNvPr>
          <p:cNvSpPr txBox="1"/>
          <p:nvPr/>
        </p:nvSpPr>
        <p:spPr>
          <a:xfrm>
            <a:off x="645244" y="1276800"/>
            <a:ext cx="4788147"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Yes, by calling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GC.COLLECT()</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method we can force garbage collector to run, but this is not recommended, instead use Dispose method.</a:t>
            </a:r>
          </a:p>
        </p:txBody>
      </p:sp>
      <p:pic>
        <p:nvPicPr>
          <p:cNvPr id="7" name="Picture 6">
            <a:extLst>
              <a:ext uri="{FF2B5EF4-FFF2-40B4-BE49-F238E27FC236}">
                <a16:creationId xmlns:a16="http://schemas.microsoft.com/office/drawing/2014/main" id="{BF4C75B6-C36F-BDC7-0B27-8B95B45C649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23364" y="1276800"/>
            <a:ext cx="4788147" cy="4508955"/>
          </a:xfrm>
          <a:prstGeom prst="rect">
            <a:avLst/>
          </a:prstGeom>
        </p:spPr>
      </p:pic>
      <p:pic>
        <p:nvPicPr>
          <p:cNvPr id="2" name="Picture 1">
            <a:extLst>
              <a:ext uri="{FF2B5EF4-FFF2-40B4-BE49-F238E27FC236}">
                <a16:creationId xmlns:a16="http://schemas.microsoft.com/office/drawing/2014/main" id="{2281817E-6068-19AE-478A-A77C4CA9F97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12D0E0C1-B7AF-7FB9-7188-56FB9B3CDE1D}"/>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Q114</a:t>
            </a:r>
          </a:p>
        </p:txBody>
      </p:sp>
      <p:sp>
        <p:nvSpPr>
          <p:cNvPr id="4" name="Title 3">
            <a:extLst>
              <a:ext uri="{FF2B5EF4-FFF2-40B4-BE49-F238E27FC236}">
                <a16:creationId xmlns:a16="http://schemas.microsoft.com/office/drawing/2014/main" id="{A1B77691-7C6B-25FE-FE15-F2450A9E31C5}"/>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Q114. Can we force Garbage Collector to run?</a:t>
            </a:r>
            <a:endParaRPr lang="en-IN" dirty="0"/>
          </a:p>
        </p:txBody>
      </p:sp>
      <p:sp>
        <p:nvSpPr>
          <p:cNvPr id="5" name="TextBox 4">
            <a:extLst>
              <a:ext uri="{FF2B5EF4-FFF2-40B4-BE49-F238E27FC236}">
                <a16:creationId xmlns:a16="http://schemas.microsoft.com/office/drawing/2014/main" id="{6E6553F7-4302-FDDA-3A83-2556C6E49F6E}"/>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7002575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329656" y="427612"/>
            <a:ext cx="9782531" cy="1325563"/>
          </a:xfrm>
        </p:spPr>
        <p:txBody>
          <a:bodyPr>
            <a:noAutofit/>
          </a:bodyPr>
          <a:lstStyle/>
          <a:p>
            <a:r>
              <a:rPr lang="en-US" sz="3200" b="1" dirty="0">
                <a:solidFill>
                  <a:srgbClr val="FFFF00"/>
                </a:solidFill>
              </a:rPr>
              <a:t>Chapter 13 : .NET Framework - Threading</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329657" y="2180787"/>
            <a:ext cx="7329672"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Q115. What is the difference between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Process</a:t>
            </a:r>
            <a:r>
              <a:rPr lang="en-US" sz="1600" dirty="0">
                <a:hlinkClick r:id="rId3"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Thread</a:t>
            </a:r>
            <a:r>
              <a:rPr lang="en-US" sz="1600" dirty="0">
                <a:hlinkClick r:id="rId3" action="ppaction://hlinksldjump">
                  <a:extLst>
                    <a:ext uri="{A12FA001-AC4F-418D-AE19-62706E023703}">
                      <ahyp:hlinkClr xmlns:ahyp="http://schemas.microsoft.com/office/drawing/2018/hyperlinkcolor" val="tx"/>
                    </a:ext>
                  </a:extLst>
                </a:hlinkClick>
              </a:rPr>
              <a:t>?</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Q116. Explain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Multithreading</a:t>
            </a:r>
            <a:r>
              <a:rPr lang="en-US" sz="1600" dirty="0">
                <a:hlinkClick r:id="rId4"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Q117. What is the difference between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synchronous</a:t>
            </a:r>
            <a:r>
              <a:rPr lang="en-US" sz="1600" dirty="0">
                <a:hlinkClick r:id="rId5"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asynchronous </a:t>
            </a:r>
            <a:r>
              <a:rPr lang="en-US" sz="1600" dirty="0">
                <a:hlinkClick r:id="rId5" action="ppaction://hlinksldjump">
                  <a:extLst>
                    <a:ext uri="{A12FA001-AC4F-418D-AE19-62706E023703}">
                      <ahyp:hlinkClr xmlns:ahyp="http://schemas.microsoft.com/office/drawing/2018/hyperlinkcolor" val="tx"/>
                    </a:ext>
                  </a:extLst>
                </a:hlinkClick>
              </a:rPr>
              <a:t>programming? What is the role of Task?</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Q118. What is the difference between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Threads</a:t>
            </a:r>
            <a:r>
              <a:rPr lang="en-US" sz="1600" dirty="0">
                <a:hlinkClick r:id="rId6"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Tasks</a:t>
            </a:r>
            <a:r>
              <a:rPr lang="en-US" sz="1600" dirty="0">
                <a:hlinkClick r:id="rId6" action="ppaction://hlinksldjump">
                  <a:extLst>
                    <a:ext uri="{A12FA001-AC4F-418D-AE19-62706E023703}">
                      <ahyp:hlinkClr xmlns:ahyp="http://schemas.microsoft.com/office/drawing/2018/hyperlinkcolor" val="tx"/>
                    </a:ext>
                  </a:extLst>
                </a:hlinkClick>
              </a:rPr>
              <a:t>? What are the advantages of Tasks over Threads?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Q119. What is the role of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Async</a:t>
            </a:r>
            <a:r>
              <a:rPr lang="en-US" sz="1600" dirty="0">
                <a:hlinkClick r:id="rId7"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Await</a:t>
            </a:r>
            <a:r>
              <a:rPr lang="en-US" sz="1600" dirty="0">
                <a:hlinkClick r:id="rId7" action="ppaction://hlinksldjump">
                  <a:extLst>
                    <a:ext uri="{A12FA001-AC4F-418D-AE19-62706E023703}">
                      <ahyp:hlinkClr xmlns:ahyp="http://schemas.microsoft.com/office/drawing/2018/hyperlinkcolor" val="tx"/>
                    </a:ext>
                  </a:extLst>
                </a:hlinkClick>
              </a:rPr>
              <a:t>? </a:t>
            </a:r>
            <a:endParaRPr lang="en-US" sz="1600" dirty="0"/>
          </a:p>
        </p:txBody>
      </p:sp>
      <p:sp>
        <p:nvSpPr>
          <p:cNvPr id="2" name="TextBox 1">
            <a:extLst>
              <a:ext uri="{FF2B5EF4-FFF2-40B4-BE49-F238E27FC236}">
                <a16:creationId xmlns:a16="http://schemas.microsoft.com/office/drawing/2014/main" id="{17747E51-26E7-694C-DB02-CB83F6760181}"/>
              </a:ext>
            </a:extLst>
          </p:cNvPr>
          <p:cNvSpPr txBox="1"/>
          <p:nvPr/>
        </p:nvSpPr>
        <p:spPr>
          <a:xfrm>
            <a:off x="2963368" y="2533338"/>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CCC2B8BB-8ACF-FF3A-ACD4-FD71DECBF75A}"/>
              </a:ext>
            </a:extLst>
          </p:cNvPr>
          <p:cNvSpPr txBox="1"/>
          <p:nvPr/>
        </p:nvSpPr>
        <p:spPr>
          <a:xfrm>
            <a:off x="2452090" y="3110110"/>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B149C38F-E1E5-74B3-3DE1-17B556A7384D}"/>
              </a:ext>
            </a:extLst>
          </p:cNvPr>
          <p:cNvSpPr txBox="1"/>
          <p:nvPr/>
        </p:nvSpPr>
        <p:spPr>
          <a:xfrm>
            <a:off x="3994493" y="407741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5" name="Picture 2" descr="Multithreading in Java - javatpoint">
            <a:extLst>
              <a:ext uri="{FF2B5EF4-FFF2-40B4-BE49-F238E27FC236}">
                <a16:creationId xmlns:a16="http://schemas.microsoft.com/office/drawing/2014/main" id="{01835CF1-AC60-8FCB-AC07-A100A0900FE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595242" y="2180787"/>
            <a:ext cx="2563767" cy="27353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B85DC29-F72A-84AC-B1A8-7BA719EB51F9}"/>
              </a:ext>
            </a:extLst>
          </p:cNvPr>
          <p:cNvSpPr txBox="1"/>
          <p:nvPr/>
        </p:nvSpPr>
        <p:spPr>
          <a:xfrm>
            <a:off x="10342731" y="6373174"/>
            <a:ext cx="1972639" cy="307777"/>
          </a:xfrm>
          <a:prstGeom prst="rect">
            <a:avLst/>
          </a:prstGeom>
          <a:noFill/>
        </p:spPr>
        <p:txBody>
          <a:bodyPr wrap="square">
            <a:spAutoFit/>
          </a:bodyPr>
          <a:lstStyle/>
          <a:p>
            <a:r>
              <a:rPr lang="en-US" sz="1400" dirty="0">
                <a:hlinkClick r:id="rId9" action="ppaction://hlinksldjump"/>
              </a:rPr>
              <a:t>Back to main index</a:t>
            </a:r>
            <a:endParaRPr lang="en-IN" sz="1400" dirty="0"/>
          </a:p>
        </p:txBody>
      </p:sp>
    </p:spTree>
    <p:extLst>
      <p:ext uri="{BB962C8B-B14F-4D97-AF65-F5344CB8AC3E}">
        <p14:creationId xmlns:p14="http://schemas.microsoft.com/office/powerpoint/2010/main" val="1129276283"/>
      </p:ext>
    </p:extLst>
  </p:cSld>
  <p:clrMapOvr>
    <a:overrideClrMapping bg1="dk1" tx1="lt1" bg2="dk2" tx2="lt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5"/>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Process and Thread?</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026" name="Picture 2" descr="Multithreading in Java - javatpoint">
            <a:extLst>
              <a:ext uri="{FF2B5EF4-FFF2-40B4-BE49-F238E27FC236}">
                <a16:creationId xmlns:a16="http://schemas.microsoft.com/office/drawing/2014/main" id="{F63F7141-E26D-4C41-A73E-ABC23C68CDE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27323" y="1142586"/>
            <a:ext cx="4725213" cy="50413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2398CA-9022-41A6-8AE3-DCC215797D8E}"/>
              </a:ext>
            </a:extLst>
          </p:cNvPr>
          <p:cNvSpPr txBox="1"/>
          <p:nvPr/>
        </p:nvSpPr>
        <p:spPr>
          <a:xfrm>
            <a:off x="702365" y="1142586"/>
            <a:ext cx="4725213"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process is an instance of a program with its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own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memory space and system resources.</a:t>
            </a: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Google Sans Text"/>
                <a:ea typeface="+mn-ea"/>
                <a:cs typeface="+mn-cs"/>
              </a:rPr>
              <a:t>A thread is the smallest unit of process, that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shares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memory and resources with other threads within the same process.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BF4A3F8-5799-01D3-D861-15757CEC282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6E450176-9D7C-F94B-32E5-59D7F3758F10}"/>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Q115</a:t>
            </a:r>
          </a:p>
        </p:txBody>
      </p:sp>
      <p:sp>
        <p:nvSpPr>
          <p:cNvPr id="4" name="Title 3">
            <a:extLst>
              <a:ext uri="{FF2B5EF4-FFF2-40B4-BE49-F238E27FC236}">
                <a16:creationId xmlns:a16="http://schemas.microsoft.com/office/drawing/2014/main" id="{A9F743C8-2878-C186-A5B9-3347797CB74C}"/>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Q115. What is the difference between Process and Thread?</a:t>
            </a:r>
            <a:endParaRPr lang="en-IN" dirty="0"/>
          </a:p>
        </p:txBody>
      </p:sp>
      <p:sp>
        <p:nvSpPr>
          <p:cNvPr id="5" name="TextBox 4">
            <a:extLst>
              <a:ext uri="{FF2B5EF4-FFF2-40B4-BE49-F238E27FC236}">
                <a16:creationId xmlns:a16="http://schemas.microsoft.com/office/drawing/2014/main" id="{FC0D3D93-9FDF-AE27-1DC2-7B447C6815F8}"/>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44130419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5"/>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Explain Multithreading?</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C92398CA-9022-41A6-8AE3-DCC215797D8E}"/>
              </a:ext>
            </a:extLst>
          </p:cNvPr>
          <p:cNvSpPr txBox="1"/>
          <p:nvPr/>
        </p:nvSpPr>
        <p:spPr>
          <a:xfrm>
            <a:off x="262645" y="1236854"/>
            <a:ext cx="5117737" cy="3435556"/>
          </a:xfrm>
          <a:prstGeom prst="rect">
            <a:avLst/>
          </a:prstGeom>
          <a:noFill/>
        </p:spPr>
        <p:txBody>
          <a:bodyPr wrap="square">
            <a:spAutoFit/>
          </a:bodyPr>
          <a:lstStyle/>
          <a:p>
            <a:pPr marL="342900" marR="0" lvl="0" indent="-342900" algn="l" defTabSz="914400" rtl="0" eaLnBrk="1" fontAlgn="auto" latinLnBrk="0" hangingPunct="1">
              <a:lnSpc>
                <a:spcPct val="107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Multithreading refers to the ability to execute multiple threads of code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concurrently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within a single process.</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Multithreading allows you to perform multiple tasks simultaneously, such as downloading data while displaying a progress bar.</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To create multithreaded application in C#, we need to use SYSTEM.THREADING namespace.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Operating System - Multi-Threading">
            <a:extLst>
              <a:ext uri="{FF2B5EF4-FFF2-40B4-BE49-F238E27FC236}">
                <a16:creationId xmlns:a16="http://schemas.microsoft.com/office/drawing/2014/main" id="{6782180D-F210-4AA7-A8CA-FC9A5B125F4D}"/>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5828900" y="1257844"/>
            <a:ext cx="2983795" cy="43423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Operating System - Multi-Threading">
            <a:extLst>
              <a:ext uri="{FF2B5EF4-FFF2-40B4-BE49-F238E27FC236}">
                <a16:creationId xmlns:a16="http://schemas.microsoft.com/office/drawing/2014/main" id="{06524625-3E19-FB80-F512-5DEA9CB1231F}"/>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8810801" y="1236854"/>
            <a:ext cx="2983795" cy="43423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A73563B-AAD9-3358-ED86-E8030BF5EBB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405111" y="61440"/>
            <a:ext cx="778971" cy="686551"/>
          </a:xfrm>
          <a:prstGeom prst="rect">
            <a:avLst/>
          </a:prstGeom>
        </p:spPr>
      </p:pic>
      <p:sp>
        <p:nvSpPr>
          <p:cNvPr id="4" name="Octagon 3">
            <a:extLst>
              <a:ext uri="{FF2B5EF4-FFF2-40B4-BE49-F238E27FC236}">
                <a16:creationId xmlns:a16="http://schemas.microsoft.com/office/drawing/2014/main" id="{4D7D7EC6-E8EE-2AF0-86BE-293D65CE1DE9}"/>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Q116</a:t>
            </a:r>
          </a:p>
        </p:txBody>
      </p:sp>
      <p:sp>
        <p:nvSpPr>
          <p:cNvPr id="5" name="Title 4">
            <a:extLst>
              <a:ext uri="{FF2B5EF4-FFF2-40B4-BE49-F238E27FC236}">
                <a16:creationId xmlns:a16="http://schemas.microsoft.com/office/drawing/2014/main" id="{F6BB3295-368C-362B-263D-DCD2BA094C59}"/>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Q116. Explain Multithreading?</a:t>
            </a:r>
            <a:endParaRPr lang="en-IN" dirty="0"/>
          </a:p>
        </p:txBody>
      </p:sp>
      <p:sp>
        <p:nvSpPr>
          <p:cNvPr id="6" name="TextBox 5">
            <a:extLst>
              <a:ext uri="{FF2B5EF4-FFF2-40B4-BE49-F238E27FC236}">
                <a16:creationId xmlns:a16="http://schemas.microsoft.com/office/drawing/2014/main" id="{11FC4BAE-BB69-D725-4140-DF19FBC9EBC5}"/>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177189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Namespaces?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Q10</a:t>
            </a:r>
          </a:p>
        </p:txBody>
      </p:sp>
      <p:sp>
        <p:nvSpPr>
          <p:cNvPr id="3" name="TextBox 2">
            <a:extLst>
              <a:ext uri="{FF2B5EF4-FFF2-40B4-BE49-F238E27FC236}">
                <a16:creationId xmlns:a16="http://schemas.microsoft.com/office/drawing/2014/main" id="{74A0592E-4CA2-183F-C55A-9DF0EC500038}"/>
              </a:ext>
            </a:extLst>
          </p:cNvPr>
          <p:cNvSpPr txBox="1"/>
          <p:nvPr/>
        </p:nvSpPr>
        <p:spPr>
          <a:xfrm>
            <a:off x="463449" y="1153153"/>
            <a:ext cx="5032289"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namespace is a container for a set of related classes and other types.</a:t>
            </a:r>
            <a:endPar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237B6F2-473E-97C8-29FA-B9A214F5D2C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07480" y="1228601"/>
            <a:ext cx="4145280" cy="2908001"/>
          </a:xfrm>
          <a:prstGeom prst="rect">
            <a:avLst/>
          </a:prstGeom>
        </p:spPr>
      </p:pic>
      <p:pic>
        <p:nvPicPr>
          <p:cNvPr id="8" name="Picture 7">
            <a:extLst>
              <a:ext uri="{FF2B5EF4-FFF2-40B4-BE49-F238E27FC236}">
                <a16:creationId xmlns:a16="http://schemas.microsoft.com/office/drawing/2014/main" id="{7E6491D9-DF87-DEE2-0B01-7B4D49DABB0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507480" y="4684658"/>
            <a:ext cx="4541520" cy="1207219"/>
          </a:xfrm>
          <a:prstGeom prst="rect">
            <a:avLst/>
          </a:prstGeom>
        </p:spPr>
      </p:pic>
      <p:pic>
        <p:nvPicPr>
          <p:cNvPr id="4" name="Picture 3">
            <a:extLst>
              <a:ext uri="{FF2B5EF4-FFF2-40B4-BE49-F238E27FC236}">
                <a16:creationId xmlns:a16="http://schemas.microsoft.com/office/drawing/2014/main" id="{358596CE-2699-9D61-0C0B-300796ADEF2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05492" y="3172457"/>
            <a:ext cx="4953000" cy="2775858"/>
          </a:xfrm>
          <a:prstGeom prst="rect">
            <a:avLst/>
          </a:prstGeom>
        </p:spPr>
      </p:pic>
      <p:sp>
        <p:nvSpPr>
          <p:cNvPr id="2" name="Title 1">
            <a:extLst>
              <a:ext uri="{FF2B5EF4-FFF2-40B4-BE49-F238E27FC236}">
                <a16:creationId xmlns:a16="http://schemas.microsoft.com/office/drawing/2014/main" id="{0E925B60-4C34-13C6-07DC-C7B501BCDBB6}"/>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Q10. What are Namespaces?</a:t>
            </a:r>
            <a:endParaRPr lang="en-IN" dirty="0"/>
          </a:p>
        </p:txBody>
      </p:sp>
      <p:sp>
        <p:nvSpPr>
          <p:cNvPr id="7" name="TextBox 6">
            <a:extLst>
              <a:ext uri="{FF2B5EF4-FFF2-40B4-BE49-F238E27FC236}">
                <a16:creationId xmlns:a16="http://schemas.microsoft.com/office/drawing/2014/main" id="{464C1A24-D3F2-49D9-529E-811031D744F6}"/>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1A6EF055-FECD-1716-FC53-E0083CCA584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43142461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69090"/>
            <a:ext cx="11921436" cy="68655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synchronous and asynchronous programming? 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role of Task?</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03C9A100-A6C8-4052-95C0-A7A2C79D4F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25878" y="263733"/>
            <a:ext cx="708721" cy="281964"/>
          </a:xfrm>
          <a:prstGeom prst="rect">
            <a:avLst/>
          </a:prstGeom>
        </p:spPr>
      </p:pic>
      <p:pic>
        <p:nvPicPr>
          <p:cNvPr id="16" name="Picture 15">
            <a:extLst>
              <a:ext uri="{FF2B5EF4-FFF2-40B4-BE49-F238E27FC236}">
                <a16:creationId xmlns:a16="http://schemas.microsoft.com/office/drawing/2014/main" id="{BAE87A18-FE05-5470-B91F-F053DEBEE01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05492" y="3262096"/>
            <a:ext cx="3608824" cy="3075007"/>
          </a:xfrm>
          <a:prstGeom prst="rect">
            <a:avLst/>
          </a:prstGeom>
        </p:spPr>
      </p:pic>
      <p:pic>
        <p:nvPicPr>
          <p:cNvPr id="2" name="Picture 1">
            <a:extLst>
              <a:ext uri="{FF2B5EF4-FFF2-40B4-BE49-F238E27FC236}">
                <a16:creationId xmlns:a16="http://schemas.microsoft.com/office/drawing/2014/main" id="{C0430B50-E48B-07AD-B522-2ABEB0B789D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96000" y="968237"/>
            <a:ext cx="3608824" cy="2019423"/>
          </a:xfrm>
          <a:prstGeom prst="rect">
            <a:avLst/>
          </a:prstGeom>
        </p:spPr>
      </p:pic>
      <p:pic>
        <p:nvPicPr>
          <p:cNvPr id="3" name="Picture 2">
            <a:extLst>
              <a:ext uri="{FF2B5EF4-FFF2-40B4-BE49-F238E27FC236}">
                <a16:creationId xmlns:a16="http://schemas.microsoft.com/office/drawing/2014/main" id="{404E5721-702A-5D74-C9F0-DA7980CAF20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096000" y="3262096"/>
            <a:ext cx="3494952" cy="3316418"/>
          </a:xfrm>
          <a:prstGeom prst="rect">
            <a:avLst/>
          </a:prstGeom>
        </p:spPr>
      </p:pic>
      <p:sp>
        <p:nvSpPr>
          <p:cNvPr id="5" name="TextBox 4">
            <a:extLst>
              <a:ext uri="{FF2B5EF4-FFF2-40B4-BE49-F238E27FC236}">
                <a16:creationId xmlns:a16="http://schemas.microsoft.com/office/drawing/2014/main" id="{CC2F48C0-3E52-2A5E-355C-A2F404EA82A4}"/>
              </a:ext>
            </a:extLst>
          </p:cNvPr>
          <p:cNvSpPr txBox="1"/>
          <p:nvPr/>
        </p:nvSpPr>
        <p:spPr>
          <a:xfrm>
            <a:off x="9925878" y="4124317"/>
            <a:ext cx="164327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Asynchronous Programming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73957FB-2F4B-A831-3E20-61874CEEBA5C}"/>
              </a:ext>
            </a:extLst>
          </p:cNvPr>
          <p:cNvSpPr txBox="1"/>
          <p:nvPr/>
        </p:nvSpPr>
        <p:spPr>
          <a:xfrm>
            <a:off x="9925878" y="1637893"/>
            <a:ext cx="177579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Synchronous Programming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0ABD40D3-91DE-777D-D583-621B81672625}"/>
              </a:ext>
            </a:extLst>
          </p:cNvPr>
          <p:cNvCxnSpPr>
            <a:stCxn id="16" idx="3"/>
            <a:endCxn id="2" idx="1"/>
          </p:cNvCxnSpPr>
          <p:nvPr/>
        </p:nvCxnSpPr>
        <p:spPr>
          <a:xfrm flipV="1">
            <a:off x="4414316" y="1977949"/>
            <a:ext cx="1681684" cy="282165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BF47E929-B473-4B73-F62C-B7A51959B8D1}"/>
              </a:ext>
            </a:extLst>
          </p:cNvPr>
          <p:cNvCxnSpPr>
            <a:cxnSpLocks/>
            <a:stCxn id="16" idx="3"/>
            <a:endCxn id="3" idx="1"/>
          </p:cNvCxnSpPr>
          <p:nvPr/>
        </p:nvCxnSpPr>
        <p:spPr>
          <a:xfrm>
            <a:off x="4414316" y="4799600"/>
            <a:ext cx="1681684" cy="1207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 name="Picture 3">
            <a:extLst>
              <a:ext uri="{FF2B5EF4-FFF2-40B4-BE49-F238E27FC236}">
                <a16:creationId xmlns:a16="http://schemas.microsoft.com/office/drawing/2014/main" id="{FD2711ED-897B-2DC0-8551-07BB00A9AC3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405111" y="61440"/>
            <a:ext cx="778971" cy="686551"/>
          </a:xfrm>
          <a:prstGeom prst="rect">
            <a:avLst/>
          </a:prstGeom>
        </p:spPr>
      </p:pic>
      <p:sp>
        <p:nvSpPr>
          <p:cNvPr id="11" name="TextBox 10">
            <a:extLst>
              <a:ext uri="{FF2B5EF4-FFF2-40B4-BE49-F238E27FC236}">
                <a16:creationId xmlns:a16="http://schemas.microsoft.com/office/drawing/2014/main" id="{E6EB5F09-0BEA-08E9-2A78-88ADF92542A8}"/>
              </a:ext>
            </a:extLst>
          </p:cNvPr>
          <p:cNvSpPr txBox="1"/>
          <p:nvPr/>
        </p:nvSpPr>
        <p:spPr>
          <a:xfrm>
            <a:off x="605487" y="970147"/>
            <a:ext cx="476164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synchronous programming, task is executed in a sequential manner.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31E65644-B11D-1BAD-3969-7F13F7138A87}"/>
              </a:ext>
            </a:extLst>
          </p:cNvPr>
          <p:cNvSpPr txBox="1"/>
          <p:nvPr/>
        </p:nvSpPr>
        <p:spPr>
          <a:xfrm>
            <a:off x="605486" y="1793647"/>
            <a:ext cx="476164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asynchronous programming, tasks can be executed independently of each other.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Octagon 6">
            <a:extLst>
              <a:ext uri="{FF2B5EF4-FFF2-40B4-BE49-F238E27FC236}">
                <a16:creationId xmlns:a16="http://schemas.microsoft.com/office/drawing/2014/main" id="{FB6B7FDD-1583-7B2C-A153-4D99D94D0350}"/>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Q117</a:t>
            </a:r>
          </a:p>
        </p:txBody>
      </p:sp>
      <p:sp>
        <p:nvSpPr>
          <p:cNvPr id="12" name="Title 11">
            <a:extLst>
              <a:ext uri="{FF2B5EF4-FFF2-40B4-BE49-F238E27FC236}">
                <a16:creationId xmlns:a16="http://schemas.microsoft.com/office/drawing/2014/main" id="{CFA481BE-F75B-5D99-5133-9D2C86499F6F}"/>
              </a:ext>
            </a:extLst>
          </p:cNvPr>
          <p:cNvSpPr>
            <a:spLocks noGrp="1"/>
          </p:cNvSpPr>
          <p:nvPr>
            <p:ph type="title" idx="4294967295"/>
          </p:nvPr>
        </p:nvSpPr>
        <p:spPr/>
        <p:txBody>
          <a:bodyPr>
            <a:normAutofit/>
          </a:bodyPr>
          <a:lstStyle/>
          <a:p>
            <a:r>
              <a:rPr lang="en-US" sz="800" kern="1200" dirty="0">
                <a:solidFill>
                  <a:srgbClr val="FFFFFF"/>
                </a:solidFill>
                <a:effectLst/>
                <a:latin typeface="Calibri" panose="020F0502020204030204" pitchFamily="34" charset="0"/>
                <a:ea typeface="+mn-ea"/>
                <a:cs typeface="+mn-cs"/>
              </a:rPr>
              <a:t>Q117. What is the difference between synchronous and asynchronous programming? What is the role of Task?</a:t>
            </a:r>
            <a:endParaRPr lang="en-IN" sz="800" dirty="0"/>
          </a:p>
        </p:txBody>
      </p:sp>
      <p:sp>
        <p:nvSpPr>
          <p:cNvPr id="14" name="TextBox 13">
            <a:extLst>
              <a:ext uri="{FF2B5EF4-FFF2-40B4-BE49-F238E27FC236}">
                <a16:creationId xmlns:a16="http://schemas.microsoft.com/office/drawing/2014/main" id="{79BB17B2-1C56-5E13-97CE-F175ADEC639C}"/>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148203455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69089"/>
            <a:ext cx="11929354" cy="68655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Threads and Tasks?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advantages of Tasks over Threads?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D0A0B8BD-C5D2-4C21-BD31-8860A07447BF}"/>
              </a:ext>
            </a:extLst>
          </p:cNvPr>
          <p:cNvSpPr txBox="1"/>
          <p:nvPr/>
        </p:nvSpPr>
        <p:spPr>
          <a:xfrm>
            <a:off x="514361" y="1053593"/>
            <a:ext cx="5396109"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.NET, threads and tasks are two different ways for doing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multithreading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Thread is a general programming  concept. On the other hand, Microsoft created Task in .NET to </a:t>
            </a: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simplify</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the use of Threads.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Tasks are like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wrapper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 over Threads.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Tasks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internally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 uses threads only.</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278379B-7DA2-4184-BC03-FFC4F3B9F2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6705" y="4490866"/>
            <a:ext cx="5789092" cy="1976196"/>
          </a:xfrm>
          <a:prstGeom prst="rect">
            <a:avLst/>
          </a:prstGeom>
        </p:spPr>
      </p:pic>
      <p:pic>
        <p:nvPicPr>
          <p:cNvPr id="8" name="Picture 7">
            <a:extLst>
              <a:ext uri="{FF2B5EF4-FFF2-40B4-BE49-F238E27FC236}">
                <a16:creationId xmlns:a16="http://schemas.microsoft.com/office/drawing/2014/main" id="{1CF2CE90-54DE-4495-B897-BFFB51C7FB3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57988" y="130400"/>
            <a:ext cx="708721" cy="281964"/>
          </a:xfrm>
          <a:prstGeom prst="rect">
            <a:avLst/>
          </a:prstGeom>
        </p:spPr>
      </p:pic>
      <p:pic>
        <p:nvPicPr>
          <p:cNvPr id="2" name="Picture 1">
            <a:extLst>
              <a:ext uri="{FF2B5EF4-FFF2-40B4-BE49-F238E27FC236}">
                <a16:creationId xmlns:a16="http://schemas.microsoft.com/office/drawing/2014/main" id="{AC78E4DF-45FA-8067-2158-4C061B877D8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BB0C1CE7-AF96-A420-6183-923930A3937D}"/>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Q118</a:t>
            </a:r>
          </a:p>
        </p:txBody>
      </p:sp>
      <p:sp>
        <p:nvSpPr>
          <p:cNvPr id="4" name="Title 3">
            <a:extLst>
              <a:ext uri="{FF2B5EF4-FFF2-40B4-BE49-F238E27FC236}">
                <a16:creationId xmlns:a16="http://schemas.microsoft.com/office/drawing/2014/main" id="{395FD819-25ED-F4B2-0A4A-4C6D5950640D}"/>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Q118. What is the difference between Threads and Tasks? What are the advantages of Tasks over Threads?</a:t>
            </a:r>
            <a:endParaRPr lang="en-IN" dirty="0"/>
          </a:p>
        </p:txBody>
      </p:sp>
      <p:sp>
        <p:nvSpPr>
          <p:cNvPr id="7" name="TextBox 6">
            <a:extLst>
              <a:ext uri="{FF2B5EF4-FFF2-40B4-BE49-F238E27FC236}">
                <a16:creationId xmlns:a16="http://schemas.microsoft.com/office/drawing/2014/main" id="{2749DFFB-2151-A178-E776-0A4BFE2CBF81}"/>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8196510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69089"/>
            <a:ext cx="11929354" cy="68655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Threads and Tasks?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advantages of Tasks over Threads?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1CF2CE90-54DE-4495-B897-BFFB51C7FB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57988" y="130400"/>
            <a:ext cx="708721" cy="281964"/>
          </a:xfrm>
          <a:prstGeom prst="rect">
            <a:avLst/>
          </a:prstGeom>
        </p:spPr>
      </p:pic>
      <p:pic>
        <p:nvPicPr>
          <p:cNvPr id="7" name="Picture 6">
            <a:extLst>
              <a:ext uri="{FF2B5EF4-FFF2-40B4-BE49-F238E27FC236}">
                <a16:creationId xmlns:a16="http://schemas.microsoft.com/office/drawing/2014/main" id="{27DACCA2-9981-8904-A597-FE5DC07878C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56592" y="1616764"/>
            <a:ext cx="4969565" cy="3896139"/>
          </a:xfrm>
          <a:prstGeom prst="rect">
            <a:avLst/>
          </a:prstGeom>
        </p:spPr>
      </p:pic>
      <p:pic>
        <p:nvPicPr>
          <p:cNvPr id="12" name="Picture 11">
            <a:extLst>
              <a:ext uri="{FF2B5EF4-FFF2-40B4-BE49-F238E27FC236}">
                <a16:creationId xmlns:a16="http://schemas.microsoft.com/office/drawing/2014/main" id="{8D8510D1-C7F8-2475-6344-688E4250F3C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665845" y="1616764"/>
            <a:ext cx="5022575" cy="2014332"/>
          </a:xfrm>
          <a:prstGeom prst="rect">
            <a:avLst/>
          </a:prstGeom>
        </p:spPr>
      </p:pic>
      <p:pic>
        <p:nvPicPr>
          <p:cNvPr id="2" name="Picture 1">
            <a:extLst>
              <a:ext uri="{FF2B5EF4-FFF2-40B4-BE49-F238E27FC236}">
                <a16:creationId xmlns:a16="http://schemas.microsoft.com/office/drawing/2014/main" id="{94B19031-8D74-BA0F-9E2D-DF3AE0E581A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48AE968D-7297-9805-4322-D1F175867D30}"/>
              </a:ext>
            </a:extLst>
          </p:cNvPr>
          <p:cNvSpPr/>
          <p:nvPr/>
        </p:nvSpPr>
        <p:spPr>
          <a:xfrm>
            <a:off x="7917" y="59258"/>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Q118</a:t>
            </a:r>
          </a:p>
        </p:txBody>
      </p:sp>
      <p:sp>
        <p:nvSpPr>
          <p:cNvPr id="4" name="TextBox 3">
            <a:extLst>
              <a:ext uri="{FF2B5EF4-FFF2-40B4-BE49-F238E27FC236}">
                <a16:creationId xmlns:a16="http://schemas.microsoft.com/office/drawing/2014/main" id="{56B7EBBC-DA85-9E6E-5D04-1FE9BAAC736E}"/>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6635805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69089"/>
            <a:ext cx="11929354" cy="68655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Threads and Tasks?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advantages of Tasks over Threads?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D0A0B8BD-C5D2-4C21-BD31-8860A07447BF}"/>
              </a:ext>
            </a:extLst>
          </p:cNvPr>
          <p:cNvSpPr txBox="1"/>
          <p:nvPr/>
        </p:nvSpPr>
        <p:spPr>
          <a:xfrm>
            <a:off x="514361" y="1053593"/>
            <a:ext cx="5396109"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.NET, threads and tasks are two different ways for doing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multithreading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Thread is a general programming  concept. On the other hand, Microsoft created Task in .NET to </a:t>
            </a: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simplify</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the used of Threads.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Tasks are like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wrapper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 over Threads.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Tasks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internally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 uses threads only.</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278379B-7DA2-4184-BC03-FFC4F3B9F2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6705" y="4490866"/>
            <a:ext cx="5789092" cy="1976196"/>
          </a:xfrm>
          <a:prstGeom prst="rect">
            <a:avLst/>
          </a:prstGeom>
        </p:spPr>
      </p:pic>
      <p:sp>
        <p:nvSpPr>
          <p:cNvPr id="11" name="TextBox 10">
            <a:extLst>
              <a:ext uri="{FF2B5EF4-FFF2-40B4-BE49-F238E27FC236}">
                <a16:creationId xmlns:a16="http://schemas.microsoft.com/office/drawing/2014/main" id="{259F071D-904B-4C42-A9BF-7F218BE74F46}"/>
              </a:ext>
            </a:extLst>
          </p:cNvPr>
          <p:cNvSpPr txBox="1"/>
          <p:nvPr/>
        </p:nvSpPr>
        <p:spPr>
          <a:xfrm>
            <a:off x="6757988" y="1053593"/>
            <a:ext cx="4572621" cy="309129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Advantages of Tasks over Threads:</a:t>
            </a: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Simplified Code.</a:t>
            </a: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Exception handling.</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A Task can </a:t>
            </a: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return a result</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but there is no proper way to return a result from Thread.</a:t>
            </a: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We can apply </a:t>
            </a: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chaining</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and </a:t>
            </a: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parent/ child </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on multiple tasks, but it can be very difficult in threads.</a:t>
            </a:r>
          </a:p>
        </p:txBody>
      </p:sp>
      <p:pic>
        <p:nvPicPr>
          <p:cNvPr id="8" name="Picture 7">
            <a:extLst>
              <a:ext uri="{FF2B5EF4-FFF2-40B4-BE49-F238E27FC236}">
                <a16:creationId xmlns:a16="http://schemas.microsoft.com/office/drawing/2014/main" id="{1CF2CE90-54DE-4495-B897-BFFB51C7FB3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57988" y="130400"/>
            <a:ext cx="708721" cy="281964"/>
          </a:xfrm>
          <a:prstGeom prst="rect">
            <a:avLst/>
          </a:prstGeom>
        </p:spPr>
      </p:pic>
      <p:pic>
        <p:nvPicPr>
          <p:cNvPr id="2" name="Picture 1">
            <a:extLst>
              <a:ext uri="{FF2B5EF4-FFF2-40B4-BE49-F238E27FC236}">
                <a16:creationId xmlns:a16="http://schemas.microsoft.com/office/drawing/2014/main" id="{1677037E-19EF-5B5E-587C-29BC57B001F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FB3EE04E-233B-E33D-FC6B-15572859F72E}"/>
              </a:ext>
            </a:extLst>
          </p:cNvPr>
          <p:cNvSpPr/>
          <p:nvPr/>
        </p:nvSpPr>
        <p:spPr>
          <a:xfrm>
            <a:off x="7917" y="59258"/>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Q118</a:t>
            </a:r>
          </a:p>
        </p:txBody>
      </p:sp>
      <p:sp>
        <p:nvSpPr>
          <p:cNvPr id="4" name="TextBox 3">
            <a:extLst>
              <a:ext uri="{FF2B5EF4-FFF2-40B4-BE49-F238E27FC236}">
                <a16:creationId xmlns:a16="http://schemas.microsoft.com/office/drawing/2014/main" id="{B222A55B-F184-E4EA-B493-CE57055D8506}"/>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9725599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6"/>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role of Async and Await?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03C9A100-A6C8-4052-95C0-A7A2C79D4F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79891" y="279566"/>
            <a:ext cx="708721" cy="281964"/>
          </a:xfrm>
          <a:prstGeom prst="rect">
            <a:avLst/>
          </a:prstGeom>
        </p:spPr>
      </p:pic>
      <p:pic>
        <p:nvPicPr>
          <p:cNvPr id="16" name="Picture 15">
            <a:extLst>
              <a:ext uri="{FF2B5EF4-FFF2-40B4-BE49-F238E27FC236}">
                <a16:creationId xmlns:a16="http://schemas.microsoft.com/office/drawing/2014/main" id="{BAE87A18-FE05-5470-B91F-F053DEBEE01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30716" y="3503507"/>
            <a:ext cx="3608824" cy="3075007"/>
          </a:xfrm>
          <a:prstGeom prst="rect">
            <a:avLst/>
          </a:prstGeom>
        </p:spPr>
      </p:pic>
      <p:pic>
        <p:nvPicPr>
          <p:cNvPr id="2" name="Picture 1">
            <a:extLst>
              <a:ext uri="{FF2B5EF4-FFF2-40B4-BE49-F238E27FC236}">
                <a16:creationId xmlns:a16="http://schemas.microsoft.com/office/drawing/2014/main" id="{C0430B50-E48B-07AD-B522-2ABEB0B789D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96000" y="968237"/>
            <a:ext cx="3608824" cy="2019423"/>
          </a:xfrm>
          <a:prstGeom prst="rect">
            <a:avLst/>
          </a:prstGeom>
        </p:spPr>
      </p:pic>
      <p:pic>
        <p:nvPicPr>
          <p:cNvPr id="3" name="Picture 2">
            <a:extLst>
              <a:ext uri="{FF2B5EF4-FFF2-40B4-BE49-F238E27FC236}">
                <a16:creationId xmlns:a16="http://schemas.microsoft.com/office/drawing/2014/main" id="{404E5721-702A-5D74-C9F0-DA7980CAF20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096000" y="3262096"/>
            <a:ext cx="3494952" cy="3316418"/>
          </a:xfrm>
          <a:prstGeom prst="rect">
            <a:avLst/>
          </a:prstGeom>
        </p:spPr>
      </p:pic>
      <p:sp>
        <p:nvSpPr>
          <p:cNvPr id="5" name="TextBox 4">
            <a:extLst>
              <a:ext uri="{FF2B5EF4-FFF2-40B4-BE49-F238E27FC236}">
                <a16:creationId xmlns:a16="http://schemas.microsoft.com/office/drawing/2014/main" id="{CC2F48C0-3E52-2A5E-355C-A2F404EA82A4}"/>
              </a:ext>
            </a:extLst>
          </p:cNvPr>
          <p:cNvSpPr txBox="1"/>
          <p:nvPr/>
        </p:nvSpPr>
        <p:spPr>
          <a:xfrm>
            <a:off x="9925878" y="4124317"/>
            <a:ext cx="164327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Asynchronous Programming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73957FB-2F4B-A831-3E20-61874CEEBA5C}"/>
              </a:ext>
            </a:extLst>
          </p:cNvPr>
          <p:cNvSpPr txBox="1"/>
          <p:nvPr/>
        </p:nvSpPr>
        <p:spPr>
          <a:xfrm>
            <a:off x="9925878" y="1637893"/>
            <a:ext cx="177579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Synchronous Programming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0ABD40D3-91DE-777D-D583-621B81672625}"/>
              </a:ext>
            </a:extLst>
          </p:cNvPr>
          <p:cNvCxnSpPr>
            <a:stCxn id="16" idx="3"/>
            <a:endCxn id="2" idx="1"/>
          </p:cNvCxnSpPr>
          <p:nvPr/>
        </p:nvCxnSpPr>
        <p:spPr>
          <a:xfrm flipV="1">
            <a:off x="4539540" y="1977949"/>
            <a:ext cx="1556460" cy="30630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BF47E929-B473-4B73-F62C-B7A51959B8D1}"/>
              </a:ext>
            </a:extLst>
          </p:cNvPr>
          <p:cNvCxnSpPr>
            <a:cxnSpLocks/>
            <a:stCxn id="16" idx="3"/>
            <a:endCxn id="3" idx="1"/>
          </p:cNvCxnSpPr>
          <p:nvPr/>
        </p:nvCxnSpPr>
        <p:spPr>
          <a:xfrm flipV="1">
            <a:off x="4539540" y="4920305"/>
            <a:ext cx="1556460" cy="1207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FC2ED183-E970-9F93-8E26-50204AF959BA}"/>
              </a:ext>
            </a:extLst>
          </p:cNvPr>
          <p:cNvSpPr txBox="1"/>
          <p:nvPr/>
        </p:nvSpPr>
        <p:spPr>
          <a:xfrm>
            <a:off x="476665" y="2513857"/>
            <a:ext cx="5398281"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Async and Await are keywords used to enable asynchronous programming.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FD2711ED-897B-2DC0-8551-07BB00A9AC3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405111" y="61440"/>
            <a:ext cx="778971" cy="686551"/>
          </a:xfrm>
          <a:prstGeom prst="rect">
            <a:avLst/>
          </a:prstGeom>
        </p:spPr>
      </p:pic>
      <p:sp>
        <p:nvSpPr>
          <p:cNvPr id="20" name="TextBox 19">
            <a:extLst>
              <a:ext uri="{FF2B5EF4-FFF2-40B4-BE49-F238E27FC236}">
                <a16:creationId xmlns:a16="http://schemas.microsoft.com/office/drawing/2014/main" id="{697F2613-1352-C450-91FD-AD638A0F9284}"/>
              </a:ext>
            </a:extLst>
          </p:cNvPr>
          <p:cNvSpPr txBox="1"/>
          <p:nvPr/>
        </p:nvSpPr>
        <p:spPr>
          <a:xfrm>
            <a:off x="490331" y="1007116"/>
            <a:ext cx="476164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synchronous programming, task is executed in a sequential manner.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179D69DF-CB57-B93E-7E11-736F48C615C2}"/>
              </a:ext>
            </a:extLst>
          </p:cNvPr>
          <p:cNvSpPr txBox="1"/>
          <p:nvPr/>
        </p:nvSpPr>
        <p:spPr>
          <a:xfrm>
            <a:off x="476665" y="1767519"/>
            <a:ext cx="476164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asynchronous programming, tasks can be executed independently of each other.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Octagon 6">
            <a:extLst>
              <a:ext uri="{FF2B5EF4-FFF2-40B4-BE49-F238E27FC236}">
                <a16:creationId xmlns:a16="http://schemas.microsoft.com/office/drawing/2014/main" id="{D1A588A8-7A48-E1AF-F257-0889A9BD0618}"/>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Q119</a:t>
            </a:r>
          </a:p>
        </p:txBody>
      </p:sp>
      <p:sp>
        <p:nvSpPr>
          <p:cNvPr id="11" name="Title 10">
            <a:extLst>
              <a:ext uri="{FF2B5EF4-FFF2-40B4-BE49-F238E27FC236}">
                <a16:creationId xmlns:a16="http://schemas.microsoft.com/office/drawing/2014/main" id="{236BAD9A-4396-F559-F4EE-5E0210B02597}"/>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Q119. What is the role of Async and Await? </a:t>
            </a:r>
            <a:endParaRPr lang="en-IN" dirty="0"/>
          </a:p>
        </p:txBody>
      </p:sp>
      <p:sp>
        <p:nvSpPr>
          <p:cNvPr id="12" name="TextBox 11">
            <a:extLst>
              <a:ext uri="{FF2B5EF4-FFF2-40B4-BE49-F238E27FC236}">
                <a16:creationId xmlns:a16="http://schemas.microsoft.com/office/drawing/2014/main" id="{6BE95730-4044-2350-B385-863C00056C87}"/>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58292133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5896"/>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role of Async and Await?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5" name="Picture 14">
            <a:extLst>
              <a:ext uri="{FF2B5EF4-FFF2-40B4-BE49-F238E27FC236}">
                <a16:creationId xmlns:a16="http://schemas.microsoft.com/office/drawing/2014/main" id="{03C9A100-A6C8-4052-95C0-A7A2C79D4F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83584" y="271383"/>
            <a:ext cx="708721" cy="281964"/>
          </a:xfrm>
          <a:prstGeom prst="rect">
            <a:avLst/>
          </a:prstGeom>
        </p:spPr>
      </p:pic>
      <p:pic>
        <p:nvPicPr>
          <p:cNvPr id="5" name="Picture 4">
            <a:extLst>
              <a:ext uri="{FF2B5EF4-FFF2-40B4-BE49-F238E27FC236}">
                <a16:creationId xmlns:a16="http://schemas.microsoft.com/office/drawing/2014/main" id="{9314C4AF-A9C5-F289-EE36-9D5A1007D14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69836" y="4635935"/>
            <a:ext cx="3452327" cy="1996751"/>
          </a:xfrm>
          <a:prstGeom prst="rect">
            <a:avLst/>
          </a:prstGeom>
        </p:spPr>
      </p:pic>
      <p:pic>
        <p:nvPicPr>
          <p:cNvPr id="11" name="Picture 10">
            <a:extLst>
              <a:ext uri="{FF2B5EF4-FFF2-40B4-BE49-F238E27FC236}">
                <a16:creationId xmlns:a16="http://schemas.microsoft.com/office/drawing/2014/main" id="{11E3A228-FB0D-2320-BC80-6BBB7FD30DE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357395" y="843447"/>
            <a:ext cx="2892490" cy="3722914"/>
          </a:xfrm>
          <a:prstGeom prst="rect">
            <a:avLst/>
          </a:prstGeom>
        </p:spPr>
      </p:pic>
      <p:pic>
        <p:nvPicPr>
          <p:cNvPr id="18" name="Picture 17">
            <a:extLst>
              <a:ext uri="{FF2B5EF4-FFF2-40B4-BE49-F238E27FC236}">
                <a16:creationId xmlns:a16="http://schemas.microsoft.com/office/drawing/2014/main" id="{D26CD448-18E9-C6D7-60A1-20B772A3AF1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996335" y="1054358"/>
            <a:ext cx="3839570" cy="4124131"/>
          </a:xfrm>
          <a:prstGeom prst="rect">
            <a:avLst/>
          </a:prstGeom>
        </p:spPr>
      </p:pic>
      <p:sp>
        <p:nvSpPr>
          <p:cNvPr id="19" name="TextBox 18">
            <a:extLst>
              <a:ext uri="{FF2B5EF4-FFF2-40B4-BE49-F238E27FC236}">
                <a16:creationId xmlns:a16="http://schemas.microsoft.com/office/drawing/2014/main" id="{F9274448-30F1-6A32-28FE-6DFDF10CB596}"/>
              </a:ext>
            </a:extLst>
          </p:cNvPr>
          <p:cNvSpPr txBox="1"/>
          <p:nvPr/>
        </p:nvSpPr>
        <p:spPr>
          <a:xfrm>
            <a:off x="122453" y="1048542"/>
            <a:ext cx="3861717"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async keyword is used to mark a method as an asynchronous method.</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await keyword is used to pause the execution of an asynchronous method until a specified operation completes.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10617A7E-4F1A-88D1-1B5F-30E30214E31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405111" y="61440"/>
            <a:ext cx="778971" cy="686551"/>
          </a:xfrm>
          <a:prstGeom prst="rect">
            <a:avLst/>
          </a:prstGeom>
        </p:spPr>
      </p:pic>
      <p:sp>
        <p:nvSpPr>
          <p:cNvPr id="3" name="Octagon 2">
            <a:extLst>
              <a:ext uri="{FF2B5EF4-FFF2-40B4-BE49-F238E27FC236}">
                <a16:creationId xmlns:a16="http://schemas.microsoft.com/office/drawing/2014/main" id="{18736064-E2A8-8A6A-D059-A0140EE53B70}"/>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Q119</a:t>
            </a:r>
          </a:p>
        </p:txBody>
      </p:sp>
      <p:sp>
        <p:nvSpPr>
          <p:cNvPr id="4" name="TextBox 3">
            <a:extLst>
              <a:ext uri="{FF2B5EF4-FFF2-40B4-BE49-F238E27FC236}">
                <a16:creationId xmlns:a16="http://schemas.microsoft.com/office/drawing/2014/main" id="{6E7C3042-8FA2-8F31-82CD-189AA9D3F596}"/>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265464281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4" y="185649"/>
            <a:ext cx="4361614" cy="1325563"/>
          </a:xfrm>
        </p:spPr>
        <p:txBody>
          <a:bodyPr>
            <a:noAutofit/>
          </a:bodyPr>
          <a:lstStyle/>
          <a:p>
            <a:r>
              <a:rPr lang="en-US" sz="3200" b="1" dirty="0">
                <a:solidFill>
                  <a:srgbClr val="FFFF00"/>
                </a:solidFill>
              </a:rPr>
              <a:t>Chapter 14 : SQL - Basics</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1292321"/>
            <a:ext cx="7272153" cy="3037766"/>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Q120. What is the difference between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DBMS</a:t>
            </a:r>
            <a:r>
              <a:rPr lang="en-US" sz="1600" dirty="0">
                <a:hlinkClick r:id="rId3"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RDBMS</a:t>
            </a:r>
            <a:r>
              <a:rPr lang="en-US" sz="1600" dirty="0">
                <a:hlinkClick r:id="rId3" action="ppaction://hlinksldjump">
                  <a:extLst>
                    <a:ext uri="{A12FA001-AC4F-418D-AE19-62706E023703}">
                      <ahyp:hlinkClr xmlns:ahyp="http://schemas.microsoft.com/office/drawing/2018/hyperlinkcolor" val="tx"/>
                    </a:ext>
                  </a:extLst>
                </a:hlinkClick>
              </a:rPr>
              <a:t>?</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Q121. What is a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Constraint</a:t>
            </a:r>
            <a:r>
              <a:rPr lang="en-US" sz="1600" dirty="0">
                <a:hlinkClick r:id="rId4" action="ppaction://hlinksldjump">
                  <a:extLst>
                    <a:ext uri="{A12FA001-AC4F-418D-AE19-62706E023703}">
                      <ahyp:hlinkClr xmlns:ahyp="http://schemas.microsoft.com/office/drawing/2018/hyperlinkcolor" val="tx"/>
                    </a:ext>
                  </a:extLst>
                </a:hlinkClick>
              </a:rPr>
              <a:t> in SQL? What are the types of constraints?</a:t>
            </a:r>
            <a:endParaRPr lang="en-US" sz="1600" dirty="0">
              <a:solidFill>
                <a:srgbClr val="0563C1"/>
              </a:solidFill>
              <a:hlinkClick r:id="rId5"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Q122. What is the difference between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Primary key </a:t>
            </a:r>
            <a:r>
              <a:rPr lang="en-US" sz="1600" dirty="0">
                <a:hlinkClick r:id="rId5"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Unique key</a:t>
            </a:r>
            <a:r>
              <a:rPr lang="en-US" sz="1600" dirty="0">
                <a:hlinkClick r:id="rId5" action="ppaction://hlinksldjump">
                  <a:extLst>
                    <a:ext uri="{A12FA001-AC4F-418D-AE19-62706E023703}">
                      <ahyp:hlinkClr xmlns:ahyp="http://schemas.microsoft.com/office/drawing/2018/hyperlinkcolor" val="tx"/>
                    </a:ext>
                  </a:extLst>
                </a:hlinkClick>
              </a:rPr>
              <a:t>?</a:t>
            </a: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Q123. What are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Triggers</a:t>
            </a:r>
            <a:r>
              <a:rPr lang="en-US" sz="1600" dirty="0">
                <a:hlinkClick r:id="rId6" action="ppaction://hlinksldjump">
                  <a:extLst>
                    <a:ext uri="{A12FA001-AC4F-418D-AE19-62706E023703}">
                      <ahyp:hlinkClr xmlns:ahyp="http://schemas.microsoft.com/office/drawing/2018/hyperlinkcolor" val="tx"/>
                    </a:ext>
                  </a:extLst>
                </a:hlinkClick>
              </a:rPr>
              <a:t> and types of triggers?</a:t>
            </a:r>
            <a:endParaRPr lang="en-US" sz="1600" dirty="0">
              <a:hlinkClick r:id="rId5"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Q124. What is a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View</a:t>
            </a:r>
            <a:r>
              <a:rPr lang="en-US" sz="1600" dirty="0">
                <a:hlinkClick r:id="rId7" action="ppaction://hlinksldjump">
                  <a:extLst>
                    <a:ext uri="{A12FA001-AC4F-418D-AE19-62706E023703}">
                      <ahyp:hlinkClr xmlns:ahyp="http://schemas.microsoft.com/office/drawing/2018/hyperlinkcolor" val="tx"/>
                    </a:ext>
                  </a:extLst>
                </a:hlinkClick>
              </a:rPr>
              <a:t>?</a:t>
            </a:r>
            <a:endParaRPr lang="en-US" sz="1600" dirty="0">
              <a:hlinkClick r:id="rId5"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Q125. What is the difference between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Having clause </a:t>
            </a:r>
            <a:r>
              <a:rPr lang="en-US" sz="1600" dirty="0">
                <a:hlinkClick r:id="rId8"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Where clause</a:t>
            </a:r>
            <a:r>
              <a:rPr lang="en-US" sz="1600" dirty="0">
                <a:hlinkClick r:id="rId5" action="ppaction://hlinksldjump">
                  <a:extLst>
                    <a:ext uri="{A12FA001-AC4F-418D-AE19-62706E023703}">
                      <ahyp:hlinkClr xmlns:ahyp="http://schemas.microsoft.com/office/drawing/2018/hyperlinkcolor" val="tx"/>
                    </a:ext>
                  </a:extLst>
                </a:hlinkClick>
              </a:rPr>
              <a:t>?</a:t>
            </a: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Q126. What is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Sub query or Nested query or Inner query </a:t>
            </a:r>
            <a:r>
              <a:rPr lang="en-US" sz="1600" dirty="0">
                <a:hlinkClick r:id="rId9" action="ppaction://hlinksldjump">
                  <a:extLst>
                    <a:ext uri="{A12FA001-AC4F-418D-AE19-62706E023703}">
                      <ahyp:hlinkClr xmlns:ahyp="http://schemas.microsoft.com/office/drawing/2018/hyperlinkcolor" val="tx"/>
                    </a:ext>
                  </a:extLst>
                </a:hlinkClick>
              </a:rPr>
              <a:t>in SQL?</a:t>
            </a:r>
            <a:endParaRPr lang="en-US" sz="1600" dirty="0">
              <a:hlinkClick r:id="rId5"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Q127. What is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Auto Increment/ Identity column </a:t>
            </a:r>
            <a:r>
              <a:rPr lang="en-US" sz="1600" dirty="0">
                <a:hlinkClick r:id="rId10" action="ppaction://hlinksldjump">
                  <a:extLst>
                    <a:ext uri="{A12FA001-AC4F-418D-AE19-62706E023703}">
                      <ahyp:hlinkClr xmlns:ahyp="http://schemas.microsoft.com/office/drawing/2018/hyperlinkcolor" val="tx"/>
                    </a:ext>
                  </a:extLst>
                </a:hlinkClick>
              </a:rPr>
              <a:t>in SQL Server?</a:t>
            </a:r>
            <a:endParaRPr lang="en-US" sz="1600" dirty="0"/>
          </a:p>
        </p:txBody>
      </p:sp>
      <p:sp>
        <p:nvSpPr>
          <p:cNvPr id="2" name="TextBox 1">
            <a:extLst>
              <a:ext uri="{FF2B5EF4-FFF2-40B4-BE49-F238E27FC236}">
                <a16:creationId xmlns:a16="http://schemas.microsoft.com/office/drawing/2014/main" id="{A91D5C0A-7EA5-A756-5591-5B84E8EDA51C}"/>
              </a:ext>
            </a:extLst>
          </p:cNvPr>
          <p:cNvSpPr txBox="1"/>
          <p:nvPr/>
        </p:nvSpPr>
        <p:spPr>
          <a:xfrm>
            <a:off x="5955983" y="1631804"/>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1C2308A1-73CA-9FB4-D752-6447A2D34855}"/>
              </a:ext>
            </a:extLst>
          </p:cNvPr>
          <p:cNvSpPr txBox="1"/>
          <p:nvPr/>
        </p:nvSpPr>
        <p:spPr>
          <a:xfrm>
            <a:off x="6096000" y="3110944"/>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362BADA5-7DED-1F41-470B-0FC495CAB6D4}"/>
              </a:ext>
            </a:extLst>
          </p:cNvPr>
          <p:cNvSpPr txBox="1"/>
          <p:nvPr/>
        </p:nvSpPr>
        <p:spPr>
          <a:xfrm>
            <a:off x="2079508" y="2752726"/>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8" name="Picture 2" descr="Microsoft SQL Server Monitoring Template | InfluxData">
            <a:extLst>
              <a:ext uri="{FF2B5EF4-FFF2-40B4-BE49-F238E27FC236}">
                <a16:creationId xmlns:a16="http://schemas.microsoft.com/office/drawing/2014/main" id="{FAD54E83-0762-0AE8-39C4-FD554CF8CE75}"/>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8052619" y="1292321"/>
            <a:ext cx="2859714" cy="25790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9B2A13A-36C6-4F8F-7CBD-975CDA1BA348}"/>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main index</a:t>
            </a:r>
            <a:endParaRPr lang="en-IN" sz="1400" dirty="0"/>
          </a:p>
        </p:txBody>
      </p:sp>
    </p:spTree>
    <p:extLst>
      <p:ext uri="{BB962C8B-B14F-4D97-AF65-F5344CB8AC3E}">
        <p14:creationId xmlns:p14="http://schemas.microsoft.com/office/powerpoint/2010/main" val="999344827"/>
      </p:ext>
    </p:extLst>
  </p:cSld>
  <p:clrMapOvr>
    <a:overrideClrMapping bg1="dk1" tx1="lt1" bg2="dk2" tx2="lt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DBMS and RDBMS?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8A5DE9F8-FBA2-45CB-8ADD-BB8A8BBB5E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pic>
        <p:nvPicPr>
          <p:cNvPr id="4" name="Picture 3">
            <a:extLst>
              <a:ext uri="{FF2B5EF4-FFF2-40B4-BE49-F238E27FC236}">
                <a16:creationId xmlns:a16="http://schemas.microsoft.com/office/drawing/2014/main" id="{FF2721B3-B6DF-57E9-E04E-0365981EC26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43252" y="1424834"/>
            <a:ext cx="4143065" cy="4367621"/>
          </a:xfrm>
          <a:prstGeom prst="rect">
            <a:avLst/>
          </a:prstGeom>
        </p:spPr>
      </p:pic>
      <p:pic>
        <p:nvPicPr>
          <p:cNvPr id="6" name="Picture 5">
            <a:extLst>
              <a:ext uri="{FF2B5EF4-FFF2-40B4-BE49-F238E27FC236}">
                <a16:creationId xmlns:a16="http://schemas.microsoft.com/office/drawing/2014/main" id="{AFBFF423-63C4-9F74-FDBD-C93C0307739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22987" y="1424834"/>
            <a:ext cx="4558494" cy="4008331"/>
          </a:xfrm>
          <a:prstGeom prst="rect">
            <a:avLst/>
          </a:prstGeom>
        </p:spPr>
      </p:pic>
      <p:sp>
        <p:nvSpPr>
          <p:cNvPr id="2" name="Octagon 1">
            <a:extLst>
              <a:ext uri="{FF2B5EF4-FFF2-40B4-BE49-F238E27FC236}">
                <a16:creationId xmlns:a16="http://schemas.microsoft.com/office/drawing/2014/main" id="{E3D0D8D1-157B-5173-8BAB-B5E02F6629F9}"/>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Q120</a:t>
            </a:r>
          </a:p>
        </p:txBody>
      </p:sp>
      <p:sp>
        <p:nvSpPr>
          <p:cNvPr id="5" name="Title 4">
            <a:extLst>
              <a:ext uri="{FF2B5EF4-FFF2-40B4-BE49-F238E27FC236}">
                <a16:creationId xmlns:a16="http://schemas.microsoft.com/office/drawing/2014/main" id="{C70F02A1-A029-6347-D475-E872A52782E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Q120. What is the difference between DBMS and RDBMS?</a:t>
            </a:r>
            <a:endParaRPr lang="en-IN" dirty="0"/>
          </a:p>
        </p:txBody>
      </p:sp>
      <p:sp>
        <p:nvSpPr>
          <p:cNvPr id="7" name="TextBox 6">
            <a:extLst>
              <a:ext uri="{FF2B5EF4-FFF2-40B4-BE49-F238E27FC236}">
                <a16:creationId xmlns:a16="http://schemas.microsoft.com/office/drawing/2014/main" id="{63F58490-0BB7-EAB4-4C66-F1B1667174FC}"/>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56099496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DBMS and RDBMS?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8A5DE9F8-FBA2-45CB-8ADD-BB8A8BBB5E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graphicFrame>
        <p:nvGraphicFramePr>
          <p:cNvPr id="6" name="Table 2">
            <a:extLst>
              <a:ext uri="{FF2B5EF4-FFF2-40B4-BE49-F238E27FC236}">
                <a16:creationId xmlns:a16="http://schemas.microsoft.com/office/drawing/2014/main" id="{5B8639E8-FD18-B083-1AE3-7D3C5F84983C}"/>
              </a:ext>
            </a:extLst>
          </p:cNvPr>
          <p:cNvGraphicFramePr>
            <a:graphicFrameLocks noGrp="1"/>
          </p:cNvGraphicFramePr>
          <p:nvPr/>
        </p:nvGraphicFramePr>
        <p:xfrm>
          <a:off x="1281372" y="1265576"/>
          <a:ext cx="8545016" cy="4663440"/>
        </p:xfrm>
        <a:graphic>
          <a:graphicData uri="http://schemas.openxmlformats.org/drawingml/2006/table">
            <a:tbl>
              <a:tblPr firstRow="1" bandRow="1">
                <a:tableStyleId>{68D230F3-CF80-4859-8CE7-A43EE81993B5}</a:tableStyleId>
              </a:tblPr>
              <a:tblGrid>
                <a:gridCol w="3958135">
                  <a:extLst>
                    <a:ext uri="{9D8B030D-6E8A-4147-A177-3AD203B41FA5}">
                      <a16:colId xmlns:a16="http://schemas.microsoft.com/office/drawing/2014/main" val="1191318207"/>
                    </a:ext>
                  </a:extLst>
                </a:gridCol>
                <a:gridCol w="4586881">
                  <a:extLst>
                    <a:ext uri="{9D8B030D-6E8A-4147-A177-3AD203B41FA5}">
                      <a16:colId xmlns:a16="http://schemas.microsoft.com/office/drawing/2014/main" val="1865834466"/>
                    </a:ext>
                  </a:extLst>
                </a:gridCol>
              </a:tblGrid>
              <a:tr h="413894">
                <a:tc>
                  <a:txBody>
                    <a:bodyPr/>
                    <a:lstStyle/>
                    <a:p>
                      <a:pPr algn="ctr" fontAlgn="ctr"/>
                      <a:r>
                        <a:rPr lang="en-US" sz="1800" b="1" u="none" strike="noStrike" dirty="0">
                          <a:ln>
                            <a:noFill/>
                          </a:ln>
                          <a:effectLst/>
                        </a:rPr>
                        <a:t>DBMS</a:t>
                      </a:r>
                      <a:endParaRPr lang="en-US" sz="1800" b="1"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ctr" fontAlgn="ctr"/>
                      <a:r>
                        <a:rPr lang="en-US" sz="1800" b="1" u="none" strike="noStrike" dirty="0">
                          <a:ln>
                            <a:noFill/>
                          </a:ln>
                          <a:effectLst/>
                        </a:rPr>
                        <a:t>RDBMS</a:t>
                      </a:r>
                      <a:endParaRPr lang="en-US" sz="1800" b="1"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2001945491"/>
                  </a:ext>
                </a:extLst>
              </a:tr>
              <a:tr h="579451">
                <a:tc>
                  <a:txBody>
                    <a:bodyPr/>
                    <a:lstStyle/>
                    <a:p>
                      <a:pPr algn="l" fontAlgn="ctr"/>
                      <a:r>
                        <a:rPr lang="pt-BR" sz="1800" u="none" strike="noStrike" dirty="0">
                          <a:ln>
                            <a:noFill/>
                          </a:ln>
                          <a:effectLst/>
                        </a:rPr>
                        <a:t>1. DBMS stores data as file.</a:t>
                      </a:r>
                      <a:endParaRPr lang="pt-BR"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en-US" sz="1800" u="none" strike="noStrike" dirty="0">
                          <a:ln>
                            <a:noFill/>
                          </a:ln>
                          <a:effectLst/>
                        </a:rPr>
                        <a:t>RDBMS stores data in </a:t>
                      </a:r>
                      <a:r>
                        <a:rPr lang="en-US" sz="1800" b="1" u="none" strike="noStrike" dirty="0">
                          <a:ln>
                            <a:noFill/>
                          </a:ln>
                          <a:effectLst/>
                        </a:rPr>
                        <a:t>TABULAR</a:t>
                      </a:r>
                      <a:r>
                        <a:rPr lang="en-US" sz="1800" u="none" strike="noStrike" dirty="0">
                          <a:ln>
                            <a:noFill/>
                          </a:ln>
                          <a:effectLst/>
                        </a:rPr>
                        <a:t> form.</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523802872"/>
                  </a:ext>
                </a:extLst>
              </a:tr>
              <a:tr h="1076124">
                <a:tc>
                  <a:txBody>
                    <a:bodyPr/>
                    <a:lstStyle/>
                    <a:p>
                      <a:pPr algn="l" fontAlgn="ctr"/>
                      <a:r>
                        <a:rPr lang="en-US" sz="1800" u="none" strike="noStrike" dirty="0">
                          <a:ln>
                            <a:noFill/>
                          </a:ln>
                          <a:effectLst/>
                        </a:rPr>
                        <a:t>2. No relationship between data.</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en-US" sz="1800" u="none" strike="noStrike" dirty="0">
                          <a:ln>
                            <a:noFill/>
                          </a:ln>
                          <a:effectLst/>
                        </a:rPr>
                        <a:t>Data is stored in the form of tables which are </a:t>
                      </a:r>
                      <a:r>
                        <a:rPr lang="en-US" sz="1800" b="1" u="none" strike="noStrike" dirty="0">
                          <a:ln>
                            <a:noFill/>
                          </a:ln>
                          <a:effectLst/>
                        </a:rPr>
                        <a:t>RELATED</a:t>
                      </a:r>
                      <a:r>
                        <a:rPr lang="en-US" sz="1800" u="none" strike="noStrike" dirty="0">
                          <a:ln>
                            <a:noFill/>
                          </a:ln>
                          <a:effectLst/>
                        </a:rPr>
                        <a:t> to each other. </a:t>
                      </a:r>
                      <a:r>
                        <a:rPr lang="en-US" sz="1800" u="none" strike="noStrike" dirty="0" err="1">
                          <a:ln>
                            <a:noFill/>
                          </a:ln>
                          <a:effectLst/>
                        </a:rPr>
                        <a:t>Eg</a:t>
                      </a:r>
                      <a:r>
                        <a:rPr lang="en-US" sz="1800" u="none" strike="noStrike" dirty="0">
                          <a:ln>
                            <a:noFill/>
                          </a:ln>
                          <a:effectLst/>
                        </a:rPr>
                        <a:t>: Foreign key relationship.</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1630194825"/>
                  </a:ext>
                </a:extLst>
              </a:tr>
              <a:tr h="579451">
                <a:tc>
                  <a:txBody>
                    <a:bodyPr/>
                    <a:lstStyle/>
                    <a:p>
                      <a:pPr algn="l" fontAlgn="ctr"/>
                      <a:r>
                        <a:rPr lang="en-US" sz="1800" u="none" strike="noStrike" dirty="0">
                          <a:ln>
                            <a:noFill/>
                          </a:ln>
                          <a:effectLst/>
                        </a:rPr>
                        <a:t>3. Normalization is not present.</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en-US" sz="1800" b="1" u="none" strike="noStrike" dirty="0">
                          <a:ln>
                            <a:noFill/>
                          </a:ln>
                          <a:effectLst/>
                        </a:rPr>
                        <a:t>NORMALIZATION</a:t>
                      </a:r>
                      <a:r>
                        <a:rPr lang="en-US" sz="1800" u="none" strike="noStrike" dirty="0">
                          <a:ln>
                            <a:noFill/>
                          </a:ln>
                          <a:effectLst/>
                        </a:rPr>
                        <a:t> is present.</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3421461672"/>
                  </a:ext>
                </a:extLst>
              </a:tr>
              <a:tr h="579451">
                <a:tc>
                  <a:txBody>
                    <a:bodyPr/>
                    <a:lstStyle/>
                    <a:p>
                      <a:pPr algn="l" fontAlgn="ctr"/>
                      <a:r>
                        <a:rPr lang="en-US" sz="1800" u="none" strike="noStrike" dirty="0">
                          <a:ln>
                            <a:noFill/>
                          </a:ln>
                          <a:effectLst/>
                        </a:rPr>
                        <a:t>4. It deals with small quantity of data.</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en-US" sz="1800" u="none" strike="noStrike" dirty="0">
                          <a:ln>
                            <a:noFill/>
                          </a:ln>
                          <a:effectLst/>
                        </a:rPr>
                        <a:t>It deals with </a:t>
                      </a:r>
                      <a:r>
                        <a:rPr lang="en-US" sz="1800" b="1" u="none" strike="noStrike" dirty="0">
                          <a:ln>
                            <a:noFill/>
                          </a:ln>
                          <a:effectLst/>
                        </a:rPr>
                        <a:t>LARGE</a:t>
                      </a:r>
                      <a:r>
                        <a:rPr lang="en-US" sz="1800" u="none" strike="noStrike" dirty="0">
                          <a:ln>
                            <a:noFill/>
                          </a:ln>
                          <a:effectLst/>
                        </a:rPr>
                        <a:t> amount of data.</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2533060125"/>
                  </a:ext>
                </a:extLst>
              </a:tr>
              <a:tr h="910566">
                <a:tc>
                  <a:txBody>
                    <a:bodyPr/>
                    <a:lstStyle/>
                    <a:p>
                      <a:pPr algn="l" fontAlgn="ctr"/>
                      <a:r>
                        <a:rPr lang="en-US" sz="1800" u="none" strike="noStrike" dirty="0">
                          <a:ln>
                            <a:noFill/>
                          </a:ln>
                          <a:effectLst/>
                        </a:rPr>
                        <a:t>5. Examples: XML</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fr-FR" sz="1800" u="none" strike="noStrike" dirty="0" err="1">
                          <a:ln>
                            <a:noFill/>
                          </a:ln>
                          <a:effectLst/>
                        </a:rPr>
                        <a:t>Examples</a:t>
                      </a:r>
                      <a:r>
                        <a:rPr lang="fr-FR" sz="1800" u="none" strike="noStrike" dirty="0">
                          <a:ln>
                            <a:noFill/>
                          </a:ln>
                          <a:effectLst/>
                        </a:rPr>
                        <a:t>: MySQL, PostgreSQL, SQL Server, Oracle, Microsoft Access etc.</a:t>
                      </a:r>
                      <a:endParaRPr lang="fr-FR"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3147737767"/>
                  </a:ext>
                </a:extLst>
              </a:tr>
            </a:tbl>
          </a:graphicData>
        </a:graphic>
      </p:graphicFrame>
      <p:sp>
        <p:nvSpPr>
          <p:cNvPr id="2" name="Octagon 1">
            <a:extLst>
              <a:ext uri="{FF2B5EF4-FFF2-40B4-BE49-F238E27FC236}">
                <a16:creationId xmlns:a16="http://schemas.microsoft.com/office/drawing/2014/main" id="{D01E29D6-033A-28BB-421A-2375E27F94DF}"/>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Q120</a:t>
            </a:r>
          </a:p>
        </p:txBody>
      </p:sp>
      <p:sp>
        <p:nvSpPr>
          <p:cNvPr id="4" name="TextBox 3">
            <a:extLst>
              <a:ext uri="{FF2B5EF4-FFF2-40B4-BE49-F238E27FC236}">
                <a16:creationId xmlns:a16="http://schemas.microsoft.com/office/drawing/2014/main" id="{1CD926ED-96B3-79A9-7520-F2F87F33918E}"/>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40990689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 Constraint in SQL? What are the types of constraints?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0556F818-0346-49DF-96A4-24FEF36DCA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6" name="TextBox 5">
            <a:extLst>
              <a:ext uri="{FF2B5EF4-FFF2-40B4-BE49-F238E27FC236}">
                <a16:creationId xmlns:a16="http://schemas.microsoft.com/office/drawing/2014/main" id="{9B743880-FEF4-487B-B8F3-81FD655CAFDC}"/>
              </a:ext>
            </a:extLst>
          </p:cNvPr>
          <p:cNvSpPr txBox="1"/>
          <p:nvPr/>
        </p:nvSpPr>
        <p:spPr>
          <a:xfrm>
            <a:off x="1066333" y="1179370"/>
            <a:ext cx="7040520"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SQL constraints are used to specify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rules</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for the data in a table.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0CF569FB-C549-445D-A6EC-4120E09A00F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83335" y="2295030"/>
            <a:ext cx="5448550" cy="3104997"/>
          </a:xfrm>
          <a:prstGeom prst="rect">
            <a:avLst/>
          </a:prstGeom>
        </p:spPr>
      </p:pic>
      <p:cxnSp>
        <p:nvCxnSpPr>
          <p:cNvPr id="3" name="Straight Arrow Connector 2">
            <a:extLst>
              <a:ext uri="{FF2B5EF4-FFF2-40B4-BE49-F238E27FC236}">
                <a16:creationId xmlns:a16="http://schemas.microsoft.com/office/drawing/2014/main" id="{8803B0EC-48F2-41CD-8153-8A174F9733D8}"/>
              </a:ext>
            </a:extLst>
          </p:cNvPr>
          <p:cNvCxnSpPr>
            <a:cxnSpLocks/>
          </p:cNvCxnSpPr>
          <p:nvPr/>
        </p:nvCxnSpPr>
        <p:spPr>
          <a:xfrm flipH="1" flipV="1">
            <a:off x="3942421" y="2524585"/>
            <a:ext cx="546756" cy="3160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AEA6C9A-831E-412B-9661-DDC5C4B3C4E6}"/>
              </a:ext>
            </a:extLst>
          </p:cNvPr>
          <p:cNvSpPr/>
          <p:nvPr/>
        </p:nvSpPr>
        <p:spPr>
          <a:xfrm>
            <a:off x="1173105" y="2066240"/>
            <a:ext cx="2769316" cy="78623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1. A </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PRIMARY KEY</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is a field which can uniquely identify each row in a table. </a:t>
            </a:r>
          </a:p>
        </p:txBody>
      </p:sp>
      <p:cxnSp>
        <p:nvCxnSpPr>
          <p:cNvPr id="12" name="Straight Arrow Connector 11">
            <a:extLst>
              <a:ext uri="{FF2B5EF4-FFF2-40B4-BE49-F238E27FC236}">
                <a16:creationId xmlns:a16="http://schemas.microsoft.com/office/drawing/2014/main" id="{768ADF92-D601-459C-97E5-E05CB7B63C99}"/>
              </a:ext>
            </a:extLst>
          </p:cNvPr>
          <p:cNvCxnSpPr>
            <a:cxnSpLocks/>
          </p:cNvCxnSpPr>
          <p:nvPr/>
        </p:nvCxnSpPr>
        <p:spPr>
          <a:xfrm flipV="1">
            <a:off x="4932237" y="2964598"/>
            <a:ext cx="2476682" cy="1992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DFE10E7-9950-46B5-A6A1-455A383DF0B4}"/>
              </a:ext>
            </a:extLst>
          </p:cNvPr>
          <p:cNvSpPr/>
          <p:nvPr/>
        </p:nvSpPr>
        <p:spPr>
          <a:xfrm>
            <a:off x="7408919" y="2629814"/>
            <a:ext cx="3554285" cy="66956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2. </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NOT NULL</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constraint tells that we cannot store a null value in a column.</a:t>
            </a:r>
          </a:p>
        </p:txBody>
      </p:sp>
      <p:cxnSp>
        <p:nvCxnSpPr>
          <p:cNvPr id="17" name="Straight Arrow Connector 16">
            <a:extLst>
              <a:ext uri="{FF2B5EF4-FFF2-40B4-BE49-F238E27FC236}">
                <a16:creationId xmlns:a16="http://schemas.microsoft.com/office/drawing/2014/main" id="{A5D65423-505B-43A6-9FC5-0D845FD4385B}"/>
              </a:ext>
            </a:extLst>
          </p:cNvPr>
          <p:cNvCxnSpPr>
            <a:cxnSpLocks/>
            <a:endCxn id="18" idx="3"/>
          </p:cNvCxnSpPr>
          <p:nvPr/>
        </p:nvCxnSpPr>
        <p:spPr>
          <a:xfrm flipH="1">
            <a:off x="3942421" y="3724566"/>
            <a:ext cx="646189" cy="74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010F350-D241-4757-9493-2C0D3783DA17}"/>
              </a:ext>
            </a:extLst>
          </p:cNvPr>
          <p:cNvSpPr/>
          <p:nvPr/>
        </p:nvSpPr>
        <p:spPr>
          <a:xfrm>
            <a:off x="1173105" y="3327946"/>
            <a:ext cx="2769316" cy="94194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3. A </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FOREIGN KEY </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is a field which can uniquely identify each row in another table.</a:t>
            </a:r>
          </a:p>
        </p:txBody>
      </p:sp>
      <p:cxnSp>
        <p:nvCxnSpPr>
          <p:cNvPr id="20" name="Straight Arrow Connector 19">
            <a:extLst>
              <a:ext uri="{FF2B5EF4-FFF2-40B4-BE49-F238E27FC236}">
                <a16:creationId xmlns:a16="http://schemas.microsoft.com/office/drawing/2014/main" id="{2DBE6FB5-D7A2-4D22-BB06-93DCB951246B}"/>
              </a:ext>
            </a:extLst>
          </p:cNvPr>
          <p:cNvCxnSpPr>
            <a:cxnSpLocks/>
            <a:endCxn id="21" idx="3"/>
          </p:cNvCxnSpPr>
          <p:nvPr/>
        </p:nvCxnSpPr>
        <p:spPr>
          <a:xfrm flipH="1">
            <a:off x="3948807" y="4223623"/>
            <a:ext cx="639803" cy="9955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12D4F70-6309-4455-A117-43E11715981C}"/>
              </a:ext>
            </a:extLst>
          </p:cNvPr>
          <p:cNvSpPr/>
          <p:nvPr/>
        </p:nvSpPr>
        <p:spPr>
          <a:xfrm>
            <a:off x="1179491" y="4728499"/>
            <a:ext cx="2769316" cy="98131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4. </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CHECK</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constraint helps to validate the values of a column to meet a particular condition. </a:t>
            </a:r>
          </a:p>
        </p:txBody>
      </p:sp>
      <p:cxnSp>
        <p:nvCxnSpPr>
          <p:cNvPr id="23" name="Straight Arrow Connector 22">
            <a:extLst>
              <a:ext uri="{FF2B5EF4-FFF2-40B4-BE49-F238E27FC236}">
                <a16:creationId xmlns:a16="http://schemas.microsoft.com/office/drawing/2014/main" id="{EBD1255E-8E8C-497B-A935-DBB20185B3A8}"/>
              </a:ext>
            </a:extLst>
          </p:cNvPr>
          <p:cNvCxnSpPr>
            <a:cxnSpLocks/>
          </p:cNvCxnSpPr>
          <p:nvPr/>
        </p:nvCxnSpPr>
        <p:spPr>
          <a:xfrm>
            <a:off x="6886056" y="4471792"/>
            <a:ext cx="1577573" cy="1229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AA7FB84-3687-402B-9B98-1777CD8BF93A}"/>
              </a:ext>
            </a:extLst>
          </p:cNvPr>
          <p:cNvSpPr/>
          <p:nvPr/>
        </p:nvSpPr>
        <p:spPr>
          <a:xfrm>
            <a:off x="8470331" y="4067087"/>
            <a:ext cx="2492873" cy="115206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5. </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DEFAULT</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constraint specifies a default value for the column when no value is specified by the user.</a:t>
            </a:r>
          </a:p>
        </p:txBody>
      </p:sp>
      <p:cxnSp>
        <p:nvCxnSpPr>
          <p:cNvPr id="28" name="Straight Arrow Connector 27">
            <a:extLst>
              <a:ext uri="{FF2B5EF4-FFF2-40B4-BE49-F238E27FC236}">
                <a16:creationId xmlns:a16="http://schemas.microsoft.com/office/drawing/2014/main" id="{48133509-B4DA-4A02-804C-882CCB60B1E9}"/>
              </a:ext>
            </a:extLst>
          </p:cNvPr>
          <p:cNvCxnSpPr>
            <a:cxnSpLocks/>
          </p:cNvCxnSpPr>
          <p:nvPr/>
        </p:nvCxnSpPr>
        <p:spPr>
          <a:xfrm>
            <a:off x="5859694" y="4918153"/>
            <a:ext cx="0" cy="1788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9C20400-BE00-4A55-B321-F7209CD9E20A}"/>
              </a:ext>
            </a:extLst>
          </p:cNvPr>
          <p:cNvSpPr/>
          <p:nvPr/>
        </p:nvSpPr>
        <p:spPr>
          <a:xfrm>
            <a:off x="4588610" y="5153315"/>
            <a:ext cx="2928019" cy="67141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6. </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UNIQUE</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constraint tells that all the values in the column must be unique.</a:t>
            </a:r>
          </a:p>
        </p:txBody>
      </p:sp>
      <p:pic>
        <p:nvPicPr>
          <p:cNvPr id="19" name="Picture 18">
            <a:extLst>
              <a:ext uri="{FF2B5EF4-FFF2-40B4-BE49-F238E27FC236}">
                <a16:creationId xmlns:a16="http://schemas.microsoft.com/office/drawing/2014/main" id="{63122FE2-9450-4429-A243-2243814F56F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45804" y="288149"/>
            <a:ext cx="708721" cy="281964"/>
          </a:xfrm>
          <a:prstGeom prst="rect">
            <a:avLst/>
          </a:prstGeom>
        </p:spPr>
      </p:pic>
      <p:sp>
        <p:nvSpPr>
          <p:cNvPr id="2" name="Octagon 1">
            <a:extLst>
              <a:ext uri="{FF2B5EF4-FFF2-40B4-BE49-F238E27FC236}">
                <a16:creationId xmlns:a16="http://schemas.microsoft.com/office/drawing/2014/main" id="{9B41E97C-80E8-83BB-853F-A6BBE00ADB39}"/>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Q121</a:t>
            </a:r>
          </a:p>
        </p:txBody>
      </p:sp>
      <p:sp>
        <p:nvSpPr>
          <p:cNvPr id="7" name="Title 6">
            <a:extLst>
              <a:ext uri="{FF2B5EF4-FFF2-40B4-BE49-F238E27FC236}">
                <a16:creationId xmlns:a16="http://schemas.microsoft.com/office/drawing/2014/main" id="{D9846A3D-D6BE-60B0-E08B-797E7239ED5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j-ea"/>
                <a:cs typeface="+mj-cs"/>
              </a:rPr>
              <a:t>Q121. What is a Constraint in SQL? What are the types of constraints?</a:t>
            </a:r>
            <a:endParaRPr lang="en-IN" dirty="0"/>
          </a:p>
        </p:txBody>
      </p:sp>
      <p:sp>
        <p:nvSpPr>
          <p:cNvPr id="5" name="TextBox 4">
            <a:extLst>
              <a:ext uri="{FF2B5EF4-FFF2-40B4-BE49-F238E27FC236}">
                <a16:creationId xmlns:a16="http://schemas.microsoft.com/office/drawing/2014/main" id="{46FB599D-0446-36F6-E0B0-72C6A8FEB5BB}"/>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020085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279961" y="237136"/>
            <a:ext cx="11327540" cy="1325563"/>
          </a:xfrm>
        </p:spPr>
        <p:txBody>
          <a:bodyPr>
            <a:noAutofit/>
          </a:bodyPr>
          <a:lstStyle/>
          <a:p>
            <a:r>
              <a:rPr lang="en-US" sz="3200" b="1" dirty="0">
                <a:solidFill>
                  <a:srgbClr val="FFFF00"/>
                </a:solidFill>
              </a:rPr>
              <a:t>Chapter 2 : OOPS &amp; C# - Inheritance, Abstraction, Encapsulation &amp; Polymorphism</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99559" y="1901844"/>
            <a:ext cx="8672297" cy="5007643"/>
          </a:xfrm>
        </p:spPr>
        <p:txBody>
          <a:bodyPr>
            <a:noAutofit/>
          </a:bodyPr>
          <a:lstStyle/>
          <a:p>
            <a:pPr marL="0" indent="0">
              <a:spcBef>
                <a:spcPts val="600"/>
              </a:spcBef>
              <a:buNone/>
            </a:pPr>
            <a:r>
              <a:rPr lang="en-US" sz="1600" dirty="0">
                <a:hlinkClick r:id="rId3" action="ppaction://hlinksldjump">
                  <a:extLst>
                    <a:ext uri="{A12FA001-AC4F-418D-AE19-62706E023703}">
                      <ahyp:hlinkClr xmlns:ahyp="http://schemas.microsoft.com/office/drawing/2018/hyperlinkcolor" val="tx"/>
                    </a:ext>
                  </a:extLst>
                </a:hlinkClick>
              </a:rPr>
              <a:t>Q11. What is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Inheritance</a:t>
            </a:r>
            <a:r>
              <a:rPr lang="en-US" sz="1600" dirty="0">
                <a:hlinkClick r:id="rId3" action="ppaction://hlinksldjump">
                  <a:extLst>
                    <a:ext uri="{A12FA001-AC4F-418D-AE19-62706E023703}">
                      <ahyp:hlinkClr xmlns:ahyp="http://schemas.microsoft.com/office/drawing/2018/hyperlinkcolor" val="tx"/>
                    </a:ext>
                  </a:extLst>
                </a:hlinkClick>
              </a:rPr>
              <a:t>? When to use Inheritance?</a:t>
            </a:r>
            <a:endParaRPr lang="en-US" sz="1600" dirty="0"/>
          </a:p>
          <a:p>
            <a:pPr marL="0" indent="0">
              <a:spcBef>
                <a:spcPts val="600"/>
              </a:spcBef>
              <a:buNone/>
            </a:pPr>
            <a:r>
              <a:rPr lang="en-US" sz="1600" dirty="0">
                <a:hlinkClick r:id="rId4" action="ppaction://hlinksldjump">
                  <a:extLst>
                    <a:ext uri="{A12FA001-AC4F-418D-AE19-62706E023703}">
                      <ahyp:hlinkClr xmlns:ahyp="http://schemas.microsoft.com/office/drawing/2018/hyperlinkcolor" val="tx"/>
                    </a:ext>
                  </a:extLst>
                </a:hlinkClick>
              </a:rPr>
              <a:t>Q12. What are the different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types</a:t>
            </a:r>
            <a:r>
              <a:rPr lang="en-US" sz="1600" dirty="0">
                <a:hlinkClick r:id="rId4" action="ppaction://hlinksldjump">
                  <a:extLst>
                    <a:ext uri="{A12FA001-AC4F-418D-AE19-62706E023703}">
                      <ahyp:hlinkClr xmlns:ahyp="http://schemas.microsoft.com/office/drawing/2018/hyperlinkcolor" val="tx"/>
                    </a:ext>
                  </a:extLst>
                </a:hlinkClick>
              </a:rPr>
              <a:t> of Inheritance?</a:t>
            </a:r>
            <a:endParaRPr lang="en-US" sz="1600" dirty="0"/>
          </a:p>
          <a:p>
            <a:pPr marL="0" indent="0">
              <a:spcBef>
                <a:spcPts val="600"/>
              </a:spcBef>
              <a:buNone/>
            </a:pPr>
            <a:r>
              <a:rPr lang="en-US" sz="1600" dirty="0">
                <a:hlinkClick r:id="rId5" action="ppaction://hlinksldjump">
                  <a:extLst>
                    <a:ext uri="{A12FA001-AC4F-418D-AE19-62706E023703}">
                      <ahyp:hlinkClr xmlns:ahyp="http://schemas.microsoft.com/office/drawing/2018/hyperlinkcolor" val="tx"/>
                    </a:ext>
                  </a:extLst>
                </a:hlinkClick>
              </a:rPr>
              <a:t>Q13. Does C# support Multiple Inheritance? </a:t>
            </a:r>
            <a:endParaRPr lang="en-US" sz="1600" dirty="0"/>
          </a:p>
          <a:p>
            <a:pPr marL="0" indent="0">
              <a:spcBef>
                <a:spcPts val="600"/>
              </a:spcBef>
              <a:buNone/>
            </a:pPr>
            <a:r>
              <a:rPr lang="en-US" sz="1600" dirty="0">
                <a:hlinkClick r:id="rId6" action="ppaction://hlinksldjump">
                  <a:extLst>
                    <a:ext uri="{A12FA001-AC4F-418D-AE19-62706E023703}">
                      <ahyp:hlinkClr xmlns:ahyp="http://schemas.microsoft.com/office/drawing/2018/hyperlinkcolor" val="tx"/>
                    </a:ext>
                  </a:extLst>
                </a:hlinkClick>
              </a:rPr>
              <a:t>Q14. How to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prevent a class </a:t>
            </a:r>
            <a:r>
              <a:rPr lang="en-US" sz="1600" dirty="0">
                <a:hlinkClick r:id="rId6" action="ppaction://hlinksldjump">
                  <a:extLst>
                    <a:ext uri="{A12FA001-AC4F-418D-AE19-62706E023703}">
                      <ahyp:hlinkClr xmlns:ahyp="http://schemas.microsoft.com/office/drawing/2018/hyperlinkcolor" val="tx"/>
                    </a:ext>
                  </a:extLst>
                </a:hlinkClick>
              </a:rPr>
              <a:t>from being Inherited?</a:t>
            </a:r>
            <a:endParaRPr lang="en-US" sz="1600" dirty="0"/>
          </a:p>
          <a:p>
            <a:pPr marL="0" indent="0">
              <a:spcBef>
                <a:spcPts val="600"/>
              </a:spcBef>
              <a:buNone/>
            </a:pPr>
            <a:r>
              <a:rPr lang="en-US" sz="1600" dirty="0">
                <a:hlinkClick r:id="rId7" action="ppaction://hlinksldjump">
                  <a:extLst>
                    <a:ext uri="{A12FA001-AC4F-418D-AE19-62706E023703}">
                      <ahyp:hlinkClr xmlns:ahyp="http://schemas.microsoft.com/office/drawing/2018/hyperlinkcolor" val="tx"/>
                    </a:ext>
                  </a:extLst>
                </a:hlinkClick>
              </a:rPr>
              <a:t>Q15. Are private class members inherited to the derived class?</a:t>
            </a:r>
            <a:endParaRPr lang="en-US" sz="1600" dirty="0"/>
          </a:p>
          <a:p>
            <a:pPr marL="0" indent="0">
              <a:spcBef>
                <a:spcPts val="600"/>
              </a:spcBef>
              <a:buNone/>
            </a:pPr>
            <a:r>
              <a:rPr lang="en-US" sz="1600" dirty="0">
                <a:hlinkClick r:id="rId8" action="ppaction://hlinksldjump">
                  <a:extLst>
                    <a:ext uri="{A12FA001-AC4F-418D-AE19-62706E023703}">
                      <ahyp:hlinkClr xmlns:ahyp="http://schemas.microsoft.com/office/drawing/2018/hyperlinkcolor" val="tx"/>
                    </a:ext>
                  </a:extLst>
                </a:hlinkClick>
              </a:rPr>
              <a:t>Q16. What is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Abstraction</a:t>
            </a:r>
            <a:r>
              <a:rPr lang="en-US" sz="1600" dirty="0">
                <a:hlinkClick r:id="rId8" action="ppaction://hlinksldjump">
                  <a:extLst>
                    <a:ext uri="{A12FA001-AC4F-418D-AE19-62706E023703}">
                      <ahyp:hlinkClr xmlns:ahyp="http://schemas.microsoft.com/office/drawing/2018/hyperlinkcolor" val="tx"/>
                    </a:ext>
                  </a:extLst>
                </a:hlinkClick>
              </a:rPr>
              <a:t>? How to implement abstraction?</a:t>
            </a:r>
            <a:endParaRPr lang="en-US" sz="1600" dirty="0"/>
          </a:p>
          <a:p>
            <a:pPr marL="0" indent="0">
              <a:spcBef>
                <a:spcPts val="600"/>
              </a:spcBef>
              <a:buNone/>
            </a:pPr>
            <a:r>
              <a:rPr lang="en-US" sz="1600" dirty="0">
                <a:hlinkClick r:id="rId9" action="ppaction://hlinksldjump">
                  <a:extLst>
                    <a:ext uri="{A12FA001-AC4F-418D-AE19-62706E023703}">
                      <ahyp:hlinkClr xmlns:ahyp="http://schemas.microsoft.com/office/drawing/2018/hyperlinkcolor" val="tx"/>
                    </a:ext>
                  </a:extLst>
                </a:hlinkClick>
              </a:rPr>
              <a:t>Q17. What is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Encapsulation</a:t>
            </a:r>
            <a:r>
              <a:rPr lang="en-US" sz="1600" dirty="0">
                <a:hlinkClick r:id="rId9" action="ppaction://hlinksldjump">
                  <a:extLst>
                    <a:ext uri="{A12FA001-AC4F-418D-AE19-62706E023703}">
                      <ahyp:hlinkClr xmlns:ahyp="http://schemas.microsoft.com/office/drawing/2018/hyperlinkcolor" val="tx"/>
                    </a:ext>
                  </a:extLst>
                </a:hlinkClick>
              </a:rPr>
              <a:t>? How to implement encapsulation? </a:t>
            </a:r>
            <a:endParaRPr lang="en-US" sz="1600" dirty="0"/>
          </a:p>
          <a:p>
            <a:pPr marL="0" indent="0">
              <a:spcBef>
                <a:spcPts val="600"/>
              </a:spcBef>
              <a:buNone/>
            </a:pPr>
            <a:r>
              <a:rPr lang="en-US" sz="1600" dirty="0">
                <a:hlinkClick r:id="rId10" action="ppaction://hlinksldjump">
                  <a:extLst>
                    <a:ext uri="{A12FA001-AC4F-418D-AE19-62706E023703}">
                      <ahyp:hlinkClr xmlns:ahyp="http://schemas.microsoft.com/office/drawing/2018/hyperlinkcolor" val="tx"/>
                    </a:ext>
                  </a:extLst>
                </a:hlinkClick>
              </a:rPr>
              <a:t>Q18. What is the difference between Abstraction and Encapsulation?</a:t>
            </a:r>
            <a:endParaRPr lang="en-US" sz="1600" dirty="0"/>
          </a:p>
          <a:p>
            <a:pPr marL="0" indent="0">
              <a:spcBef>
                <a:spcPts val="600"/>
              </a:spcBef>
              <a:buNone/>
            </a:pPr>
            <a:r>
              <a:rPr lang="en-US" sz="1600" dirty="0">
                <a:hlinkClick r:id="rId11" action="ppaction://hlinksldjump">
                  <a:extLst>
                    <a:ext uri="{A12FA001-AC4F-418D-AE19-62706E023703}">
                      <ahyp:hlinkClr xmlns:ahyp="http://schemas.microsoft.com/office/drawing/2018/hyperlinkcolor" val="tx"/>
                    </a:ext>
                  </a:extLst>
                </a:hlinkClick>
              </a:rPr>
              <a:t>Q19. What is </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Polymorphism</a:t>
            </a:r>
            <a:r>
              <a:rPr lang="en-US" sz="1600" dirty="0">
                <a:hlinkClick r:id="rId11" action="ppaction://hlinksldjump">
                  <a:extLst>
                    <a:ext uri="{A12FA001-AC4F-418D-AE19-62706E023703}">
                      <ahyp:hlinkClr xmlns:ahyp="http://schemas.microsoft.com/office/drawing/2018/hyperlinkcolor" val="tx"/>
                    </a:ext>
                  </a:extLst>
                </a:hlinkClick>
              </a:rPr>
              <a:t> and what are its types? When to use polymorphism?</a:t>
            </a:r>
            <a:endParaRPr lang="en-US" sz="1600" dirty="0"/>
          </a:p>
          <a:p>
            <a:pPr marL="0" indent="0">
              <a:spcBef>
                <a:spcPts val="600"/>
              </a:spcBef>
              <a:buNone/>
            </a:pPr>
            <a:r>
              <a:rPr lang="en-US" sz="1600" dirty="0">
                <a:hlinkClick r:id="rId12" action="ppaction://hlinksldjump">
                  <a:extLst>
                    <a:ext uri="{A12FA001-AC4F-418D-AE19-62706E023703}">
                      <ahyp:hlinkClr xmlns:ahyp="http://schemas.microsoft.com/office/drawing/2018/hyperlinkcolor" val="tx"/>
                    </a:ext>
                  </a:extLst>
                </a:hlinkClick>
              </a:rPr>
              <a:t>Q20. What is </a:t>
            </a:r>
            <a:r>
              <a:rPr lang="en-US" sz="1600" dirty="0">
                <a:solidFill>
                  <a:srgbClr val="FFFF00"/>
                </a:solidFill>
                <a:hlinkClick r:id="rId12" action="ppaction://hlinksldjump">
                  <a:extLst>
                    <a:ext uri="{A12FA001-AC4F-418D-AE19-62706E023703}">
                      <ahyp:hlinkClr xmlns:ahyp="http://schemas.microsoft.com/office/drawing/2018/hyperlinkcolor" val="tx"/>
                    </a:ext>
                  </a:extLst>
                </a:hlinkClick>
              </a:rPr>
              <a:t>Method Overloading</a:t>
            </a:r>
            <a:r>
              <a:rPr lang="en-US" sz="1600" dirty="0">
                <a:hlinkClick r:id="rId12" action="ppaction://hlinksldjump">
                  <a:extLst>
                    <a:ext uri="{A12FA001-AC4F-418D-AE19-62706E023703}">
                      <ahyp:hlinkClr xmlns:ahyp="http://schemas.microsoft.com/office/drawing/2018/hyperlinkcolor" val="tx"/>
                    </a:ext>
                  </a:extLst>
                </a:hlinkClick>
              </a:rPr>
              <a:t>? In how many ways a method can be overloaded?</a:t>
            </a:r>
            <a:endParaRPr lang="en-US" sz="1600" dirty="0"/>
          </a:p>
          <a:p>
            <a:pPr marL="0" indent="0">
              <a:spcBef>
                <a:spcPts val="600"/>
              </a:spcBef>
              <a:buNone/>
            </a:pPr>
            <a:r>
              <a:rPr lang="en-US" sz="1600" dirty="0">
                <a:hlinkClick r:id="rId13" action="ppaction://hlinksldjump">
                  <a:extLst>
                    <a:ext uri="{A12FA001-AC4F-418D-AE19-62706E023703}">
                      <ahyp:hlinkClr xmlns:ahyp="http://schemas.microsoft.com/office/drawing/2018/hyperlinkcolor" val="tx"/>
                    </a:ext>
                  </a:extLst>
                </a:hlinkClick>
              </a:rPr>
              <a:t>Q21. When should you use method overloading in </a:t>
            </a:r>
            <a:r>
              <a:rPr lang="en-US" sz="1600" dirty="0">
                <a:solidFill>
                  <a:srgbClr val="FFFF00"/>
                </a:solidFill>
                <a:hlinkClick r:id="rId13" action="ppaction://hlinksldjump">
                  <a:extLst>
                    <a:ext uri="{A12FA001-AC4F-418D-AE19-62706E023703}">
                      <ahyp:hlinkClr xmlns:ahyp="http://schemas.microsoft.com/office/drawing/2018/hyperlinkcolor" val="tx"/>
                    </a:ext>
                  </a:extLst>
                </a:hlinkClick>
              </a:rPr>
              <a:t>real applications</a:t>
            </a:r>
            <a:r>
              <a:rPr lang="en-US" sz="1600" dirty="0">
                <a:hlinkClick r:id="rId13"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buNone/>
            </a:pPr>
            <a:r>
              <a:rPr lang="en-US" sz="1600" dirty="0">
                <a:hlinkClick r:id="rId14" action="ppaction://hlinksldjump">
                  <a:extLst>
                    <a:ext uri="{A12FA001-AC4F-418D-AE19-62706E023703}">
                      <ahyp:hlinkClr xmlns:ahyp="http://schemas.microsoft.com/office/drawing/2018/hyperlinkcolor" val="tx"/>
                    </a:ext>
                  </a:extLst>
                </a:hlinkClick>
              </a:rPr>
              <a:t>Q22. If two methods are same except return type, then methods are overloaded or what </a:t>
            </a:r>
            <a:r>
              <a:rPr lang="en-US" sz="1600" dirty="0" err="1">
                <a:hlinkClick r:id="rId14" action="ppaction://hlinksldjump">
                  <a:extLst>
                    <a:ext uri="{A12FA001-AC4F-418D-AE19-62706E023703}">
                      <ahyp:hlinkClr xmlns:ahyp="http://schemas.microsoft.com/office/drawing/2018/hyperlinkcolor" val="tx"/>
                    </a:ext>
                  </a:extLst>
                </a:hlinkClick>
              </a:rPr>
              <a:t>willl</a:t>
            </a:r>
            <a:r>
              <a:rPr lang="en-US" sz="1600" dirty="0">
                <a:hlinkClick r:id="rId14" action="ppaction://hlinksldjump">
                  <a:extLst>
                    <a:ext uri="{A12FA001-AC4F-418D-AE19-62706E023703}">
                      <ahyp:hlinkClr xmlns:ahyp="http://schemas.microsoft.com/office/drawing/2018/hyperlinkcolor" val="tx"/>
                    </a:ext>
                  </a:extLst>
                </a:hlinkClick>
              </a:rPr>
              <a:t> happen?</a:t>
            </a:r>
            <a:endParaRPr lang="en-US" sz="1600" dirty="0"/>
          </a:p>
          <a:p>
            <a:pPr marL="0" indent="0">
              <a:spcBef>
                <a:spcPts val="600"/>
              </a:spcBef>
              <a:buNone/>
            </a:pPr>
            <a:r>
              <a:rPr lang="en-US" sz="1600" dirty="0">
                <a:hlinkClick r:id="rId15" action="ppaction://hlinksldjump">
                  <a:extLst>
                    <a:ext uri="{A12FA001-AC4F-418D-AE19-62706E023703}">
                      <ahyp:hlinkClr xmlns:ahyp="http://schemas.microsoft.com/office/drawing/2018/hyperlinkcolor" val="tx"/>
                    </a:ext>
                  </a:extLst>
                </a:hlinkClick>
              </a:rPr>
              <a:t>Q23. What is the difference between Overloading and Overriding?</a:t>
            </a:r>
            <a:endParaRPr lang="en-US" sz="1600" dirty="0"/>
          </a:p>
          <a:p>
            <a:pPr marL="0" indent="0">
              <a:spcBef>
                <a:spcPts val="600"/>
              </a:spcBef>
              <a:buNone/>
            </a:pPr>
            <a:r>
              <a:rPr lang="en-US" sz="1600" dirty="0">
                <a:hlinkClick r:id="rId16" action="ppaction://hlinksldjump">
                  <a:extLst>
                    <a:ext uri="{A12FA001-AC4F-418D-AE19-62706E023703}">
                      <ahyp:hlinkClr xmlns:ahyp="http://schemas.microsoft.com/office/drawing/2018/hyperlinkcolor" val="tx"/>
                    </a:ext>
                  </a:extLst>
                </a:hlinkClick>
              </a:rPr>
              <a:t>Q24. What is the use of </a:t>
            </a:r>
            <a:r>
              <a:rPr lang="en-US" sz="1600" dirty="0">
                <a:solidFill>
                  <a:srgbClr val="FFFF00"/>
                </a:solidFill>
                <a:hlinkClick r:id="rId16" action="ppaction://hlinksldjump">
                  <a:extLst>
                    <a:ext uri="{A12FA001-AC4F-418D-AE19-62706E023703}">
                      <ahyp:hlinkClr xmlns:ahyp="http://schemas.microsoft.com/office/drawing/2018/hyperlinkcolor" val="tx"/>
                    </a:ext>
                  </a:extLst>
                </a:hlinkClick>
              </a:rPr>
              <a:t>Overriding</a:t>
            </a:r>
            <a:r>
              <a:rPr lang="en-US" sz="1600" dirty="0">
                <a:hlinkClick r:id="rId16"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buNone/>
            </a:pPr>
            <a:r>
              <a:rPr lang="en-US" sz="1600" dirty="0">
                <a:hlinkClick r:id="rId17" action="ppaction://hlinksldjump">
                  <a:extLst>
                    <a:ext uri="{A12FA001-AC4F-418D-AE19-62706E023703}">
                      <ahyp:hlinkClr xmlns:ahyp="http://schemas.microsoft.com/office/drawing/2018/hyperlinkcolor" val="tx"/>
                    </a:ext>
                  </a:extLst>
                </a:hlinkClick>
              </a:rPr>
              <a:t>Q25. If a method is marked as virtual, do we must have to "override" it from the child class?</a:t>
            </a:r>
            <a:endParaRPr lang="en-US" sz="1600" dirty="0"/>
          </a:p>
          <a:p>
            <a:pPr marL="0" indent="0">
              <a:spcBef>
                <a:spcPts val="600"/>
              </a:spcBef>
              <a:buNone/>
            </a:pPr>
            <a:r>
              <a:rPr lang="en-US" sz="1600" dirty="0">
                <a:hlinkClick r:id="rId18" action="ppaction://hlinksldjump">
                  <a:extLst>
                    <a:ext uri="{A12FA001-AC4F-418D-AE19-62706E023703}">
                      <ahyp:hlinkClr xmlns:ahyp="http://schemas.microsoft.com/office/drawing/2018/hyperlinkcolor" val="tx"/>
                    </a:ext>
                  </a:extLst>
                </a:hlinkClick>
              </a:rPr>
              <a:t>Q26. What is the difference between Method Overriding and Method Hiding?</a:t>
            </a:r>
            <a:endParaRPr lang="en-US" sz="1600" dirty="0"/>
          </a:p>
        </p:txBody>
      </p:sp>
      <p:sp>
        <p:nvSpPr>
          <p:cNvPr id="3" name="TextBox 2">
            <a:extLst>
              <a:ext uri="{FF2B5EF4-FFF2-40B4-BE49-F238E27FC236}">
                <a16:creationId xmlns:a16="http://schemas.microsoft.com/office/drawing/2014/main" id="{4E224783-AF08-F82A-7478-FA4D52AAD5A9}"/>
              </a:ext>
            </a:extLst>
          </p:cNvPr>
          <p:cNvSpPr txBox="1"/>
          <p:nvPr/>
        </p:nvSpPr>
        <p:spPr>
          <a:xfrm>
            <a:off x="4388592" y="2151125"/>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8A1BE1E8-D5BA-BDDF-46A3-22854801C021}"/>
              </a:ext>
            </a:extLst>
          </p:cNvPr>
          <p:cNvSpPr txBox="1"/>
          <p:nvPr/>
        </p:nvSpPr>
        <p:spPr>
          <a:xfrm>
            <a:off x="5140573" y="3345036"/>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5" name="TextBox 4">
            <a:extLst>
              <a:ext uri="{FF2B5EF4-FFF2-40B4-BE49-F238E27FC236}">
                <a16:creationId xmlns:a16="http://schemas.microsoft.com/office/drawing/2014/main" id="{F7309FE0-D30D-4AB5-3418-5FA20E8A5E28}"/>
              </a:ext>
            </a:extLst>
          </p:cNvPr>
          <p:cNvSpPr txBox="1"/>
          <p:nvPr/>
        </p:nvSpPr>
        <p:spPr>
          <a:xfrm>
            <a:off x="5592861" y="3663926"/>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8" name="TextBox 7">
            <a:extLst>
              <a:ext uri="{FF2B5EF4-FFF2-40B4-BE49-F238E27FC236}">
                <a16:creationId xmlns:a16="http://schemas.microsoft.com/office/drawing/2014/main" id="{4CA277C3-15EF-E59E-875A-BC50B1CDCA40}"/>
              </a:ext>
            </a:extLst>
          </p:cNvPr>
          <p:cNvSpPr txBox="1"/>
          <p:nvPr/>
        </p:nvSpPr>
        <p:spPr>
          <a:xfrm>
            <a:off x="5720678" y="5423280"/>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2" name="Picture 1">
            <a:extLst>
              <a:ext uri="{FF2B5EF4-FFF2-40B4-BE49-F238E27FC236}">
                <a16:creationId xmlns:a16="http://schemas.microsoft.com/office/drawing/2014/main" id="{9381E476-54FE-87AD-2134-F395CCBB2ACD}"/>
              </a:ext>
            </a:extLst>
          </p:cNvPr>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8068766" y="1901844"/>
            <a:ext cx="3689043" cy="2213426"/>
          </a:xfrm>
          <a:prstGeom prst="rect">
            <a:avLst/>
          </a:prstGeom>
        </p:spPr>
      </p:pic>
      <p:sp>
        <p:nvSpPr>
          <p:cNvPr id="14" name="TextBox 13">
            <a:extLst>
              <a:ext uri="{FF2B5EF4-FFF2-40B4-BE49-F238E27FC236}">
                <a16:creationId xmlns:a16="http://schemas.microsoft.com/office/drawing/2014/main" id="{644AE942-086B-E126-3022-75C65B64C44F}"/>
              </a:ext>
            </a:extLst>
          </p:cNvPr>
          <p:cNvSpPr txBox="1"/>
          <p:nvPr/>
        </p:nvSpPr>
        <p:spPr>
          <a:xfrm>
            <a:off x="10342731" y="6373174"/>
            <a:ext cx="1972639" cy="307777"/>
          </a:xfrm>
          <a:prstGeom prst="rect">
            <a:avLst/>
          </a:prstGeom>
          <a:noFill/>
        </p:spPr>
        <p:txBody>
          <a:bodyPr wrap="square">
            <a:spAutoFit/>
          </a:bodyPr>
          <a:lstStyle/>
          <a:p>
            <a:r>
              <a:rPr lang="en-US" sz="1400" dirty="0">
                <a:hlinkClick r:id="rId20" action="ppaction://hlinksldjump"/>
              </a:rPr>
              <a:t>Back to main index</a:t>
            </a:r>
            <a:endParaRPr lang="en-IN" sz="1400" dirty="0"/>
          </a:p>
        </p:txBody>
      </p:sp>
    </p:spTree>
    <p:extLst>
      <p:ext uri="{BB962C8B-B14F-4D97-AF65-F5344CB8AC3E}">
        <p14:creationId xmlns:p14="http://schemas.microsoft.com/office/powerpoint/2010/main" val="2511015588"/>
      </p:ext>
    </p:extLst>
  </p:cSld>
  <p:clrMapOvr>
    <a:overrideClrMapping bg1="dk1" tx1="lt1" bg2="dk2" tx2="lt2" accent1="accent1" accent2="accent2" accent3="accent3" accent4="accent4" accent5="accent5" accent6="accent6" hlink="hlink" folHlink="folHlink"/>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Primary key and Unique key?</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AB646A63-56AA-4613-BD90-41A60D5D42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graphicFrame>
        <p:nvGraphicFramePr>
          <p:cNvPr id="2" name="Table 2">
            <a:extLst>
              <a:ext uri="{FF2B5EF4-FFF2-40B4-BE49-F238E27FC236}">
                <a16:creationId xmlns:a16="http://schemas.microsoft.com/office/drawing/2014/main" id="{878445D4-8A7D-AFDC-EFBA-FEDC52AC5676}"/>
              </a:ext>
            </a:extLst>
          </p:cNvPr>
          <p:cNvGraphicFramePr>
            <a:graphicFrameLocks noGrp="1"/>
          </p:cNvGraphicFramePr>
          <p:nvPr/>
        </p:nvGraphicFramePr>
        <p:xfrm>
          <a:off x="1281372" y="1265576"/>
          <a:ext cx="8545016" cy="3270684"/>
        </p:xfrm>
        <a:graphic>
          <a:graphicData uri="http://schemas.openxmlformats.org/drawingml/2006/table">
            <a:tbl>
              <a:tblPr firstRow="1" bandRow="1">
                <a:tableStyleId>{68D230F3-CF80-4859-8CE7-A43EE81993B5}</a:tableStyleId>
              </a:tblPr>
              <a:tblGrid>
                <a:gridCol w="3958135">
                  <a:extLst>
                    <a:ext uri="{9D8B030D-6E8A-4147-A177-3AD203B41FA5}">
                      <a16:colId xmlns:a16="http://schemas.microsoft.com/office/drawing/2014/main" val="1191318207"/>
                    </a:ext>
                  </a:extLst>
                </a:gridCol>
                <a:gridCol w="4586881">
                  <a:extLst>
                    <a:ext uri="{9D8B030D-6E8A-4147-A177-3AD203B41FA5}">
                      <a16:colId xmlns:a16="http://schemas.microsoft.com/office/drawing/2014/main" val="1865834466"/>
                    </a:ext>
                  </a:extLst>
                </a:gridCol>
              </a:tblGrid>
              <a:tr h="413894">
                <a:tc>
                  <a:txBody>
                    <a:bodyPr/>
                    <a:lstStyle/>
                    <a:p>
                      <a:pPr algn="ctr" fontAlgn="ctr"/>
                      <a:r>
                        <a:rPr lang="en-US" sz="1800" b="1" u="none" strike="noStrike" dirty="0">
                          <a:ln>
                            <a:noFill/>
                          </a:ln>
                          <a:effectLst/>
                        </a:rPr>
                        <a:t>Primary Key</a:t>
                      </a:r>
                      <a:endParaRPr lang="en-US" sz="1800" b="1"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ctr" fontAlgn="ctr"/>
                      <a:r>
                        <a:rPr lang="en-US" sz="1800" b="1" u="none" strike="noStrike" dirty="0">
                          <a:ln>
                            <a:noFill/>
                          </a:ln>
                          <a:effectLst/>
                        </a:rPr>
                        <a:t>Unique Key</a:t>
                      </a:r>
                      <a:endParaRPr lang="en-US" sz="1800" b="1"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2001945491"/>
                  </a:ext>
                </a:extLst>
              </a:tr>
              <a:tr h="579451">
                <a:tc>
                  <a:txBody>
                    <a:bodyPr/>
                    <a:lstStyle/>
                    <a:p>
                      <a:pPr algn="l" fontAlgn="ctr"/>
                      <a:r>
                        <a:rPr lang="pt-BR" sz="1800" u="none" strike="noStrike" dirty="0">
                          <a:ln>
                            <a:noFill/>
                          </a:ln>
                          <a:effectLst/>
                        </a:rPr>
                        <a:t>1. Primay key can’t accept null values</a:t>
                      </a:r>
                      <a:endParaRPr lang="pt-BR"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en-US" sz="1800" u="none" strike="noStrike" dirty="0">
                          <a:ln>
                            <a:noFill/>
                          </a:ln>
                          <a:effectLst/>
                        </a:rPr>
                        <a:t>Unique key can accept only one null value</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523802872"/>
                  </a:ext>
                </a:extLst>
              </a:tr>
              <a:tr h="1076124">
                <a:tc>
                  <a:txBody>
                    <a:bodyPr/>
                    <a:lstStyle/>
                    <a:p>
                      <a:pPr algn="l" fontAlgn="ctr"/>
                      <a:r>
                        <a:rPr lang="en-US" sz="1800" u="none" strike="noStrike" dirty="0">
                          <a:ln>
                            <a:noFill/>
                          </a:ln>
                          <a:effectLst/>
                        </a:rPr>
                        <a:t>2. Automatically create clustered index.</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en-US" sz="1800" u="none" strike="noStrike" dirty="0">
                          <a:ln>
                            <a:noFill/>
                          </a:ln>
                          <a:effectLst/>
                        </a:rPr>
                        <a:t>Create non clustered index.</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1630194825"/>
                  </a:ext>
                </a:extLst>
              </a:tr>
              <a:tr h="579451">
                <a:tc>
                  <a:txBody>
                    <a:bodyPr/>
                    <a:lstStyle/>
                    <a:p>
                      <a:pPr algn="l" fontAlgn="ctr"/>
                      <a:r>
                        <a:rPr lang="en-US" sz="1800" u="none" strike="noStrike" dirty="0">
                          <a:ln>
                            <a:noFill/>
                          </a:ln>
                          <a:effectLst/>
                        </a:rPr>
                        <a:t>3. Only one primary key  can be present in a table.</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en-US" sz="1800" b="0" u="none" strike="noStrike" dirty="0">
                          <a:ln>
                            <a:noFill/>
                          </a:ln>
                          <a:effectLst/>
                        </a:rPr>
                        <a:t>More than one unique key can be present in a table.</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3421461672"/>
                  </a:ext>
                </a:extLst>
              </a:tr>
            </a:tbl>
          </a:graphicData>
        </a:graphic>
      </p:graphicFrame>
      <p:sp>
        <p:nvSpPr>
          <p:cNvPr id="3" name="Octagon 2">
            <a:extLst>
              <a:ext uri="{FF2B5EF4-FFF2-40B4-BE49-F238E27FC236}">
                <a16:creationId xmlns:a16="http://schemas.microsoft.com/office/drawing/2014/main" id="{9FD999A5-7F1E-C60C-2689-7E0137228635}"/>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Q122</a:t>
            </a:r>
          </a:p>
        </p:txBody>
      </p:sp>
      <p:sp>
        <p:nvSpPr>
          <p:cNvPr id="4" name="Title 3">
            <a:extLst>
              <a:ext uri="{FF2B5EF4-FFF2-40B4-BE49-F238E27FC236}">
                <a16:creationId xmlns:a16="http://schemas.microsoft.com/office/drawing/2014/main" id="{D05BCD32-BD02-B5E9-4EC1-9AFDEDC790FC}"/>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Q122. What is the difference between Primary key and Unique key?</a:t>
            </a:r>
            <a:endParaRPr lang="en-IN" dirty="0"/>
          </a:p>
        </p:txBody>
      </p:sp>
      <p:sp>
        <p:nvSpPr>
          <p:cNvPr id="5" name="TextBox 4">
            <a:extLst>
              <a:ext uri="{FF2B5EF4-FFF2-40B4-BE49-F238E27FC236}">
                <a16:creationId xmlns:a16="http://schemas.microsoft.com/office/drawing/2014/main" id="{9A201D42-04D6-AF18-500E-F42B98F04D43}"/>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217959800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Triggers and types of triggers?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F685C256-02C3-412C-8367-0D953A3291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7" name="TextBox 6">
            <a:extLst>
              <a:ext uri="{FF2B5EF4-FFF2-40B4-BE49-F238E27FC236}">
                <a16:creationId xmlns:a16="http://schemas.microsoft.com/office/drawing/2014/main" id="{686C973E-0A55-4671-B7F4-0E4D28E34648}"/>
              </a:ext>
            </a:extLst>
          </p:cNvPr>
          <p:cNvSpPr txBox="1"/>
          <p:nvPr/>
        </p:nvSpPr>
        <p:spPr>
          <a:xfrm>
            <a:off x="450634" y="1029043"/>
            <a:ext cx="5658983"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Triggers are stored programs, which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AUTOMATICALLY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executed or fired when some events</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(insert, delete and update)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occur.</a:t>
            </a:r>
          </a:p>
        </p:txBody>
      </p:sp>
      <p:pic>
        <p:nvPicPr>
          <p:cNvPr id="4" name="Picture 3">
            <a:extLst>
              <a:ext uri="{FF2B5EF4-FFF2-40B4-BE49-F238E27FC236}">
                <a16:creationId xmlns:a16="http://schemas.microsoft.com/office/drawing/2014/main" id="{9A2F960A-EDBF-4160-AB7E-2C7B73DC755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2437" y="3300633"/>
            <a:ext cx="5487180" cy="2472726"/>
          </a:xfrm>
          <a:prstGeom prst="rect">
            <a:avLst/>
          </a:prstGeom>
        </p:spPr>
      </p:pic>
      <p:sp>
        <p:nvSpPr>
          <p:cNvPr id="11" name="TextBox 10">
            <a:extLst>
              <a:ext uri="{FF2B5EF4-FFF2-40B4-BE49-F238E27FC236}">
                <a16:creationId xmlns:a16="http://schemas.microsoft.com/office/drawing/2014/main" id="{CAC45E8C-7C13-4E0A-B184-23DE5D1B8CE9}"/>
              </a:ext>
            </a:extLst>
          </p:cNvPr>
          <p:cNvSpPr txBox="1"/>
          <p:nvPr/>
        </p:nvSpPr>
        <p:spPr>
          <a:xfrm>
            <a:off x="404801" y="2762064"/>
            <a:ext cx="609442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of After(DML) Trigger</a:t>
            </a:r>
          </a:p>
        </p:txBody>
      </p:sp>
      <p:pic>
        <p:nvPicPr>
          <p:cNvPr id="12" name="Picture 11">
            <a:extLst>
              <a:ext uri="{FF2B5EF4-FFF2-40B4-BE49-F238E27FC236}">
                <a16:creationId xmlns:a16="http://schemas.microsoft.com/office/drawing/2014/main" id="{E15514DE-CE2A-4731-822D-70FA31296DE3}"/>
              </a:ext>
            </a:extLst>
          </p:cNvPr>
          <p:cNvPicPr/>
          <p:nvPr/>
        </p:nvPicPr>
        <p:blipFill>
          <a:blip r:embed="rId5" cstate="email">
            <a:extLst>
              <a:ext uri="{28A0092B-C50C-407E-A947-70E740481C1C}">
                <a14:useLocalDpi xmlns:a14="http://schemas.microsoft.com/office/drawing/2010/main"/>
              </a:ext>
            </a:extLst>
          </a:blip>
          <a:srcRect/>
          <a:stretch>
            <a:fillRect/>
          </a:stretch>
        </p:blipFill>
        <p:spPr bwMode="auto">
          <a:xfrm>
            <a:off x="6334540" y="1112291"/>
            <a:ext cx="5406826" cy="4376683"/>
          </a:xfrm>
          <a:prstGeom prst="rect">
            <a:avLst/>
          </a:prstGeom>
          <a:noFill/>
          <a:ln>
            <a:noFill/>
          </a:ln>
        </p:spPr>
      </p:pic>
      <p:sp>
        <p:nvSpPr>
          <p:cNvPr id="13" name="TextBox 12">
            <a:extLst>
              <a:ext uri="{FF2B5EF4-FFF2-40B4-BE49-F238E27FC236}">
                <a16:creationId xmlns:a16="http://schemas.microsoft.com/office/drawing/2014/main" id="{3002EEC7-915F-4929-A9A0-F8D2B6DF8B1C}"/>
              </a:ext>
            </a:extLst>
          </p:cNvPr>
          <p:cNvSpPr txBox="1"/>
          <p:nvPr/>
        </p:nvSpPr>
        <p:spPr>
          <a:xfrm>
            <a:off x="404801" y="5862072"/>
            <a:ext cx="547356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after trigger,</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update on the table executed first and then after trigger will be fired.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74896EF3-8177-4098-B449-55B4C3479E5A}"/>
              </a:ext>
            </a:extLst>
          </p:cNvPr>
          <p:cNvSpPr txBox="1"/>
          <p:nvPr/>
        </p:nvSpPr>
        <p:spPr>
          <a:xfrm>
            <a:off x="406705" y="2191092"/>
            <a:ext cx="609600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Locations      -&gt;            </a:t>
            </a:r>
            <a:r>
              <a:rPr kumimoji="0" lang="en-US" sz="1800" b="0" i="0" u="none" strike="noStrike" kern="1200" cap="none" spc="0" normalizeH="0" baseline="0" noProof="0" dirty="0" err="1">
                <a:ln>
                  <a:noFill/>
                </a:ln>
                <a:solidFill>
                  <a:srgbClr val="212121"/>
                </a:solidFill>
                <a:effectLst/>
                <a:uLnTx/>
                <a:uFillTx/>
                <a:latin typeface="Calibri" panose="020F0502020204030204"/>
                <a:ea typeface="+mn-ea"/>
                <a:cs typeface="+mn-cs"/>
              </a:rPr>
              <a:t>LocationHist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E82EAF83-F2C5-F420-C336-BB67D240F953}"/>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Q123</a:t>
            </a:r>
          </a:p>
        </p:txBody>
      </p:sp>
      <p:sp>
        <p:nvSpPr>
          <p:cNvPr id="3" name="Title 2">
            <a:extLst>
              <a:ext uri="{FF2B5EF4-FFF2-40B4-BE49-F238E27FC236}">
                <a16:creationId xmlns:a16="http://schemas.microsoft.com/office/drawing/2014/main" id="{A86A9B70-1059-56AF-EA86-554C5EF2003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Q123. What are Triggers and types of triggers?</a:t>
            </a:r>
            <a:endParaRPr lang="en-IN" dirty="0"/>
          </a:p>
        </p:txBody>
      </p:sp>
      <p:sp>
        <p:nvSpPr>
          <p:cNvPr id="5" name="TextBox 4">
            <a:extLst>
              <a:ext uri="{FF2B5EF4-FFF2-40B4-BE49-F238E27FC236}">
                <a16:creationId xmlns:a16="http://schemas.microsoft.com/office/drawing/2014/main" id="{97A0A51A-74DB-6CE1-CA6A-0D31391D548A}"/>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8567450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Triggers and types of triggers?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F685C256-02C3-412C-8367-0D953A3291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11" name="TextBox 10">
            <a:extLst>
              <a:ext uri="{FF2B5EF4-FFF2-40B4-BE49-F238E27FC236}">
                <a16:creationId xmlns:a16="http://schemas.microsoft.com/office/drawing/2014/main" id="{CAC45E8C-7C13-4E0A-B184-23DE5D1B8CE9}"/>
              </a:ext>
            </a:extLst>
          </p:cNvPr>
          <p:cNvSpPr txBox="1"/>
          <p:nvPr/>
        </p:nvSpPr>
        <p:spPr>
          <a:xfrm>
            <a:off x="450634" y="2224670"/>
            <a:ext cx="609442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of Instead of(DML) Trigger</a:t>
            </a:r>
          </a:p>
        </p:txBody>
      </p:sp>
      <p:pic>
        <p:nvPicPr>
          <p:cNvPr id="3" name="Picture 2">
            <a:extLst>
              <a:ext uri="{FF2B5EF4-FFF2-40B4-BE49-F238E27FC236}">
                <a16:creationId xmlns:a16="http://schemas.microsoft.com/office/drawing/2014/main" id="{ACDB2C21-AD8D-4E31-A85E-4A402BA26FD0}"/>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023582" y="2640482"/>
            <a:ext cx="4511658" cy="2841758"/>
          </a:xfrm>
          <a:prstGeom prst="rect">
            <a:avLst/>
          </a:prstGeom>
        </p:spPr>
      </p:pic>
      <p:sp>
        <p:nvSpPr>
          <p:cNvPr id="13" name="TextBox 12">
            <a:extLst>
              <a:ext uri="{FF2B5EF4-FFF2-40B4-BE49-F238E27FC236}">
                <a16:creationId xmlns:a16="http://schemas.microsoft.com/office/drawing/2014/main" id="{5BA631C5-6C23-478A-912B-9F82D8D0C102}"/>
              </a:ext>
            </a:extLst>
          </p:cNvPr>
          <p:cNvSpPr txBox="1"/>
          <p:nvPr/>
        </p:nvSpPr>
        <p:spPr>
          <a:xfrm>
            <a:off x="429697" y="5457518"/>
            <a:ext cx="5792381"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Google Sans Text"/>
                <a:ea typeface="+mn-ea"/>
                <a:cs typeface="+mn-cs"/>
              </a:rPr>
              <a:t>An INSTEAD OF trigger is a trigger that allows you to </a:t>
            </a:r>
            <a:r>
              <a:rPr kumimoji="0" lang="en-US" sz="1800" b="1" i="0" u="none" strike="noStrike" kern="1200" cap="none" spc="0" normalizeH="0" baseline="0" noProof="0" dirty="0">
                <a:ln>
                  <a:noFill/>
                </a:ln>
                <a:solidFill>
                  <a:srgbClr val="202124"/>
                </a:solidFill>
                <a:effectLst/>
                <a:uLnTx/>
                <a:uFillTx/>
                <a:latin typeface="Google Sans Text"/>
                <a:ea typeface="+mn-ea"/>
                <a:cs typeface="+mn-cs"/>
              </a:rPr>
              <a:t>skip</a:t>
            </a:r>
            <a:r>
              <a:rPr kumimoji="0" lang="en-US" sz="1800" b="0" i="0" u="none" strike="noStrike" kern="1200" cap="none" spc="0" normalizeH="0" baseline="0" noProof="0" dirty="0">
                <a:ln>
                  <a:noFill/>
                </a:ln>
                <a:solidFill>
                  <a:srgbClr val="202124"/>
                </a:solidFill>
                <a:effectLst/>
                <a:uLnTx/>
                <a:uFillTx/>
                <a:latin typeface="Google Sans Text"/>
                <a:ea typeface="+mn-ea"/>
                <a:cs typeface="+mn-cs"/>
              </a:rPr>
              <a:t> an INSERT , DELETE , or UPDATE statement to a table or a view and execute other statements defined in the trigger.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EEEBFAA-ECC2-0594-2EF0-D125B05C706B}"/>
              </a:ext>
            </a:extLst>
          </p:cNvPr>
          <p:cNvSpPr txBox="1"/>
          <p:nvPr/>
        </p:nvSpPr>
        <p:spPr>
          <a:xfrm>
            <a:off x="450634" y="1029043"/>
            <a:ext cx="5658983"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Triggers are stored programs, which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AUTOMATICALLY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executed or fired when some events</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(insert, delete and update)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occur.</a:t>
            </a:r>
          </a:p>
        </p:txBody>
      </p:sp>
      <p:pic>
        <p:nvPicPr>
          <p:cNvPr id="4" name="Picture 3">
            <a:extLst>
              <a:ext uri="{FF2B5EF4-FFF2-40B4-BE49-F238E27FC236}">
                <a16:creationId xmlns:a16="http://schemas.microsoft.com/office/drawing/2014/main" id="{59918A36-F191-67D5-7A3C-E6A8062B3114}"/>
              </a:ext>
            </a:extLst>
          </p:cNvPr>
          <p:cNvPicPr/>
          <p:nvPr/>
        </p:nvPicPr>
        <p:blipFill>
          <a:blip r:embed="rId5" cstate="email">
            <a:extLst>
              <a:ext uri="{28A0092B-C50C-407E-A947-70E740481C1C}">
                <a14:useLocalDpi xmlns:a14="http://schemas.microsoft.com/office/drawing/2010/main"/>
              </a:ext>
            </a:extLst>
          </a:blip>
          <a:srcRect/>
          <a:stretch>
            <a:fillRect/>
          </a:stretch>
        </p:blipFill>
        <p:spPr bwMode="auto">
          <a:xfrm>
            <a:off x="6334540" y="1112291"/>
            <a:ext cx="5406826" cy="4376683"/>
          </a:xfrm>
          <a:prstGeom prst="rect">
            <a:avLst/>
          </a:prstGeom>
          <a:noFill/>
          <a:ln>
            <a:noFill/>
          </a:ln>
        </p:spPr>
      </p:pic>
      <p:sp>
        <p:nvSpPr>
          <p:cNvPr id="5" name="Octagon 4">
            <a:extLst>
              <a:ext uri="{FF2B5EF4-FFF2-40B4-BE49-F238E27FC236}">
                <a16:creationId xmlns:a16="http://schemas.microsoft.com/office/drawing/2014/main" id="{A988581E-4C77-A755-66F1-24BF2C471C5D}"/>
              </a:ext>
            </a:extLst>
          </p:cNvPr>
          <p:cNvSpPr/>
          <p:nvPr/>
        </p:nvSpPr>
        <p:spPr>
          <a:xfrm>
            <a:off x="7918" y="9859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Q123</a:t>
            </a:r>
          </a:p>
        </p:txBody>
      </p:sp>
      <p:sp>
        <p:nvSpPr>
          <p:cNvPr id="7" name="TextBox 6">
            <a:extLst>
              <a:ext uri="{FF2B5EF4-FFF2-40B4-BE49-F238E27FC236}">
                <a16:creationId xmlns:a16="http://schemas.microsoft.com/office/drawing/2014/main" id="{FBCA4981-C99C-8E6F-1299-9D5720A70DC6}"/>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331322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 View?</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716D33F1-9DFB-4BA1-8AF6-52BE9D2E37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7" name="TextBox 6">
            <a:extLst>
              <a:ext uri="{FF2B5EF4-FFF2-40B4-BE49-F238E27FC236}">
                <a16:creationId xmlns:a16="http://schemas.microsoft.com/office/drawing/2014/main" id="{E6656E57-A0B1-4E63-835A-8DB1FBD28A6F}"/>
              </a:ext>
            </a:extLst>
          </p:cNvPr>
          <p:cNvSpPr txBox="1"/>
          <p:nvPr/>
        </p:nvSpPr>
        <p:spPr>
          <a:xfrm>
            <a:off x="602084" y="1069246"/>
            <a:ext cx="4712277"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view is a VIRTUAL table which consists of a subset of data contained in single table or more than one table.</a:t>
            </a:r>
          </a:p>
        </p:txBody>
      </p:sp>
      <p:pic>
        <p:nvPicPr>
          <p:cNvPr id="8" name="Picture 7">
            <a:extLst>
              <a:ext uri="{FF2B5EF4-FFF2-40B4-BE49-F238E27FC236}">
                <a16:creationId xmlns:a16="http://schemas.microsoft.com/office/drawing/2014/main" id="{56B723D6-A67C-4094-9353-70F5CC9B128E}"/>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6096000" y="1084482"/>
            <a:ext cx="5760720" cy="3553098"/>
          </a:xfrm>
          <a:prstGeom prst="rect">
            <a:avLst/>
          </a:prstGeom>
          <a:noFill/>
          <a:ln>
            <a:noFill/>
          </a:ln>
        </p:spPr>
      </p:pic>
      <p:sp>
        <p:nvSpPr>
          <p:cNvPr id="9" name="TextBox 8">
            <a:extLst>
              <a:ext uri="{FF2B5EF4-FFF2-40B4-BE49-F238E27FC236}">
                <a16:creationId xmlns:a16="http://schemas.microsoft.com/office/drawing/2014/main" id="{DF1F5C69-A309-465E-A9F3-8784A36FFEE6}"/>
              </a:ext>
            </a:extLst>
          </p:cNvPr>
          <p:cNvSpPr txBox="1"/>
          <p:nvPr/>
        </p:nvSpPr>
        <p:spPr>
          <a:xfrm>
            <a:off x="805492" y="2276155"/>
            <a:ext cx="4712277"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CD"/>
                </a:solidFill>
                <a:effectLst/>
                <a:uLnTx/>
                <a:uFillTx/>
                <a:latin typeface="Calibri" panose="020F0502020204030204"/>
                <a:ea typeface="+mn-ea"/>
                <a:cs typeface="+mn-cs"/>
              </a:rPr>
              <a:t>CREATE</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CD"/>
                </a:solidFill>
                <a:effectLst/>
                <a:uLnTx/>
                <a:uFillTx/>
                <a:latin typeface="Calibri" panose="020F0502020204030204"/>
                <a:ea typeface="+mn-ea"/>
                <a:cs typeface="+mn-cs"/>
              </a:rPr>
              <a:t>VIEW</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[India-Customers] </a:t>
            </a:r>
            <a:r>
              <a:rPr kumimoji="0" lang="en-US" sz="1600" b="0" i="0" u="none" strike="noStrike" kern="1200" cap="none" spc="0" normalizeH="0" baseline="0" noProof="0" dirty="0">
                <a:ln>
                  <a:noFill/>
                </a:ln>
                <a:solidFill>
                  <a:srgbClr val="0000CD"/>
                </a:solidFill>
                <a:effectLst/>
                <a:uLnTx/>
                <a:uFillTx/>
                <a:latin typeface="Calibri" panose="020F0502020204030204"/>
                <a:ea typeface="+mn-ea"/>
                <a:cs typeface="+mn-cs"/>
              </a:rPr>
              <a:t>AS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srgbClr val="0000CD"/>
                </a:solidFill>
                <a:effectLst/>
                <a:uLnTx/>
                <a:uFillTx/>
                <a:latin typeface="Calibri" panose="020F0502020204030204"/>
                <a:ea typeface="+mn-ea"/>
                <a:cs typeface="+mn-cs"/>
              </a:rPr>
              <a:t>SELECT</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000000"/>
                </a:solidFill>
                <a:effectLst/>
                <a:uLnTx/>
                <a:uFillTx/>
                <a:latin typeface="Calibri" panose="020F0502020204030204"/>
                <a:ea typeface="+mn-ea"/>
                <a:cs typeface="+mn-cs"/>
              </a:rPr>
              <a:t>CustomerName</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000000"/>
                </a:solidFill>
                <a:effectLst/>
                <a:uLnTx/>
                <a:uFillTx/>
                <a:latin typeface="Calibri" panose="020F0502020204030204"/>
                <a:ea typeface="+mn-ea"/>
                <a:cs typeface="+mn-cs"/>
              </a:rPr>
              <a:t>ContactName</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CD"/>
                </a:solidFill>
                <a:effectLst/>
                <a:uLnTx/>
                <a:uFillTx/>
                <a:latin typeface="Calibri" panose="020F0502020204030204"/>
                <a:ea typeface="+mn-ea"/>
                <a:cs typeface="+mn-cs"/>
              </a:rPr>
              <a:t>FROM</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Customers</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CD"/>
                </a:solidFill>
                <a:effectLst/>
                <a:uLnTx/>
                <a:uFillTx/>
                <a:latin typeface="Calibri" panose="020F0502020204030204"/>
                <a:ea typeface="+mn-ea"/>
                <a:cs typeface="+mn-cs"/>
              </a:rPr>
              <a:t>WHERE</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Country = </a:t>
            </a:r>
            <a:r>
              <a:rPr kumimoji="0" lang="en-US" sz="1600" b="0" i="0" u="none" strike="noStrike" kern="1200" cap="none" spc="0" normalizeH="0" baseline="0" noProof="0" dirty="0">
                <a:ln>
                  <a:noFill/>
                </a:ln>
                <a:solidFill>
                  <a:srgbClr val="A52A2A"/>
                </a:solidFill>
                <a:effectLst/>
                <a:uLnTx/>
                <a:uFillTx/>
                <a:latin typeface="Calibri" panose="020F0502020204030204"/>
                <a:ea typeface="+mn-ea"/>
                <a:cs typeface="+mn-cs"/>
              </a:rPr>
              <a:t>’India’</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43A66D97-ADBC-493E-AD9B-B6C4038E9C7E}"/>
              </a:ext>
            </a:extLst>
          </p:cNvPr>
          <p:cNvSpPr txBox="1"/>
          <p:nvPr/>
        </p:nvSpPr>
        <p:spPr>
          <a:xfrm>
            <a:off x="602084" y="4434689"/>
            <a:ext cx="4809394"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Advantages of Views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Indexed Views to improve the performance.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Extra security – DBA can hide the actual table names and expose views for Read operations only.</a:t>
            </a:r>
          </a:p>
        </p:txBody>
      </p:sp>
      <p:sp>
        <p:nvSpPr>
          <p:cNvPr id="11" name="TextBox 10">
            <a:extLst>
              <a:ext uri="{FF2B5EF4-FFF2-40B4-BE49-F238E27FC236}">
                <a16:creationId xmlns:a16="http://schemas.microsoft.com/office/drawing/2014/main" id="{50D82BE5-037D-49D2-9B3A-60AEBCF989F9}"/>
              </a:ext>
            </a:extLst>
          </p:cNvPr>
          <p:cNvSpPr txBox="1"/>
          <p:nvPr/>
        </p:nvSpPr>
        <p:spPr>
          <a:xfrm>
            <a:off x="6050603" y="5127187"/>
            <a:ext cx="550058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Remember, in case of view, only query is stored but the actual data is never stored like a table.</a:t>
            </a:r>
          </a:p>
        </p:txBody>
      </p:sp>
      <p:pic>
        <p:nvPicPr>
          <p:cNvPr id="13" name="Picture 12">
            <a:extLst>
              <a:ext uri="{FF2B5EF4-FFF2-40B4-BE49-F238E27FC236}">
                <a16:creationId xmlns:a16="http://schemas.microsoft.com/office/drawing/2014/main" id="{63122FE2-9450-4429-A243-2243814F56F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40304" y="293523"/>
            <a:ext cx="708721" cy="281964"/>
          </a:xfrm>
          <a:prstGeom prst="rect">
            <a:avLst/>
          </a:prstGeom>
        </p:spPr>
      </p:pic>
      <p:sp>
        <p:nvSpPr>
          <p:cNvPr id="2" name="Octagon 1">
            <a:extLst>
              <a:ext uri="{FF2B5EF4-FFF2-40B4-BE49-F238E27FC236}">
                <a16:creationId xmlns:a16="http://schemas.microsoft.com/office/drawing/2014/main" id="{1331A460-A05C-AD9C-0864-AEABBA42F7F3}"/>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Q124</a:t>
            </a:r>
          </a:p>
        </p:txBody>
      </p:sp>
      <p:sp>
        <p:nvSpPr>
          <p:cNvPr id="3" name="Title 2">
            <a:extLst>
              <a:ext uri="{FF2B5EF4-FFF2-40B4-BE49-F238E27FC236}">
                <a16:creationId xmlns:a16="http://schemas.microsoft.com/office/drawing/2014/main" id="{B548D79D-C6F5-FA0F-6AD3-2A96E4DC2169}"/>
              </a:ext>
            </a:extLst>
          </p:cNvPr>
          <p:cNvSpPr>
            <a:spLocks noGrp="1"/>
          </p:cNvSpPr>
          <p:nvPr>
            <p:ph type="title" idx="4294967295"/>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Q124. What is a View?</a:t>
            </a:r>
            <a:endParaRPr lang="en-IN" dirty="0"/>
          </a:p>
        </p:txBody>
      </p:sp>
      <p:sp>
        <p:nvSpPr>
          <p:cNvPr id="4" name="TextBox 3">
            <a:extLst>
              <a:ext uri="{FF2B5EF4-FFF2-40B4-BE49-F238E27FC236}">
                <a16:creationId xmlns:a16="http://schemas.microsoft.com/office/drawing/2014/main" id="{B5C23969-A351-4874-1E01-A727F7249335}"/>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7147243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Having clause and Where clause?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716D33F1-9DFB-4BA1-8AF6-52BE9D2E37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7" name="TextBox 6">
            <a:extLst>
              <a:ext uri="{FF2B5EF4-FFF2-40B4-BE49-F238E27FC236}">
                <a16:creationId xmlns:a16="http://schemas.microsoft.com/office/drawing/2014/main" id="{0E05C674-9354-4AD7-9F39-3A79ED3CE09D}"/>
              </a:ext>
            </a:extLst>
          </p:cNvPr>
          <p:cNvSpPr txBox="1"/>
          <p:nvPr/>
        </p:nvSpPr>
        <p:spPr>
          <a:xfrm>
            <a:off x="655092" y="1224700"/>
            <a:ext cx="609442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1.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WHERE Clause is used before GROUP BY Clause.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HAVING Clause is used after GROUP BY Clause.</a:t>
            </a:r>
          </a:p>
        </p:txBody>
      </p:sp>
      <p:pic>
        <p:nvPicPr>
          <p:cNvPr id="5" name="Picture 4">
            <a:extLst>
              <a:ext uri="{FF2B5EF4-FFF2-40B4-BE49-F238E27FC236}">
                <a16:creationId xmlns:a16="http://schemas.microsoft.com/office/drawing/2014/main" id="{7E0ED144-7E02-4482-A099-6B0F2A5088C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29017" y="1233323"/>
            <a:ext cx="4345855" cy="1770965"/>
          </a:xfrm>
          <a:prstGeom prst="rect">
            <a:avLst/>
          </a:prstGeom>
        </p:spPr>
      </p:pic>
      <p:sp>
        <p:nvSpPr>
          <p:cNvPr id="11" name="TextBox 10">
            <a:extLst>
              <a:ext uri="{FF2B5EF4-FFF2-40B4-BE49-F238E27FC236}">
                <a16:creationId xmlns:a16="http://schemas.microsoft.com/office/drawing/2014/main" id="{98E8F3CA-515A-49BC-AE80-448EC659AEC1}"/>
              </a:ext>
            </a:extLst>
          </p:cNvPr>
          <p:cNvSpPr txBox="1"/>
          <p:nvPr/>
        </p:nvSpPr>
        <p:spPr>
          <a:xfrm>
            <a:off x="655092" y="3713376"/>
            <a:ext cx="5440907"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WHERE Clause cannot contain AGGREGATE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HAVING Clause can contain aggregate function.</a:t>
            </a:r>
          </a:p>
        </p:txBody>
      </p:sp>
      <p:sp>
        <p:nvSpPr>
          <p:cNvPr id="15" name="TextBox 14">
            <a:extLst>
              <a:ext uri="{FF2B5EF4-FFF2-40B4-BE49-F238E27FC236}">
                <a16:creationId xmlns:a16="http://schemas.microsoft.com/office/drawing/2014/main" id="{8F1A2D9B-6367-47D9-8FD7-BD30354FA9D4}"/>
              </a:ext>
            </a:extLst>
          </p:cNvPr>
          <p:cNvSpPr txBox="1"/>
          <p:nvPr/>
        </p:nvSpPr>
        <p:spPr>
          <a:xfrm>
            <a:off x="6629017" y="3730241"/>
            <a:ext cx="4677881" cy="851836"/>
          </a:xfrm>
          <a:prstGeom prst="rect">
            <a:avLst/>
          </a:prstGeom>
          <a:noFill/>
        </p:spPr>
        <p:txBody>
          <a:bodyPr wrap="square">
            <a:spAutoFit/>
          </a:bodyPr>
          <a:lstStyle/>
          <a:p>
            <a:pPr marL="0" marR="0" lvl="0" indent="0" algn="l" defTabSz="914400" rtl="0" eaLnBrk="1" fontAlgn="auto" latinLnBrk="0" hangingPunct="1">
              <a:lnSpc>
                <a:spcPts val="1350"/>
              </a:lnSpc>
              <a:spcBef>
                <a:spcPts val="0"/>
              </a:spcBef>
              <a:spcAft>
                <a:spcPts val="800"/>
              </a:spcAft>
              <a:buClrTx/>
              <a:buSzTx/>
              <a:buFontTx/>
              <a:buNone/>
              <a:tabLst/>
              <a:defRPr/>
            </a:pPr>
            <a:r>
              <a:rPr kumimoji="0" lang="en-US" sz="1800" b="1" i="0" u="none" strike="noStrike" kern="1200" cap="none" spc="0" normalizeH="0" baseline="0" noProof="0" dirty="0">
                <a:ln>
                  <a:noFill/>
                </a:ln>
                <a:solidFill>
                  <a:srgbClr val="006699"/>
                </a:solidFill>
                <a:effectLst/>
                <a:uLnTx/>
                <a:uFillTx/>
                <a:latin typeface="Consolas" panose="020B0609020204030204" pitchFamily="49" charset="0"/>
                <a:ea typeface="Times New Roman" panose="02020603050405020304" pitchFamily="18" charset="0"/>
                <a:cs typeface="Times New Roman" panose="02020603050405020304" pitchFamily="18" charset="0"/>
              </a:rPr>
              <a:t>SELECT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EmpName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800" b="1" i="0" u="none" strike="noStrike" kern="1200" cap="none" spc="0" normalizeH="0" baseline="0" noProof="0" dirty="0">
                <a:ln>
                  <a:noFill/>
                </a:ln>
                <a:solidFill>
                  <a:srgbClr val="006699"/>
                </a:solidFill>
                <a:effectLst/>
                <a:uLnTx/>
                <a:uFillTx/>
                <a:latin typeface="Consolas" panose="020B0609020204030204" pitchFamily="49" charset="0"/>
                <a:ea typeface="Times New Roman" panose="02020603050405020304" pitchFamily="18" charset="0"/>
                <a:cs typeface="Times New Roman" panose="02020603050405020304" pitchFamily="18" charset="0"/>
              </a:rPr>
              <a:t>FROM</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Employee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ts val="1350"/>
              </a:lnSpc>
              <a:spcBef>
                <a:spcPts val="0"/>
              </a:spcBef>
              <a:spcAft>
                <a:spcPts val="800"/>
              </a:spcAft>
              <a:buClrTx/>
              <a:buSzTx/>
              <a:buFontTx/>
              <a:buNone/>
              <a:tabLst/>
              <a:defRPr/>
            </a:pPr>
            <a:r>
              <a:rPr kumimoji="0" lang="en-US" sz="1800" b="1" i="0" u="none" strike="noStrike" kern="1200" cap="none" spc="0" normalizeH="0" baseline="0" noProof="0" dirty="0">
                <a:ln>
                  <a:noFill/>
                </a:ln>
                <a:solidFill>
                  <a:srgbClr val="006699"/>
                </a:solidFill>
                <a:effectLst/>
                <a:uLnTx/>
                <a:uFillTx/>
                <a:latin typeface="Consolas" panose="020B0609020204030204" pitchFamily="49" charset="0"/>
                <a:ea typeface="Times New Roman" panose="02020603050405020304" pitchFamily="18" charset="0"/>
                <a:cs typeface="Times New Roman" panose="02020603050405020304" pitchFamily="18" charset="0"/>
              </a:rPr>
              <a:t>GROUP</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800" b="1" i="0" u="none" strike="noStrike" kern="1200" cap="none" spc="0" normalizeH="0" baseline="0" noProof="0" dirty="0">
                <a:ln>
                  <a:noFill/>
                </a:ln>
                <a:solidFill>
                  <a:srgbClr val="006699"/>
                </a:solidFill>
                <a:effectLst/>
                <a:uLnTx/>
                <a:uFillTx/>
                <a:latin typeface="Consolas" panose="020B0609020204030204" pitchFamily="49" charset="0"/>
                <a:ea typeface="Times New Roman" panose="02020603050405020304" pitchFamily="18" charset="0"/>
                <a:cs typeface="Times New Roman" panose="02020603050405020304" pitchFamily="18" charset="0"/>
              </a:rPr>
              <a:t>BY</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EmpName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ts val="1350"/>
              </a:lnSpc>
              <a:spcBef>
                <a:spcPts val="0"/>
              </a:spcBef>
              <a:spcAft>
                <a:spcPts val="800"/>
              </a:spcAft>
              <a:buClrTx/>
              <a:buSzTx/>
              <a:buFontTx/>
              <a:buNone/>
              <a:tabLst/>
              <a:defRPr/>
            </a:pPr>
            <a:r>
              <a:rPr kumimoji="0" lang="en-US" sz="1800" b="1" i="0" u="none" strike="noStrike" kern="1200" cap="none" spc="0" normalizeH="0" baseline="0" noProof="0" dirty="0">
                <a:ln>
                  <a:noFill/>
                </a:ln>
                <a:solidFill>
                  <a:srgbClr val="006699"/>
                </a:solidFill>
                <a:effectLst/>
                <a:uLnTx/>
                <a:uFillTx/>
                <a:latin typeface="Consolas" panose="020B0609020204030204" pitchFamily="49" charset="0"/>
                <a:ea typeface="Times New Roman" panose="02020603050405020304" pitchFamily="18" charset="0"/>
                <a:cs typeface="Times New Roman" panose="02020603050405020304" pitchFamily="18" charset="0"/>
              </a:rPr>
              <a:t>HAVING</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SUM(</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EmpSalary</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Times New Roman" panose="02020603050405020304" pitchFamily="18" charset="0"/>
                <a:cs typeface="Times New Roman" panose="02020603050405020304" pitchFamily="18" charset="0"/>
              </a:rPr>
              <a:t>) &lt;30000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63122FE2-9450-4429-A243-2243814F56F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93224" y="271383"/>
            <a:ext cx="708721" cy="281964"/>
          </a:xfrm>
          <a:prstGeom prst="rect">
            <a:avLst/>
          </a:prstGeom>
        </p:spPr>
      </p:pic>
      <p:sp>
        <p:nvSpPr>
          <p:cNvPr id="2" name="Octagon 1">
            <a:extLst>
              <a:ext uri="{FF2B5EF4-FFF2-40B4-BE49-F238E27FC236}">
                <a16:creationId xmlns:a16="http://schemas.microsoft.com/office/drawing/2014/main" id="{863C342D-502D-F1EF-F787-5AF6D5EAE63C}"/>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Q125</a:t>
            </a:r>
          </a:p>
        </p:txBody>
      </p:sp>
      <p:sp>
        <p:nvSpPr>
          <p:cNvPr id="3" name="Title 2">
            <a:extLst>
              <a:ext uri="{FF2B5EF4-FFF2-40B4-BE49-F238E27FC236}">
                <a16:creationId xmlns:a16="http://schemas.microsoft.com/office/drawing/2014/main" id="{5E9C1239-7882-A696-B7F4-DA8FCD76872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Q125. What is the difference between Having clause and Where clause?</a:t>
            </a:r>
            <a:endParaRPr lang="en-IN" dirty="0"/>
          </a:p>
        </p:txBody>
      </p:sp>
      <p:sp>
        <p:nvSpPr>
          <p:cNvPr id="4" name="TextBox 3">
            <a:extLst>
              <a:ext uri="{FF2B5EF4-FFF2-40B4-BE49-F238E27FC236}">
                <a16:creationId xmlns:a16="http://schemas.microsoft.com/office/drawing/2014/main" id="{DF0A167B-93E9-8F58-AB05-C79452FD6940}"/>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2917686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Sub query or Nested query or Inner query in SQL?</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0DB807BF-D22D-49DA-829C-DB3A7A2507F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7" name="TextBox 6">
            <a:extLst>
              <a:ext uri="{FF2B5EF4-FFF2-40B4-BE49-F238E27FC236}">
                <a16:creationId xmlns:a16="http://schemas.microsoft.com/office/drawing/2014/main" id="{953204B9-CFD7-4A79-855C-F5CE26532908}"/>
              </a:ext>
            </a:extLst>
          </p:cNvPr>
          <p:cNvSpPr txBox="1"/>
          <p:nvPr/>
        </p:nvSpPr>
        <p:spPr>
          <a:xfrm>
            <a:off x="1060833" y="1279026"/>
            <a:ext cx="6650151"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Subquery/ Inner query/ Nested query is a query within another SQL outer query and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embedded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within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WHERE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clause.</a:t>
            </a:r>
          </a:p>
        </p:txBody>
      </p:sp>
      <p:pic>
        <p:nvPicPr>
          <p:cNvPr id="4" name="Picture 3">
            <a:extLst>
              <a:ext uri="{FF2B5EF4-FFF2-40B4-BE49-F238E27FC236}">
                <a16:creationId xmlns:a16="http://schemas.microsoft.com/office/drawing/2014/main" id="{4F0686F1-3459-4CF5-BD83-95C6E879EFC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60833" y="2390719"/>
            <a:ext cx="6882163" cy="3188255"/>
          </a:xfrm>
          <a:prstGeom prst="rect">
            <a:avLst/>
          </a:prstGeom>
        </p:spPr>
      </p:pic>
      <p:sp>
        <p:nvSpPr>
          <p:cNvPr id="2" name="Octagon 1">
            <a:extLst>
              <a:ext uri="{FF2B5EF4-FFF2-40B4-BE49-F238E27FC236}">
                <a16:creationId xmlns:a16="http://schemas.microsoft.com/office/drawing/2014/main" id="{25307B0F-3392-2EA7-5DB5-1E640BCA6502}"/>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Q126</a:t>
            </a:r>
          </a:p>
        </p:txBody>
      </p:sp>
      <p:sp>
        <p:nvSpPr>
          <p:cNvPr id="3" name="Title 2">
            <a:extLst>
              <a:ext uri="{FF2B5EF4-FFF2-40B4-BE49-F238E27FC236}">
                <a16:creationId xmlns:a16="http://schemas.microsoft.com/office/drawing/2014/main" id="{E63470B5-D90F-C640-695E-3844888FC4A7}"/>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Q126. What is Sub query or Nested query or Inner query in SQL?</a:t>
            </a:r>
            <a:endParaRPr lang="en-IN" dirty="0"/>
          </a:p>
        </p:txBody>
      </p:sp>
      <p:sp>
        <p:nvSpPr>
          <p:cNvPr id="5" name="TextBox 4">
            <a:extLst>
              <a:ext uri="{FF2B5EF4-FFF2-40B4-BE49-F238E27FC236}">
                <a16:creationId xmlns:a16="http://schemas.microsoft.com/office/drawing/2014/main" id="{5A9CFEBA-8493-4D57-CA40-EE2719260665}"/>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0397586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Auto Increment/ Identity column in SQL Server?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0556F818-0346-49DF-96A4-24FEF36DCA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6" name="TextBox 5">
            <a:extLst>
              <a:ext uri="{FF2B5EF4-FFF2-40B4-BE49-F238E27FC236}">
                <a16:creationId xmlns:a16="http://schemas.microsoft.com/office/drawing/2014/main" id="{6A110AE9-143F-4833-91EA-0DAB154A55D0}"/>
              </a:ext>
            </a:extLst>
          </p:cNvPr>
          <p:cNvSpPr txBox="1"/>
          <p:nvPr/>
        </p:nvSpPr>
        <p:spPr>
          <a:xfrm>
            <a:off x="625371" y="1326379"/>
            <a:ext cx="4751847"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Auto-increment allows a unique number to be </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generated automatically</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when a new record is inserted into a table.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Mostly auto increment is set on the primary key only.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E510E972-D58F-41D3-9FCE-C807A4E09CE8}"/>
              </a:ext>
            </a:extLst>
          </p:cNvPr>
          <p:cNvSpPr txBox="1"/>
          <p:nvPr/>
        </p:nvSpPr>
        <p:spPr>
          <a:xfrm>
            <a:off x="5637230" y="1321648"/>
            <a:ext cx="4514956"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CD"/>
                </a:solidFill>
                <a:effectLst/>
                <a:uLnTx/>
                <a:uFillTx/>
                <a:latin typeface="Calibri" panose="020F0502020204030204"/>
                <a:ea typeface="+mn-ea"/>
                <a:cs typeface="+mn-cs"/>
              </a:rPr>
              <a:t>CREATE</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0000CD"/>
                </a:solidFill>
                <a:effectLst/>
                <a:uLnTx/>
                <a:uFillTx/>
                <a:latin typeface="Calibri" panose="020F0502020204030204"/>
                <a:ea typeface="+mn-ea"/>
                <a:cs typeface="+mn-cs"/>
              </a:rPr>
              <a:t>TABLE</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Employee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ID int </a:t>
            </a:r>
            <a:r>
              <a:rPr kumimoji="0" lang="en-US" sz="1800" b="1" i="0" u="none" strike="noStrike" kern="1200" cap="none" spc="0" normalizeH="0" baseline="0" noProof="0" dirty="0">
                <a:ln>
                  <a:noFill/>
                </a:ln>
                <a:solidFill>
                  <a:srgbClr val="0000CD"/>
                </a:solidFill>
                <a:effectLst/>
                <a:uLnTx/>
                <a:uFillTx/>
                <a:latin typeface="Calibri" panose="020F0502020204030204"/>
                <a:ea typeface="+mn-ea"/>
                <a:cs typeface="+mn-cs"/>
              </a:rPr>
              <a:t>IDENTITY</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0000CD"/>
                </a:solidFill>
                <a:effectLst/>
                <a:uLnTx/>
                <a:uFillTx/>
                <a:latin typeface="Calibri" panose="020F0502020204030204"/>
                <a:ea typeface="+mn-ea"/>
                <a:cs typeface="+mn-cs"/>
              </a:rPr>
              <a:t>PRIMARY</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0000CD"/>
                </a:solidFill>
                <a:effectLst/>
                <a:uLnTx/>
                <a:uFillTx/>
                <a:latin typeface="Calibri" panose="020F0502020204030204"/>
                <a:ea typeface="+mn-ea"/>
                <a:cs typeface="+mn-cs"/>
              </a:rPr>
              <a:t>KEY</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EmpName</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varchar(</a:t>
            </a: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255</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0000CD"/>
                </a:solidFill>
                <a:effectLst/>
                <a:uLnTx/>
                <a:uFillTx/>
                <a:latin typeface="Calibri" panose="020F0502020204030204"/>
                <a:ea typeface="+mn-ea"/>
                <a:cs typeface="+mn-cs"/>
              </a:rPr>
              <a:t>NOT</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0000CD"/>
                </a:solidFill>
                <a:effectLst/>
                <a:uLnTx/>
                <a:uFillTx/>
                <a:latin typeface="Calibri" panose="020F0502020204030204"/>
                <a:ea typeface="+mn-ea"/>
                <a:cs typeface="+mn-cs"/>
              </a:rPr>
              <a:t>NULL</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descr="SQL Server IDENTITY System Function Comparison">
            <a:extLst>
              <a:ext uri="{FF2B5EF4-FFF2-40B4-BE49-F238E27FC236}">
                <a16:creationId xmlns:a16="http://schemas.microsoft.com/office/drawing/2014/main" id="{CFD18922-BA38-28F0-737F-1AAFD87BC6FA}"/>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b="25117"/>
          <a:stretch/>
        </p:blipFill>
        <p:spPr bwMode="auto">
          <a:xfrm>
            <a:off x="5637230" y="3703876"/>
            <a:ext cx="2761704" cy="2321786"/>
          </a:xfrm>
          <a:prstGeom prst="rect">
            <a:avLst/>
          </a:prstGeom>
          <a:noFill/>
          <a:extLst>
            <a:ext uri="{909E8E84-426E-40DD-AFC4-6F175D3DCCD1}">
              <a14:hiddenFill xmlns:a14="http://schemas.microsoft.com/office/drawing/2010/main">
                <a:solidFill>
                  <a:srgbClr val="FFFFFF"/>
                </a:solidFill>
              </a14:hiddenFill>
            </a:ext>
          </a:extLst>
        </p:spPr>
      </p:pic>
      <p:sp>
        <p:nvSpPr>
          <p:cNvPr id="2" name="Octagon 1">
            <a:extLst>
              <a:ext uri="{FF2B5EF4-FFF2-40B4-BE49-F238E27FC236}">
                <a16:creationId xmlns:a16="http://schemas.microsoft.com/office/drawing/2014/main" id="{496D33B6-926F-547B-956B-DBF7DEFE42FF}"/>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Q127</a:t>
            </a:r>
          </a:p>
        </p:txBody>
      </p:sp>
      <p:sp>
        <p:nvSpPr>
          <p:cNvPr id="3" name="Title 2">
            <a:extLst>
              <a:ext uri="{FF2B5EF4-FFF2-40B4-BE49-F238E27FC236}">
                <a16:creationId xmlns:a16="http://schemas.microsoft.com/office/drawing/2014/main" id="{66DB9DCC-B855-9BE9-B4C5-EEBDF6BD0EA7}"/>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Q127. What is Auto Increment/ Identity column in SQL Server?</a:t>
            </a:r>
            <a:endParaRPr lang="en-IN" dirty="0"/>
          </a:p>
        </p:txBody>
      </p:sp>
      <p:sp>
        <p:nvSpPr>
          <p:cNvPr id="4" name="TextBox 3">
            <a:extLst>
              <a:ext uri="{FF2B5EF4-FFF2-40B4-BE49-F238E27FC236}">
                <a16:creationId xmlns:a16="http://schemas.microsoft.com/office/drawing/2014/main" id="{0075BC5A-AE09-E597-78D7-7777F7704B91}"/>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86418201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3" y="338160"/>
            <a:ext cx="7097447" cy="1325563"/>
          </a:xfrm>
        </p:spPr>
        <p:txBody>
          <a:bodyPr>
            <a:noAutofit/>
          </a:bodyPr>
          <a:lstStyle/>
          <a:p>
            <a:r>
              <a:rPr lang="en-US" sz="3200" b="1" dirty="0">
                <a:solidFill>
                  <a:srgbClr val="FFFF00"/>
                </a:solidFill>
              </a:rPr>
              <a:t>Chapter 15: SQL - Joins &amp; Indexes</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1757040"/>
            <a:ext cx="7272153"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Q128. What are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Joins </a:t>
            </a:r>
            <a:r>
              <a:rPr lang="en-US" sz="1600" dirty="0">
                <a:hlinkClick r:id="rId3" action="ppaction://hlinksldjump">
                  <a:extLst>
                    <a:ext uri="{A12FA001-AC4F-418D-AE19-62706E023703}">
                      <ahyp:hlinkClr xmlns:ahyp="http://schemas.microsoft.com/office/drawing/2018/hyperlinkcolor" val="tx"/>
                    </a:ext>
                  </a:extLst>
                </a:hlinkClick>
              </a:rPr>
              <a:t>in SQL? </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Q129. What are the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types of Joins </a:t>
            </a:r>
            <a:r>
              <a:rPr lang="en-US" sz="1600" dirty="0">
                <a:hlinkClick r:id="rId4" action="ppaction://hlinksldjump">
                  <a:extLst>
                    <a:ext uri="{A12FA001-AC4F-418D-AE19-62706E023703}">
                      <ahyp:hlinkClr xmlns:ahyp="http://schemas.microsoft.com/office/drawing/2018/hyperlinkcolor" val="tx"/>
                    </a:ext>
                  </a:extLst>
                </a:hlinkClick>
              </a:rPr>
              <a:t>in SQL Server?</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Q130. What is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Self-Join</a:t>
            </a:r>
            <a:r>
              <a:rPr lang="en-US" sz="1600" dirty="0">
                <a:hlinkClick r:id="rId5"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Q131. What are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Indexes</a:t>
            </a:r>
            <a:r>
              <a:rPr lang="en-US" sz="1600" dirty="0">
                <a:hlinkClick r:id="rId6" action="ppaction://hlinksldjump">
                  <a:extLst>
                    <a:ext uri="{A12FA001-AC4F-418D-AE19-62706E023703}">
                      <ahyp:hlinkClr xmlns:ahyp="http://schemas.microsoft.com/office/drawing/2018/hyperlinkcolor" val="tx"/>
                    </a:ext>
                  </a:extLst>
                </a:hlinkClick>
              </a:rPr>
              <a:t> in SQL Server?</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Q132. What is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Clustered</a:t>
            </a:r>
            <a:r>
              <a:rPr lang="en-US" sz="1600" dirty="0">
                <a:hlinkClick r:id="rId7" action="ppaction://hlinksldjump">
                  <a:extLst>
                    <a:ext uri="{A12FA001-AC4F-418D-AE19-62706E023703}">
                      <ahyp:hlinkClr xmlns:ahyp="http://schemas.microsoft.com/office/drawing/2018/hyperlinkcolor" val="tx"/>
                    </a:ext>
                  </a:extLst>
                </a:hlinkClick>
              </a:rPr>
              <a:t> index?</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Q133. What is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Non-Clustered</a:t>
            </a:r>
            <a:r>
              <a:rPr lang="en-US" sz="1600" dirty="0">
                <a:hlinkClick r:id="rId8" action="ppaction://hlinksldjump">
                  <a:extLst>
                    <a:ext uri="{A12FA001-AC4F-418D-AE19-62706E023703}">
                      <ahyp:hlinkClr xmlns:ahyp="http://schemas.microsoft.com/office/drawing/2018/hyperlinkcolor" val="tx"/>
                    </a:ext>
                  </a:extLst>
                </a:hlinkClick>
              </a:rPr>
              <a:t> index?</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Q134. What is the difference between Clustered and Non-Clustered index?</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Q135. How to create Clustered and Non-Clustered index in a table?</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Q136. In which column you will apply the indexing to optimize this query?</a:t>
            </a:r>
            <a:endParaRPr lang="en-US" sz="1600" dirty="0"/>
          </a:p>
        </p:txBody>
      </p:sp>
      <p:sp>
        <p:nvSpPr>
          <p:cNvPr id="2" name="TextBox 1">
            <a:extLst>
              <a:ext uri="{FF2B5EF4-FFF2-40B4-BE49-F238E27FC236}">
                <a16:creationId xmlns:a16="http://schemas.microsoft.com/office/drawing/2014/main" id="{44FBB7D9-E047-1083-21EE-51BD4C7B34B1}"/>
              </a:ext>
            </a:extLst>
          </p:cNvPr>
          <p:cNvSpPr txBox="1"/>
          <p:nvPr/>
        </p:nvSpPr>
        <p:spPr>
          <a:xfrm>
            <a:off x="4274795" y="2100690"/>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CFBB48B5-DC00-1DA5-3186-D71B5F795E95}"/>
              </a:ext>
            </a:extLst>
          </p:cNvPr>
          <p:cNvSpPr txBox="1"/>
          <p:nvPr/>
        </p:nvSpPr>
        <p:spPr>
          <a:xfrm>
            <a:off x="6371302" y="3951803"/>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4" name="Picture 3">
            <a:extLst>
              <a:ext uri="{FF2B5EF4-FFF2-40B4-BE49-F238E27FC236}">
                <a16:creationId xmlns:a16="http://schemas.microsoft.com/office/drawing/2014/main" id="{BDB2AE98-5147-C13B-7A95-F5B6031467EB}"/>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7393087" y="1895322"/>
            <a:ext cx="3866698" cy="1406072"/>
          </a:xfrm>
          <a:prstGeom prst="rect">
            <a:avLst/>
          </a:prstGeom>
        </p:spPr>
      </p:pic>
      <p:sp>
        <p:nvSpPr>
          <p:cNvPr id="5" name="TextBox 4">
            <a:extLst>
              <a:ext uri="{FF2B5EF4-FFF2-40B4-BE49-F238E27FC236}">
                <a16:creationId xmlns:a16="http://schemas.microsoft.com/office/drawing/2014/main" id="{CECDE5B6-E4AF-F7A5-EEE4-C207D40842A8}"/>
              </a:ext>
            </a:extLst>
          </p:cNvPr>
          <p:cNvSpPr txBox="1"/>
          <p:nvPr/>
        </p:nvSpPr>
        <p:spPr>
          <a:xfrm>
            <a:off x="10342731" y="6373174"/>
            <a:ext cx="1972639" cy="307777"/>
          </a:xfrm>
          <a:prstGeom prst="rect">
            <a:avLst/>
          </a:prstGeom>
          <a:noFill/>
        </p:spPr>
        <p:txBody>
          <a:bodyPr wrap="square">
            <a:spAutoFit/>
          </a:bodyPr>
          <a:lstStyle/>
          <a:p>
            <a:r>
              <a:rPr lang="en-US" sz="1400" dirty="0">
                <a:hlinkClick r:id="rId13" action="ppaction://hlinksldjump"/>
              </a:rPr>
              <a:t>Back to main index</a:t>
            </a:r>
            <a:endParaRPr lang="en-IN" sz="1400" dirty="0"/>
          </a:p>
        </p:txBody>
      </p:sp>
    </p:spTree>
    <p:extLst>
      <p:ext uri="{BB962C8B-B14F-4D97-AF65-F5344CB8AC3E}">
        <p14:creationId xmlns:p14="http://schemas.microsoft.com/office/powerpoint/2010/main" val="4282005649"/>
      </p:ext>
    </p:extLst>
  </p:cSld>
  <p:clrMapOvr>
    <a:overrideClrMapping bg1="dk1" tx1="lt1" bg2="dk2" tx2="lt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Joins in SQL?</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8A5DE9F8-FBA2-45CB-8ADD-BB8A8BBB5E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6" name="TextBox 5">
            <a:extLst>
              <a:ext uri="{FF2B5EF4-FFF2-40B4-BE49-F238E27FC236}">
                <a16:creationId xmlns:a16="http://schemas.microsoft.com/office/drawing/2014/main" id="{E2E79281-7FA2-4257-B01E-A3D1535D397D}"/>
              </a:ext>
            </a:extLst>
          </p:cNvPr>
          <p:cNvSpPr txBox="1"/>
          <p:nvPr/>
        </p:nvSpPr>
        <p:spPr>
          <a:xfrm>
            <a:off x="502260" y="1278406"/>
            <a:ext cx="514350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join clause is used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combine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rows from two or more tables, based on a related column between them.</a:t>
            </a:r>
          </a:p>
        </p:txBody>
      </p:sp>
      <p:pic>
        <p:nvPicPr>
          <p:cNvPr id="4098" name="Picture 2" descr="INNER JOIN in SQL - Naukri Learning">
            <a:extLst>
              <a:ext uri="{FF2B5EF4-FFF2-40B4-BE49-F238E27FC236}">
                <a16:creationId xmlns:a16="http://schemas.microsoft.com/office/drawing/2014/main" id="{E89396ED-6DC5-203A-1BA4-406B4AEAB7D5}"/>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895833" y="1037821"/>
            <a:ext cx="5411065" cy="22922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NNER JOIN in SQL - Naukri Learning">
            <a:extLst>
              <a:ext uri="{FF2B5EF4-FFF2-40B4-BE49-F238E27FC236}">
                <a16:creationId xmlns:a16="http://schemas.microsoft.com/office/drawing/2014/main" id="{2F8CBB57-D3D6-8275-EC72-12D3137B3FB3}"/>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b="-1174"/>
          <a:stretch/>
        </p:blipFill>
        <p:spPr bwMode="auto">
          <a:xfrm>
            <a:off x="5895833" y="3330055"/>
            <a:ext cx="5411065" cy="3371693"/>
          </a:xfrm>
          <a:prstGeom prst="rect">
            <a:avLst/>
          </a:prstGeom>
          <a:noFill/>
          <a:extLst>
            <a:ext uri="{909E8E84-426E-40DD-AFC4-6F175D3DCCD1}">
              <a14:hiddenFill xmlns:a14="http://schemas.microsoft.com/office/drawing/2010/main">
                <a:solidFill>
                  <a:srgbClr val="FFFFFF"/>
                </a:solidFill>
              </a14:hiddenFill>
            </a:ext>
          </a:extLst>
        </p:spPr>
      </p:pic>
      <p:sp>
        <p:nvSpPr>
          <p:cNvPr id="4" name="Octagon 3">
            <a:extLst>
              <a:ext uri="{FF2B5EF4-FFF2-40B4-BE49-F238E27FC236}">
                <a16:creationId xmlns:a16="http://schemas.microsoft.com/office/drawing/2014/main" id="{80F3FBBB-9866-B949-A015-126516E85FC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Q128</a:t>
            </a:r>
          </a:p>
        </p:txBody>
      </p:sp>
      <p:sp>
        <p:nvSpPr>
          <p:cNvPr id="5" name="Title 4">
            <a:extLst>
              <a:ext uri="{FF2B5EF4-FFF2-40B4-BE49-F238E27FC236}">
                <a16:creationId xmlns:a16="http://schemas.microsoft.com/office/drawing/2014/main" id="{5D54D99F-F889-08EC-306B-10C183D8A8F5}"/>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Q128. What are Joins in SQL? </a:t>
            </a:r>
            <a:endParaRPr lang="en-IN" dirty="0"/>
          </a:p>
        </p:txBody>
      </p:sp>
      <p:sp>
        <p:nvSpPr>
          <p:cNvPr id="7" name="TextBox 6">
            <a:extLst>
              <a:ext uri="{FF2B5EF4-FFF2-40B4-BE49-F238E27FC236}">
                <a16:creationId xmlns:a16="http://schemas.microsoft.com/office/drawing/2014/main" id="{FF4F5C50-4520-DF1A-2167-701AC250C476}"/>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06782276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types of Joins in SQL Server?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0556F818-0346-49DF-96A4-24FEF36DCA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pic>
        <p:nvPicPr>
          <p:cNvPr id="12" name="Picture 11">
            <a:extLst>
              <a:ext uri="{FF2B5EF4-FFF2-40B4-BE49-F238E27FC236}">
                <a16:creationId xmlns:a16="http://schemas.microsoft.com/office/drawing/2014/main" id="{63122FE2-9450-4429-A243-2243814F56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01834" y="317032"/>
            <a:ext cx="708721" cy="281964"/>
          </a:xfrm>
          <a:prstGeom prst="rect">
            <a:avLst/>
          </a:prstGeom>
        </p:spPr>
      </p:pic>
      <p:sp>
        <p:nvSpPr>
          <p:cNvPr id="5" name="TextBox 4">
            <a:extLst>
              <a:ext uri="{FF2B5EF4-FFF2-40B4-BE49-F238E27FC236}">
                <a16:creationId xmlns:a16="http://schemas.microsoft.com/office/drawing/2014/main" id="{E93C1FD0-3A4B-28E8-0CAA-67ADCDACC67A}"/>
              </a:ext>
            </a:extLst>
          </p:cNvPr>
          <p:cNvSpPr txBox="1"/>
          <p:nvPr/>
        </p:nvSpPr>
        <p:spPr>
          <a:xfrm>
            <a:off x="328986" y="1276404"/>
            <a:ext cx="6093724"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Left outer join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 left join returns all the rows from the left table, along with any matching rows from the right table.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616398FA-80A9-59E3-13D2-EAC8F41F61E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821241" y="826431"/>
            <a:ext cx="3816481" cy="1393518"/>
          </a:xfrm>
          <a:prstGeom prst="rect">
            <a:avLst/>
          </a:prstGeom>
        </p:spPr>
      </p:pic>
      <p:pic>
        <p:nvPicPr>
          <p:cNvPr id="19" name="Picture 18">
            <a:extLst>
              <a:ext uri="{FF2B5EF4-FFF2-40B4-BE49-F238E27FC236}">
                <a16:creationId xmlns:a16="http://schemas.microsoft.com/office/drawing/2014/main" id="{DFB50C98-1A0A-CCF5-5885-FB8917E90F0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25353" y="2346925"/>
            <a:ext cx="3992240" cy="1406072"/>
          </a:xfrm>
          <a:prstGeom prst="rect">
            <a:avLst/>
          </a:prstGeom>
        </p:spPr>
      </p:pic>
      <p:pic>
        <p:nvPicPr>
          <p:cNvPr id="21" name="Picture 20">
            <a:extLst>
              <a:ext uri="{FF2B5EF4-FFF2-40B4-BE49-F238E27FC236}">
                <a16:creationId xmlns:a16="http://schemas.microsoft.com/office/drawing/2014/main" id="{786B6D93-AAE1-F2DE-BBB3-6677CA1D4686}"/>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817759" y="3890592"/>
            <a:ext cx="3753710" cy="1431180"/>
          </a:xfrm>
          <a:prstGeom prst="rect">
            <a:avLst/>
          </a:prstGeom>
        </p:spPr>
      </p:pic>
      <p:pic>
        <p:nvPicPr>
          <p:cNvPr id="23" name="Picture 22">
            <a:extLst>
              <a:ext uri="{FF2B5EF4-FFF2-40B4-BE49-F238E27FC236}">
                <a16:creationId xmlns:a16="http://schemas.microsoft.com/office/drawing/2014/main" id="{B0CD2630-634A-2AEE-EAA2-D9F34CBE6EE9}"/>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858703" y="5356277"/>
            <a:ext cx="3866698" cy="1406072"/>
          </a:xfrm>
          <a:prstGeom prst="rect">
            <a:avLst/>
          </a:prstGeom>
        </p:spPr>
      </p:pic>
      <p:sp>
        <p:nvSpPr>
          <p:cNvPr id="24" name="TextBox 23">
            <a:extLst>
              <a:ext uri="{FF2B5EF4-FFF2-40B4-BE49-F238E27FC236}">
                <a16:creationId xmlns:a16="http://schemas.microsoft.com/office/drawing/2014/main" id="{9D9BF6AD-6BA5-EC47-AFCE-8A63D29847D3}"/>
              </a:ext>
            </a:extLst>
          </p:cNvPr>
          <p:cNvSpPr txBox="1"/>
          <p:nvPr/>
        </p:nvSpPr>
        <p:spPr>
          <a:xfrm>
            <a:off x="328986" y="2720007"/>
            <a:ext cx="6093724"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Right outer join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 right join returns all the rows from the right table, along with any matching rows from the left table.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A6117357-61A7-04CD-965D-FC3F5C5085AA}"/>
              </a:ext>
            </a:extLst>
          </p:cNvPr>
          <p:cNvSpPr txBox="1"/>
          <p:nvPr/>
        </p:nvSpPr>
        <p:spPr>
          <a:xfrm>
            <a:off x="328986" y="4163610"/>
            <a:ext cx="6093724"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Full outer join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 full outer join returns all the rows from both the left and right tables in the join.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86022792-EF87-FC12-E820-6D5F8D4566EE}"/>
              </a:ext>
            </a:extLst>
          </p:cNvPr>
          <p:cNvSpPr txBox="1"/>
          <p:nvPr/>
        </p:nvSpPr>
        <p:spPr>
          <a:xfrm>
            <a:off x="406705" y="5607213"/>
            <a:ext cx="6093724"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Inner join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An inner join returns only the common rows from both tables that meet the join condition.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6BDEBE92-C97C-A294-3305-8FDF28F279C4}"/>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Q129</a:t>
            </a:r>
          </a:p>
        </p:txBody>
      </p:sp>
      <p:sp>
        <p:nvSpPr>
          <p:cNvPr id="4" name="Title 3">
            <a:extLst>
              <a:ext uri="{FF2B5EF4-FFF2-40B4-BE49-F238E27FC236}">
                <a16:creationId xmlns:a16="http://schemas.microsoft.com/office/drawing/2014/main" id="{D9056FAF-B598-C138-D5F9-80CF274F0E8B}"/>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Q129. What are the types of Joins in SQL Server?</a:t>
            </a:r>
            <a:endParaRPr lang="en-IN" dirty="0"/>
          </a:p>
        </p:txBody>
      </p:sp>
      <p:sp>
        <p:nvSpPr>
          <p:cNvPr id="6" name="TextBox 5">
            <a:extLst>
              <a:ext uri="{FF2B5EF4-FFF2-40B4-BE49-F238E27FC236}">
                <a16:creationId xmlns:a16="http://schemas.microsoft.com/office/drawing/2014/main" id="{05B05710-5E0A-EB94-5461-53A313168EEC}"/>
              </a:ext>
            </a:extLst>
          </p:cNvPr>
          <p:cNvSpPr txBox="1"/>
          <p:nvPr/>
        </p:nvSpPr>
        <p:spPr>
          <a:xfrm>
            <a:off x="10405730" y="6464930"/>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3459031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50DABB-BAFE-F7EE-8D6A-DEB51403B02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34194" y="1067107"/>
            <a:ext cx="5019675" cy="2295525"/>
          </a:xfrm>
          <a:prstGeom prst="rect">
            <a:avLst/>
          </a:prstGeom>
        </p:spPr>
      </p:pic>
      <p:pic>
        <p:nvPicPr>
          <p:cNvPr id="24" name="Picture 23">
            <a:extLst>
              <a:ext uri="{FF2B5EF4-FFF2-40B4-BE49-F238E27FC236}">
                <a16:creationId xmlns:a16="http://schemas.microsoft.com/office/drawing/2014/main" id="{3FDFEBCD-83ED-9177-091A-15FE514BCE0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34194" y="3354471"/>
            <a:ext cx="5010150" cy="933450"/>
          </a:xfrm>
          <a:prstGeom prst="rect">
            <a:avLst/>
          </a:prstGeom>
        </p:spPr>
      </p:pic>
      <p:pic>
        <p:nvPicPr>
          <p:cNvPr id="26" name="Picture 25">
            <a:extLst>
              <a:ext uri="{FF2B5EF4-FFF2-40B4-BE49-F238E27FC236}">
                <a16:creationId xmlns:a16="http://schemas.microsoft.com/office/drawing/2014/main" id="{E35EB2E1-2C60-7B4E-DF1D-EE20176269B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34194" y="4265231"/>
            <a:ext cx="5019675" cy="1666875"/>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38953"/>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Inheritance? When to use Inheritance?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55643"/>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Q11</a:t>
            </a:r>
          </a:p>
        </p:txBody>
      </p:sp>
      <p:pic>
        <p:nvPicPr>
          <p:cNvPr id="8" name="Picture 7">
            <a:extLst>
              <a:ext uri="{FF2B5EF4-FFF2-40B4-BE49-F238E27FC236}">
                <a16:creationId xmlns:a16="http://schemas.microsoft.com/office/drawing/2014/main" id="{8C241C89-8E32-4705-9630-1680D5E360F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839460" y="122476"/>
            <a:ext cx="1253829" cy="590594"/>
          </a:xfrm>
          <a:prstGeom prst="rect">
            <a:avLst/>
          </a:prstGeom>
        </p:spPr>
      </p:pic>
      <p:sp>
        <p:nvSpPr>
          <p:cNvPr id="7" name="TextBox 6">
            <a:extLst>
              <a:ext uri="{FF2B5EF4-FFF2-40B4-BE49-F238E27FC236}">
                <a16:creationId xmlns:a16="http://schemas.microsoft.com/office/drawing/2014/main" id="{398E5B2C-3F64-42D4-8314-965910B013F1}"/>
              </a:ext>
            </a:extLst>
          </p:cNvPr>
          <p:cNvSpPr txBox="1"/>
          <p:nvPr/>
        </p:nvSpPr>
        <p:spPr>
          <a:xfrm>
            <a:off x="424827" y="950228"/>
            <a:ext cx="4915262" cy="1264642"/>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Inheritance is creating a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PARENT-CHILD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relationship between two classes, where child class will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automatically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get the properties and methods of the parent.</a:t>
            </a:r>
          </a:p>
        </p:txBody>
      </p:sp>
      <p:cxnSp>
        <p:nvCxnSpPr>
          <p:cNvPr id="6" name="Straight Arrow Connector 5">
            <a:extLst>
              <a:ext uri="{FF2B5EF4-FFF2-40B4-BE49-F238E27FC236}">
                <a16:creationId xmlns:a16="http://schemas.microsoft.com/office/drawing/2014/main" id="{9D01B5D1-6D26-4556-AE5F-37EBC8D7BC4F}"/>
              </a:ext>
            </a:extLst>
          </p:cNvPr>
          <p:cNvCxnSpPr>
            <a:cxnSpLocks/>
          </p:cNvCxnSpPr>
          <p:nvPr/>
        </p:nvCxnSpPr>
        <p:spPr>
          <a:xfrm>
            <a:off x="7602331" y="1288511"/>
            <a:ext cx="143988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15D7306-B2DA-4B5A-A8BB-2621942E5660}"/>
              </a:ext>
            </a:extLst>
          </p:cNvPr>
          <p:cNvSpPr/>
          <p:nvPr/>
        </p:nvSpPr>
        <p:spPr>
          <a:xfrm>
            <a:off x="9042211" y="1114110"/>
            <a:ext cx="2449573" cy="34287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Base/ Parent/ Super class</a:t>
            </a:r>
          </a:p>
        </p:txBody>
      </p:sp>
      <p:cxnSp>
        <p:nvCxnSpPr>
          <p:cNvPr id="13" name="Straight Arrow Connector 12">
            <a:extLst>
              <a:ext uri="{FF2B5EF4-FFF2-40B4-BE49-F238E27FC236}">
                <a16:creationId xmlns:a16="http://schemas.microsoft.com/office/drawing/2014/main" id="{B202C97F-0BE4-4AB6-8EC1-32A0B2C0118C}"/>
              </a:ext>
            </a:extLst>
          </p:cNvPr>
          <p:cNvCxnSpPr>
            <a:cxnSpLocks/>
          </p:cNvCxnSpPr>
          <p:nvPr/>
        </p:nvCxnSpPr>
        <p:spPr>
          <a:xfrm flipV="1">
            <a:off x="7861823" y="3244982"/>
            <a:ext cx="1074023" cy="1705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7E1B292-32F3-45B9-95BD-86CD5EB84515}"/>
              </a:ext>
            </a:extLst>
          </p:cNvPr>
          <p:cNvSpPr/>
          <p:nvPr/>
        </p:nvSpPr>
        <p:spPr>
          <a:xfrm>
            <a:off x="9042211" y="3045794"/>
            <a:ext cx="2449573" cy="34287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Derived/ Child/ Sub class</a:t>
            </a:r>
          </a:p>
        </p:txBody>
      </p:sp>
      <p:cxnSp>
        <p:nvCxnSpPr>
          <p:cNvPr id="17" name="Straight Arrow Connector 16">
            <a:extLst>
              <a:ext uri="{FF2B5EF4-FFF2-40B4-BE49-F238E27FC236}">
                <a16:creationId xmlns:a16="http://schemas.microsoft.com/office/drawing/2014/main" id="{14885C2D-7485-475B-BA83-187C0C457455}"/>
              </a:ext>
            </a:extLst>
          </p:cNvPr>
          <p:cNvCxnSpPr>
            <a:cxnSpLocks/>
          </p:cNvCxnSpPr>
          <p:nvPr/>
        </p:nvCxnSpPr>
        <p:spPr>
          <a:xfrm>
            <a:off x="8533345" y="5214454"/>
            <a:ext cx="40250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9B2F3F0-8E8B-4A9F-8755-6BF6FF27522B}"/>
              </a:ext>
            </a:extLst>
          </p:cNvPr>
          <p:cNvSpPr/>
          <p:nvPr/>
        </p:nvSpPr>
        <p:spPr>
          <a:xfrm>
            <a:off x="8935846" y="5063936"/>
            <a:ext cx="2575321" cy="112147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0000"/>
                </a:solidFill>
                <a:effectLst/>
                <a:uLnTx/>
                <a:uFillTx/>
                <a:latin typeface="Calibri" panose="020F0502020204030204"/>
                <a:ea typeface="+mn-ea"/>
                <a:cs typeface="+mn-cs"/>
              </a:rPr>
              <a:t>CalculateSalary</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method is not present in </a:t>
            </a:r>
            <a:r>
              <a:rPr kumimoji="0" lang="en-US" sz="1400" b="0" i="0" u="none" strike="noStrike" kern="1200" cap="none" spc="0" normalizeH="0" baseline="0" noProof="0" dirty="0" err="1">
                <a:ln>
                  <a:noFill/>
                </a:ln>
                <a:solidFill>
                  <a:srgbClr val="FF0000"/>
                </a:solidFill>
                <a:effectLst/>
                <a:uLnTx/>
                <a:uFillTx/>
                <a:latin typeface="Calibri" panose="020F0502020204030204"/>
                <a:ea typeface="+mn-ea"/>
                <a:cs typeface="+mn-cs"/>
              </a:rPr>
              <a:t>PermanentEmployee</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class, but it will get it automatically from it’s parent</a:t>
            </a:r>
          </a:p>
        </p:txBody>
      </p:sp>
      <p:sp>
        <p:nvSpPr>
          <p:cNvPr id="16" name="TextBox 15">
            <a:extLst>
              <a:ext uri="{FF2B5EF4-FFF2-40B4-BE49-F238E27FC236}">
                <a16:creationId xmlns:a16="http://schemas.microsoft.com/office/drawing/2014/main" id="{90A017EC-A0D0-4DB7-9907-438A1F55CCEF}"/>
              </a:ext>
            </a:extLst>
          </p:cNvPr>
          <p:cNvSpPr txBox="1"/>
          <p:nvPr/>
        </p:nvSpPr>
        <p:spPr>
          <a:xfrm>
            <a:off x="424827" y="2839457"/>
            <a:ext cx="5011837"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Inheritance is good for: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REUSABILITY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and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ABSTRACTION</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of code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341A37C6-97BF-8B08-726E-5AE929E8E101}"/>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05493" y="3856102"/>
            <a:ext cx="3778864" cy="1035313"/>
          </a:xfrm>
          <a:prstGeom prst="rect">
            <a:avLst/>
          </a:prstGeom>
        </p:spPr>
      </p:pic>
      <p:sp>
        <p:nvSpPr>
          <p:cNvPr id="2" name="Title 1">
            <a:extLst>
              <a:ext uri="{FF2B5EF4-FFF2-40B4-BE49-F238E27FC236}">
                <a16:creationId xmlns:a16="http://schemas.microsoft.com/office/drawing/2014/main" id="{236CD81D-2953-945A-9AEB-F112DDB3C3AA}"/>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Q11. What is Inheritance? When to use Inheritance?</a:t>
            </a:r>
            <a:endParaRPr lang="en-IN" dirty="0"/>
          </a:p>
        </p:txBody>
      </p:sp>
      <p:sp>
        <p:nvSpPr>
          <p:cNvPr id="11" name="TextBox 10">
            <a:extLst>
              <a:ext uri="{FF2B5EF4-FFF2-40B4-BE49-F238E27FC236}">
                <a16:creationId xmlns:a16="http://schemas.microsoft.com/office/drawing/2014/main" id="{1FFE1972-2751-1DE8-A1A8-842A09802CF7}"/>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25771105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Self-Join?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F685C256-02C3-412C-8367-0D953A3291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7" name="TextBox 6">
            <a:extLst>
              <a:ext uri="{FF2B5EF4-FFF2-40B4-BE49-F238E27FC236}">
                <a16:creationId xmlns:a16="http://schemas.microsoft.com/office/drawing/2014/main" id="{4CFAEEE6-EA3F-4B9E-87B9-FAF57E35A7A0}"/>
              </a:ext>
            </a:extLst>
          </p:cNvPr>
          <p:cNvSpPr txBox="1"/>
          <p:nvPr/>
        </p:nvSpPr>
        <p:spPr>
          <a:xfrm>
            <a:off x="805492" y="1115220"/>
            <a:ext cx="609442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Google Sans Text"/>
                <a:ea typeface="+mn-ea"/>
                <a:cs typeface="+mn-cs"/>
              </a:rPr>
              <a:t>A self join is a join of a table to</a:t>
            </a:r>
            <a:r>
              <a:rPr kumimoji="0" lang="en-US" sz="1800" b="1" i="0" u="none" strike="noStrike" kern="1200" cap="none" spc="0" normalizeH="0" baseline="0" noProof="0" dirty="0">
                <a:ln>
                  <a:noFill/>
                </a:ln>
                <a:solidFill>
                  <a:srgbClr val="202124"/>
                </a:solidFill>
                <a:effectLst/>
                <a:uLnTx/>
                <a:uFillTx/>
                <a:latin typeface="Google Sans Text"/>
                <a:ea typeface="+mn-ea"/>
                <a:cs typeface="+mn-cs"/>
              </a:rPr>
              <a:t> itself</a:t>
            </a:r>
            <a:r>
              <a:rPr kumimoji="0" lang="en-US" sz="1800" b="0" i="0" u="none" strike="noStrike" kern="1200" cap="none" spc="0" normalizeH="0" baseline="0" noProof="0" dirty="0">
                <a:ln>
                  <a:noFill/>
                </a:ln>
                <a:solidFill>
                  <a:srgbClr val="202124"/>
                </a:solidFill>
                <a:effectLst/>
                <a:uLnTx/>
                <a:uFillTx/>
                <a:latin typeface="Google Sans Text"/>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62AAA31-FEB0-4C42-9282-57969DDBBD90}"/>
              </a:ext>
            </a:extLst>
          </p:cNvPr>
          <p:cNvSpPr txBox="1"/>
          <p:nvPr/>
        </p:nvSpPr>
        <p:spPr>
          <a:xfrm>
            <a:off x="805492" y="1659465"/>
            <a:ext cx="609442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When to use Self Join??</a:t>
            </a:r>
          </a:p>
        </p:txBody>
      </p:sp>
      <p:sp>
        <p:nvSpPr>
          <p:cNvPr id="11" name="TextBox 10">
            <a:extLst>
              <a:ext uri="{FF2B5EF4-FFF2-40B4-BE49-F238E27FC236}">
                <a16:creationId xmlns:a16="http://schemas.microsoft.com/office/drawing/2014/main" id="{D11C1F4F-A4AD-4B40-922B-AE83D0C4793A}"/>
              </a:ext>
            </a:extLst>
          </p:cNvPr>
          <p:cNvSpPr txBox="1"/>
          <p:nvPr/>
        </p:nvSpPr>
        <p:spPr>
          <a:xfrm>
            <a:off x="805491" y="5697511"/>
            <a:ext cx="439430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Now your task is to get the employees name with their manager names??</a:t>
            </a:r>
          </a:p>
        </p:txBody>
      </p:sp>
      <p:pic>
        <p:nvPicPr>
          <p:cNvPr id="8" name="Picture 7">
            <a:extLst>
              <a:ext uri="{FF2B5EF4-FFF2-40B4-BE49-F238E27FC236}">
                <a16:creationId xmlns:a16="http://schemas.microsoft.com/office/drawing/2014/main" id="{758AA29F-B235-4F3D-B9E1-34405AD7430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44326" y="2203710"/>
            <a:ext cx="2422546" cy="3318888"/>
          </a:xfrm>
          <a:prstGeom prst="rect">
            <a:avLst/>
          </a:prstGeom>
        </p:spPr>
      </p:pic>
      <p:pic>
        <p:nvPicPr>
          <p:cNvPr id="5" name="Picture 4">
            <a:extLst>
              <a:ext uri="{FF2B5EF4-FFF2-40B4-BE49-F238E27FC236}">
                <a16:creationId xmlns:a16="http://schemas.microsoft.com/office/drawing/2014/main" id="{180795C4-E6FC-45C9-BB79-F33CE7C248E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858459" y="1032195"/>
            <a:ext cx="4019489" cy="3197771"/>
          </a:xfrm>
          <a:prstGeom prst="rect">
            <a:avLst/>
          </a:prstGeom>
        </p:spPr>
      </p:pic>
      <p:pic>
        <p:nvPicPr>
          <p:cNvPr id="13" name="Picture 12">
            <a:extLst>
              <a:ext uri="{FF2B5EF4-FFF2-40B4-BE49-F238E27FC236}">
                <a16:creationId xmlns:a16="http://schemas.microsoft.com/office/drawing/2014/main" id="{A97F1B5E-3E15-4FFF-9DAF-3D959FCA6F6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899920" y="4457200"/>
            <a:ext cx="3516337" cy="2130795"/>
          </a:xfrm>
          <a:prstGeom prst="rect">
            <a:avLst/>
          </a:prstGeom>
        </p:spPr>
      </p:pic>
      <p:cxnSp>
        <p:nvCxnSpPr>
          <p:cNvPr id="3" name="Straight Arrow Connector 2">
            <a:extLst>
              <a:ext uri="{FF2B5EF4-FFF2-40B4-BE49-F238E27FC236}">
                <a16:creationId xmlns:a16="http://schemas.microsoft.com/office/drawing/2014/main" id="{6A00A176-7CC3-4DAF-8960-F58024E81E62}"/>
              </a:ext>
            </a:extLst>
          </p:cNvPr>
          <p:cNvCxnSpPr>
            <a:cxnSpLocks/>
            <a:endCxn id="4" idx="1"/>
          </p:cNvCxnSpPr>
          <p:nvPr/>
        </p:nvCxnSpPr>
        <p:spPr>
          <a:xfrm flipV="1">
            <a:off x="2611927" y="4585560"/>
            <a:ext cx="981307" cy="1175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1723383-CAF8-4BAF-B44E-B35171573315}"/>
              </a:ext>
            </a:extLst>
          </p:cNvPr>
          <p:cNvSpPr/>
          <p:nvPr/>
        </p:nvSpPr>
        <p:spPr>
          <a:xfrm>
            <a:off x="3593234" y="4017854"/>
            <a:ext cx="1947757" cy="113541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This manager id is employee id of the manager of an employee</a:t>
            </a:r>
          </a:p>
        </p:txBody>
      </p:sp>
      <p:sp>
        <p:nvSpPr>
          <p:cNvPr id="2" name="Octagon 1">
            <a:extLst>
              <a:ext uri="{FF2B5EF4-FFF2-40B4-BE49-F238E27FC236}">
                <a16:creationId xmlns:a16="http://schemas.microsoft.com/office/drawing/2014/main" id="{6A9B7BF5-754D-2F93-C522-964C820034F5}"/>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Q130</a:t>
            </a:r>
          </a:p>
        </p:txBody>
      </p:sp>
      <p:sp>
        <p:nvSpPr>
          <p:cNvPr id="14" name="Title 13">
            <a:extLst>
              <a:ext uri="{FF2B5EF4-FFF2-40B4-BE49-F238E27FC236}">
                <a16:creationId xmlns:a16="http://schemas.microsoft.com/office/drawing/2014/main" id="{03B78F1A-AEB9-6B7E-7FD2-854ADF23111B}"/>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Q130. What is Self-Join?</a:t>
            </a:r>
            <a:endParaRPr lang="en-IN" dirty="0"/>
          </a:p>
        </p:txBody>
      </p:sp>
      <p:sp>
        <p:nvSpPr>
          <p:cNvPr id="15" name="TextBox 14">
            <a:extLst>
              <a:ext uri="{FF2B5EF4-FFF2-40B4-BE49-F238E27FC236}">
                <a16:creationId xmlns:a16="http://schemas.microsoft.com/office/drawing/2014/main" id="{80195C1F-35A3-AE72-79B7-F2F87F372E60}"/>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150521149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Indexes in SQL Server?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8A5DE9F8-FBA2-45CB-8ADD-BB8A8BBB5E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6" name="TextBox 5">
            <a:extLst>
              <a:ext uri="{FF2B5EF4-FFF2-40B4-BE49-F238E27FC236}">
                <a16:creationId xmlns:a16="http://schemas.microsoft.com/office/drawing/2014/main" id="{86762D1D-30C9-4950-BBB6-1FE88106B7A4}"/>
              </a:ext>
            </a:extLst>
          </p:cNvPr>
          <p:cNvSpPr txBox="1"/>
          <p:nvPr/>
        </p:nvSpPr>
        <p:spPr>
          <a:xfrm>
            <a:off x="628071" y="1201880"/>
            <a:ext cx="407002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SQL Indexes are used in relational databases to retrieve data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VERY FAST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8D0644C1-0E53-41A8-890A-42AFA17E3AD3}"/>
              </a:ext>
            </a:extLst>
          </p:cNvPr>
          <p:cNvSpPr txBox="1"/>
          <p:nvPr/>
        </p:nvSpPr>
        <p:spPr>
          <a:xfrm>
            <a:off x="5816532" y="1188972"/>
            <a:ext cx="543822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They are similar to indexes at the start of the BOOKS, which purpose is to find a topic quickly.</a:t>
            </a:r>
          </a:p>
        </p:txBody>
      </p:sp>
      <p:pic>
        <p:nvPicPr>
          <p:cNvPr id="7" name="Picture 6">
            <a:extLst>
              <a:ext uri="{FF2B5EF4-FFF2-40B4-BE49-F238E27FC236}">
                <a16:creationId xmlns:a16="http://schemas.microsoft.com/office/drawing/2014/main" id="{5CCED3BA-EAE8-4DF4-B1DE-81547F8E560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111694" y="2327881"/>
            <a:ext cx="2079564" cy="3664229"/>
          </a:xfrm>
          <a:prstGeom prst="rect">
            <a:avLst/>
          </a:prstGeom>
        </p:spPr>
      </p:pic>
      <p:pic>
        <p:nvPicPr>
          <p:cNvPr id="1032" name="Picture 8" descr="Blog - What is a book Index?">
            <a:extLst>
              <a:ext uri="{FF2B5EF4-FFF2-40B4-BE49-F238E27FC236}">
                <a16:creationId xmlns:a16="http://schemas.microsoft.com/office/drawing/2014/main" id="{0AD35C2C-9995-48ED-8084-E72F6BE8350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95999" y="2591233"/>
            <a:ext cx="4917743" cy="27834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AD80531-4D7D-A418-327A-32F5F6A56E66}"/>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805218" y="2329360"/>
            <a:ext cx="2304738" cy="3664229"/>
          </a:xfrm>
          <a:prstGeom prst="rect">
            <a:avLst/>
          </a:prstGeom>
        </p:spPr>
      </p:pic>
      <p:sp>
        <p:nvSpPr>
          <p:cNvPr id="4" name="Octagon 3">
            <a:extLst>
              <a:ext uri="{FF2B5EF4-FFF2-40B4-BE49-F238E27FC236}">
                <a16:creationId xmlns:a16="http://schemas.microsoft.com/office/drawing/2014/main" id="{8802EDCF-BF06-625F-E89C-C756AD572224}"/>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Q131</a:t>
            </a:r>
          </a:p>
        </p:txBody>
      </p:sp>
      <p:sp>
        <p:nvSpPr>
          <p:cNvPr id="5" name="Title 4">
            <a:extLst>
              <a:ext uri="{FF2B5EF4-FFF2-40B4-BE49-F238E27FC236}">
                <a16:creationId xmlns:a16="http://schemas.microsoft.com/office/drawing/2014/main" id="{0135B7F8-62B9-F5AA-E060-86E1D1BD3C9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Q131. What are Indexes in SQL Server?</a:t>
            </a:r>
            <a:endParaRPr lang="en-IN" dirty="0"/>
          </a:p>
        </p:txBody>
      </p:sp>
      <p:sp>
        <p:nvSpPr>
          <p:cNvPr id="11" name="TextBox 10">
            <a:extLst>
              <a:ext uri="{FF2B5EF4-FFF2-40B4-BE49-F238E27FC236}">
                <a16:creationId xmlns:a16="http://schemas.microsoft.com/office/drawing/2014/main" id="{1FD72D26-A928-3F74-F163-F8293A63B5F7}"/>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71305922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Clustered index?</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0556F818-0346-49DF-96A4-24FEF36DCA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6" name="TextBox 5">
            <a:extLst>
              <a:ext uri="{FF2B5EF4-FFF2-40B4-BE49-F238E27FC236}">
                <a16:creationId xmlns:a16="http://schemas.microsoft.com/office/drawing/2014/main" id="{B86EA803-3B7C-4620-BEDD-F229A32276DE}"/>
              </a:ext>
            </a:extLst>
          </p:cNvPr>
          <p:cNvSpPr txBox="1"/>
          <p:nvPr/>
        </p:nvSpPr>
        <p:spPr>
          <a:xfrm>
            <a:off x="805492" y="1303783"/>
            <a:ext cx="4635630"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clustered index is a type of index that determines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physical order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data in a table.</a:t>
            </a:r>
            <a:endParaRPr kumimoji="0" lang="en-US" sz="1800" b="0" i="0" u="none" strike="noStrike" kern="1200" cap="none" spc="0" normalizeH="0" baseline="0" noProof="0" dirty="0">
              <a:ln>
                <a:noFill/>
              </a:ln>
              <a:solidFill>
                <a:srgbClr val="252525"/>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534162A9-842A-4CB6-A2BB-C782B06B4897}"/>
              </a:ext>
            </a:extLst>
          </p:cNvPr>
          <p:cNvSpPr txBox="1"/>
          <p:nvPr/>
        </p:nvSpPr>
        <p:spPr>
          <a:xfrm>
            <a:off x="805492" y="2463599"/>
            <a:ext cx="4296265"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52525"/>
                </a:solidFill>
                <a:effectLst/>
                <a:uLnTx/>
                <a:uFillTx/>
                <a:latin typeface="Calibri" panose="020F0502020204030204"/>
                <a:ea typeface="+mn-ea"/>
                <a:cs typeface="+mn-cs"/>
              </a:rPr>
              <a:t>Table data can be sorted in only way, therefore, there can be </a:t>
            </a:r>
            <a:r>
              <a:rPr kumimoji="0" lang="en-US" sz="1800" b="1" i="0" u="none" strike="noStrike" kern="1200" cap="none" spc="0" normalizeH="0" baseline="0" noProof="0" dirty="0">
                <a:ln>
                  <a:noFill/>
                </a:ln>
                <a:solidFill>
                  <a:srgbClr val="252525"/>
                </a:solidFill>
                <a:effectLst/>
                <a:uLnTx/>
                <a:uFillTx/>
                <a:latin typeface="Calibri" panose="020F0502020204030204"/>
                <a:ea typeface="+mn-ea"/>
                <a:cs typeface="+mn-cs"/>
              </a:rPr>
              <a:t>only one</a:t>
            </a:r>
            <a:r>
              <a:rPr kumimoji="0" lang="en-US" sz="1800" b="0" i="0" u="none" strike="noStrike" kern="1200" cap="none" spc="0" normalizeH="0" baseline="0" noProof="0" dirty="0">
                <a:ln>
                  <a:noFill/>
                </a:ln>
                <a:solidFill>
                  <a:srgbClr val="252525"/>
                </a:solidFill>
                <a:effectLst/>
                <a:uLnTx/>
                <a:uFillTx/>
                <a:latin typeface="Calibri" panose="020F0502020204030204"/>
                <a:ea typeface="+mn-ea"/>
                <a:cs typeface="+mn-cs"/>
              </a:rPr>
              <a:t> clustered index per table.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BF77D48-985B-4026-BA37-F6437642ADA3}"/>
              </a:ext>
            </a:extLst>
          </p:cNvPr>
          <p:cNvSpPr txBox="1"/>
          <p:nvPr/>
        </p:nvSpPr>
        <p:spPr>
          <a:xfrm>
            <a:off x="805492" y="3948469"/>
            <a:ext cx="4418813"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52525"/>
                </a:solidFill>
                <a:effectLst/>
                <a:uLnTx/>
                <a:uFillTx/>
                <a:latin typeface="Calibri" panose="020F0502020204030204"/>
                <a:ea typeface="+mn-ea"/>
                <a:cs typeface="+mn-cs"/>
              </a:rPr>
              <a:t>In SQL Server, if you set a primary key on a column, then it will </a:t>
            </a:r>
            <a:r>
              <a:rPr kumimoji="0" lang="en-US" sz="1800" b="1" i="0" u="none" strike="noStrike" kern="1200" cap="none" spc="0" normalizeH="0" baseline="0" noProof="0" dirty="0">
                <a:ln>
                  <a:noFill/>
                </a:ln>
                <a:solidFill>
                  <a:srgbClr val="252525"/>
                </a:solidFill>
                <a:effectLst/>
                <a:uLnTx/>
                <a:uFillTx/>
                <a:latin typeface="Calibri" panose="020F0502020204030204"/>
                <a:ea typeface="+mn-ea"/>
                <a:cs typeface="+mn-cs"/>
              </a:rPr>
              <a:t>automatically create</a:t>
            </a:r>
            <a:r>
              <a:rPr kumimoji="0" lang="en-US" sz="1800" b="0" i="0" u="none" strike="noStrike" kern="1200" cap="none" spc="0" normalizeH="0" baseline="0" noProof="0" dirty="0">
                <a:ln>
                  <a:noFill/>
                </a:ln>
                <a:solidFill>
                  <a:srgbClr val="252525"/>
                </a:solidFill>
                <a:effectLst/>
                <a:uLnTx/>
                <a:uFillTx/>
                <a:latin typeface="Calibri" panose="020F0502020204030204"/>
                <a:ea typeface="+mn-ea"/>
                <a:cs typeface="+mn-cs"/>
              </a:rPr>
              <a:t> a clustered index on that particular column.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0AE48EAC-2DE6-41D9-AE1C-43D0C928B13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26692" y="1871424"/>
            <a:ext cx="4855290" cy="3515900"/>
          </a:xfrm>
          <a:prstGeom prst="rect">
            <a:avLst/>
          </a:prstGeom>
        </p:spPr>
      </p:pic>
      <p:sp>
        <p:nvSpPr>
          <p:cNvPr id="19" name="TextBox 18">
            <a:extLst>
              <a:ext uri="{FF2B5EF4-FFF2-40B4-BE49-F238E27FC236}">
                <a16:creationId xmlns:a16="http://schemas.microsoft.com/office/drawing/2014/main" id="{1A1F8D0F-C30E-4272-8757-6C19ACEB1600}"/>
              </a:ext>
            </a:extLst>
          </p:cNvPr>
          <p:cNvSpPr txBox="1"/>
          <p:nvPr/>
        </p:nvSpPr>
        <p:spPr>
          <a:xfrm>
            <a:off x="6188345" y="1303783"/>
            <a:ext cx="60944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panose="020F0502020204030204"/>
                <a:ea typeface="+mn-ea"/>
                <a:cs typeface="+mn-cs"/>
              </a:rPr>
              <a:t>Dictionary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E25B19A4-99EA-5A18-3544-0577284875A5}"/>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Q132</a:t>
            </a:r>
          </a:p>
        </p:txBody>
      </p:sp>
      <p:sp>
        <p:nvSpPr>
          <p:cNvPr id="3" name="Title 2">
            <a:extLst>
              <a:ext uri="{FF2B5EF4-FFF2-40B4-BE49-F238E27FC236}">
                <a16:creationId xmlns:a16="http://schemas.microsoft.com/office/drawing/2014/main" id="{F0ED7152-8321-C29D-0A79-7AB9BBFA3C1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Q132. What is Clustered index?</a:t>
            </a:r>
            <a:endParaRPr lang="en-IN" dirty="0"/>
          </a:p>
        </p:txBody>
      </p:sp>
      <p:sp>
        <p:nvSpPr>
          <p:cNvPr id="5" name="TextBox 4">
            <a:extLst>
              <a:ext uri="{FF2B5EF4-FFF2-40B4-BE49-F238E27FC236}">
                <a16:creationId xmlns:a16="http://schemas.microsoft.com/office/drawing/2014/main" id="{6F0B2B63-7DD8-B7ED-0F62-D81FDD5D06FE}"/>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7612586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Non-Clustered index?</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0556F818-0346-49DF-96A4-24FEF36DCA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6" name="TextBox 5">
            <a:extLst>
              <a:ext uri="{FF2B5EF4-FFF2-40B4-BE49-F238E27FC236}">
                <a16:creationId xmlns:a16="http://schemas.microsoft.com/office/drawing/2014/main" id="{B86EA803-3B7C-4620-BEDD-F229A32276DE}"/>
              </a:ext>
            </a:extLst>
          </p:cNvPr>
          <p:cNvSpPr txBox="1"/>
          <p:nvPr/>
        </p:nvSpPr>
        <p:spPr>
          <a:xfrm>
            <a:off x="805492" y="1214025"/>
            <a:ext cx="4858329"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non-clustered index is stored at one place and table data is stored in another place. </a:t>
            </a:r>
            <a:endParaRPr kumimoji="0" lang="en-US" sz="1800" b="0" i="0" u="none" strike="noStrike" kern="1200" cap="none" spc="0" normalizeH="0" baseline="0" noProof="0" dirty="0">
              <a:ln>
                <a:noFill/>
              </a:ln>
              <a:solidFill>
                <a:srgbClr val="252525"/>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534162A9-842A-4CB6-A2BB-C782B06B4897}"/>
              </a:ext>
            </a:extLst>
          </p:cNvPr>
          <p:cNvSpPr txBox="1"/>
          <p:nvPr/>
        </p:nvSpPr>
        <p:spPr>
          <a:xfrm>
            <a:off x="805492" y="2549572"/>
            <a:ext cx="436539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52525"/>
                </a:solidFill>
                <a:effectLst/>
                <a:uLnTx/>
                <a:uFillTx/>
                <a:latin typeface="Calibri" panose="020F0502020204030204"/>
                <a:ea typeface="+mn-ea"/>
                <a:cs typeface="+mn-cs"/>
              </a:rPr>
              <a:t>A table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can have multiple non-clustered index in a table. </a:t>
            </a:r>
          </a:p>
        </p:txBody>
      </p:sp>
      <p:sp>
        <p:nvSpPr>
          <p:cNvPr id="19" name="TextBox 18">
            <a:extLst>
              <a:ext uri="{FF2B5EF4-FFF2-40B4-BE49-F238E27FC236}">
                <a16:creationId xmlns:a16="http://schemas.microsoft.com/office/drawing/2014/main" id="{1A1F8D0F-C30E-4272-8757-6C19ACEB1600}"/>
              </a:ext>
            </a:extLst>
          </p:cNvPr>
          <p:cNvSpPr txBox="1"/>
          <p:nvPr/>
        </p:nvSpPr>
        <p:spPr>
          <a:xfrm>
            <a:off x="6251062" y="1091067"/>
            <a:ext cx="60944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52525"/>
                </a:solidFill>
                <a:effectLst/>
                <a:uLnTx/>
                <a:uFillTx/>
                <a:latin typeface="Calibri" panose="020F0502020204030204"/>
                <a:ea typeface="+mn-ea"/>
                <a:cs typeface="+mn-cs"/>
              </a:rPr>
              <a:t>Book Index</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8" descr="Blog - What is a book Index?">
            <a:extLst>
              <a:ext uri="{FF2B5EF4-FFF2-40B4-BE49-F238E27FC236}">
                <a16:creationId xmlns:a16="http://schemas.microsoft.com/office/drawing/2014/main" id="{94A26814-58AF-40A6-A4E6-21ADCB34DF6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46596" y="1608646"/>
            <a:ext cx="5211495" cy="29497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ABFFD46-5DE3-4874-8ED7-190BA291062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24865" y="3529829"/>
            <a:ext cx="4097762" cy="2872786"/>
          </a:xfrm>
          <a:prstGeom prst="rect">
            <a:avLst/>
          </a:prstGeom>
        </p:spPr>
      </p:pic>
      <p:sp>
        <p:nvSpPr>
          <p:cNvPr id="2" name="Octagon 1">
            <a:extLst>
              <a:ext uri="{FF2B5EF4-FFF2-40B4-BE49-F238E27FC236}">
                <a16:creationId xmlns:a16="http://schemas.microsoft.com/office/drawing/2014/main" id="{7AD2B1BC-9AF7-4D59-64F2-438446023353}"/>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Q133</a:t>
            </a:r>
          </a:p>
        </p:txBody>
      </p:sp>
      <p:sp>
        <p:nvSpPr>
          <p:cNvPr id="3" name="Title 2">
            <a:extLst>
              <a:ext uri="{FF2B5EF4-FFF2-40B4-BE49-F238E27FC236}">
                <a16:creationId xmlns:a16="http://schemas.microsoft.com/office/drawing/2014/main" id="{D385B991-36EE-00F1-FBE7-60EA59CE448D}"/>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Q133. What is Non-Clustered index?</a:t>
            </a:r>
            <a:endParaRPr lang="en-IN" dirty="0"/>
          </a:p>
        </p:txBody>
      </p:sp>
      <p:sp>
        <p:nvSpPr>
          <p:cNvPr id="7" name="TextBox 6">
            <a:extLst>
              <a:ext uri="{FF2B5EF4-FFF2-40B4-BE49-F238E27FC236}">
                <a16:creationId xmlns:a16="http://schemas.microsoft.com/office/drawing/2014/main" id="{00B47D4C-E1D2-0408-1E58-9A18CE9282A8}"/>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9659660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Clustered and Non-Clustered index?</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0556F818-0346-49DF-96A4-24FEF36DCA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15" name="TextBox 14">
            <a:extLst>
              <a:ext uri="{FF2B5EF4-FFF2-40B4-BE49-F238E27FC236}">
                <a16:creationId xmlns:a16="http://schemas.microsoft.com/office/drawing/2014/main" id="{686F0E44-2A73-4F6F-982B-B94FB6FABAC0}"/>
              </a:ext>
            </a:extLst>
          </p:cNvPr>
          <p:cNvSpPr txBox="1"/>
          <p:nvPr/>
        </p:nvSpPr>
        <p:spPr>
          <a:xfrm>
            <a:off x="631256" y="3030530"/>
            <a:ext cx="5154105"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table can have only one clustered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table can have multiple non-clustered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Clustered index is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Non-clustered index is slower.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8" descr="Blog - What is a book Index?">
            <a:extLst>
              <a:ext uri="{FF2B5EF4-FFF2-40B4-BE49-F238E27FC236}">
                <a16:creationId xmlns:a16="http://schemas.microsoft.com/office/drawing/2014/main" id="{CF813821-89B1-4D7D-B9F5-28125374E6D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492903" y="4066200"/>
            <a:ext cx="3865388" cy="21878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FE23F4F-C668-4A27-A261-8D140425596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92903" y="1148399"/>
            <a:ext cx="3386414" cy="2452231"/>
          </a:xfrm>
          <a:prstGeom prst="rect">
            <a:avLst/>
          </a:prstGeom>
        </p:spPr>
      </p:pic>
      <p:pic>
        <p:nvPicPr>
          <p:cNvPr id="8" name="Picture 7">
            <a:extLst>
              <a:ext uri="{FF2B5EF4-FFF2-40B4-BE49-F238E27FC236}">
                <a16:creationId xmlns:a16="http://schemas.microsoft.com/office/drawing/2014/main" id="{63122FE2-9450-4429-A243-2243814F56F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63815" y="298581"/>
            <a:ext cx="708721" cy="281964"/>
          </a:xfrm>
          <a:prstGeom prst="rect">
            <a:avLst/>
          </a:prstGeom>
        </p:spPr>
      </p:pic>
      <p:sp>
        <p:nvSpPr>
          <p:cNvPr id="11" name="TextBox 10">
            <a:extLst>
              <a:ext uri="{FF2B5EF4-FFF2-40B4-BE49-F238E27FC236}">
                <a16:creationId xmlns:a16="http://schemas.microsoft.com/office/drawing/2014/main" id="{F0361FB5-C385-4C4E-A201-E10095552CC1}"/>
              </a:ext>
            </a:extLst>
          </p:cNvPr>
          <p:cNvSpPr txBox="1"/>
          <p:nvPr/>
        </p:nvSpPr>
        <p:spPr>
          <a:xfrm>
            <a:off x="631256" y="1148399"/>
            <a:ext cx="609814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1.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clustered index is a type of index that determines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physical order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data in a table.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E50F7D5D-F8B2-488F-A3E7-EBF08B1CB995}"/>
              </a:ext>
            </a:extLst>
          </p:cNvPr>
          <p:cNvSpPr txBox="1"/>
          <p:nvPr/>
        </p:nvSpPr>
        <p:spPr>
          <a:xfrm>
            <a:off x="631256" y="2051348"/>
            <a:ext cx="527822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non-clustered index is stored at one place and table data is stored in another place. For example, Book Index.</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4702695E-BFCF-C1DB-0B99-3E261D8BD408}"/>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Q134</a:t>
            </a:r>
          </a:p>
        </p:txBody>
      </p:sp>
      <p:sp>
        <p:nvSpPr>
          <p:cNvPr id="3" name="Title 2">
            <a:extLst>
              <a:ext uri="{FF2B5EF4-FFF2-40B4-BE49-F238E27FC236}">
                <a16:creationId xmlns:a16="http://schemas.microsoft.com/office/drawing/2014/main" id="{9428AB43-57E7-D5A7-3C46-C3943BE534A0}"/>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Q134. What is the difference between Clustered and Non-Clustered index?</a:t>
            </a:r>
            <a:endParaRPr lang="en-IN" dirty="0"/>
          </a:p>
        </p:txBody>
      </p:sp>
      <p:sp>
        <p:nvSpPr>
          <p:cNvPr id="5" name="TextBox 4">
            <a:extLst>
              <a:ext uri="{FF2B5EF4-FFF2-40B4-BE49-F238E27FC236}">
                <a16:creationId xmlns:a16="http://schemas.microsoft.com/office/drawing/2014/main" id="{F105CCB5-E62E-1712-8649-B30392A98126}"/>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9052899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create Clustered and Non-Clustered index in a table?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AB646A63-56AA-4613-BD90-41A60D5D42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7" name="TextBox 6">
            <a:extLst>
              <a:ext uri="{FF2B5EF4-FFF2-40B4-BE49-F238E27FC236}">
                <a16:creationId xmlns:a16="http://schemas.microsoft.com/office/drawing/2014/main" id="{6B66AC10-1A4C-470F-8384-16493A284C92}"/>
              </a:ext>
            </a:extLst>
          </p:cNvPr>
          <p:cNvSpPr txBox="1"/>
          <p:nvPr/>
        </p:nvSpPr>
        <p:spPr>
          <a:xfrm>
            <a:off x="1284403" y="1174276"/>
            <a:ext cx="609442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Clustered Index</a:t>
            </a:r>
          </a:p>
        </p:txBody>
      </p:sp>
      <p:sp>
        <p:nvSpPr>
          <p:cNvPr id="11" name="TextBox 10">
            <a:extLst>
              <a:ext uri="{FF2B5EF4-FFF2-40B4-BE49-F238E27FC236}">
                <a16:creationId xmlns:a16="http://schemas.microsoft.com/office/drawing/2014/main" id="{FA343823-1875-458D-8A6F-670CB11316DF}"/>
              </a:ext>
            </a:extLst>
          </p:cNvPr>
          <p:cNvSpPr txBox="1"/>
          <p:nvPr/>
        </p:nvSpPr>
        <p:spPr>
          <a:xfrm>
            <a:off x="1284403" y="3082150"/>
            <a:ext cx="609442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Non-clustered Index</a:t>
            </a:r>
          </a:p>
        </p:txBody>
      </p:sp>
      <p:pic>
        <p:nvPicPr>
          <p:cNvPr id="9" name="Picture 8">
            <a:extLst>
              <a:ext uri="{FF2B5EF4-FFF2-40B4-BE49-F238E27FC236}">
                <a16:creationId xmlns:a16="http://schemas.microsoft.com/office/drawing/2014/main" id="{06281055-D852-47BC-BB25-94350CAF09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4402" y="1762783"/>
            <a:ext cx="4552252" cy="718167"/>
          </a:xfrm>
          <a:prstGeom prst="rect">
            <a:avLst/>
          </a:prstGeom>
        </p:spPr>
      </p:pic>
      <p:pic>
        <p:nvPicPr>
          <p:cNvPr id="15" name="Picture 14">
            <a:extLst>
              <a:ext uri="{FF2B5EF4-FFF2-40B4-BE49-F238E27FC236}">
                <a16:creationId xmlns:a16="http://schemas.microsoft.com/office/drawing/2014/main" id="{45842B4D-0BFE-4827-B9C5-0DB390210A9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84402" y="3600967"/>
            <a:ext cx="4679669" cy="776084"/>
          </a:xfrm>
          <a:prstGeom prst="rect">
            <a:avLst/>
          </a:prstGeom>
        </p:spPr>
      </p:pic>
      <p:sp>
        <p:nvSpPr>
          <p:cNvPr id="12" name="TextBox 11">
            <a:extLst>
              <a:ext uri="{FF2B5EF4-FFF2-40B4-BE49-F238E27FC236}">
                <a16:creationId xmlns:a16="http://schemas.microsoft.com/office/drawing/2014/main" id="{FAC0AADC-4847-4A99-957C-53E6627552DD}"/>
              </a:ext>
            </a:extLst>
          </p:cNvPr>
          <p:cNvSpPr txBox="1"/>
          <p:nvPr/>
        </p:nvSpPr>
        <p:spPr>
          <a:xfrm>
            <a:off x="1284401" y="4875991"/>
            <a:ext cx="4679669"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When you create a PRIMARY KEY constraint, a clustered index on the column is automatically created.</a:t>
            </a:r>
          </a:p>
        </p:txBody>
      </p:sp>
      <p:sp>
        <p:nvSpPr>
          <p:cNvPr id="2" name="Octagon 1">
            <a:extLst>
              <a:ext uri="{FF2B5EF4-FFF2-40B4-BE49-F238E27FC236}">
                <a16:creationId xmlns:a16="http://schemas.microsoft.com/office/drawing/2014/main" id="{E7EF5510-CE81-8E35-381E-A9E7EB90BD20}"/>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Q135</a:t>
            </a:r>
          </a:p>
        </p:txBody>
      </p:sp>
      <p:sp>
        <p:nvSpPr>
          <p:cNvPr id="4" name="Title 3">
            <a:extLst>
              <a:ext uri="{FF2B5EF4-FFF2-40B4-BE49-F238E27FC236}">
                <a16:creationId xmlns:a16="http://schemas.microsoft.com/office/drawing/2014/main" id="{079E9EC0-1BCC-078D-D43D-A3033888A29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Q135. How to create Clustered and Non-Clustered index in a table?</a:t>
            </a:r>
            <a:endParaRPr lang="en-IN" dirty="0"/>
          </a:p>
        </p:txBody>
      </p:sp>
      <p:sp>
        <p:nvSpPr>
          <p:cNvPr id="5" name="TextBox 4">
            <a:extLst>
              <a:ext uri="{FF2B5EF4-FFF2-40B4-BE49-F238E27FC236}">
                <a16:creationId xmlns:a16="http://schemas.microsoft.com/office/drawing/2014/main" id="{95A65DB7-1F13-CA3E-7593-6425B3B4B84F}"/>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2346033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57306"/>
            <a:ext cx="11575915" cy="69833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In which column you will apply the indexing to optimize this query.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“select id, class from student where name=”happy””?</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F685C256-02C3-412C-8367-0D953A3291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7" name="TextBox 6">
            <a:extLst>
              <a:ext uri="{FF2B5EF4-FFF2-40B4-BE49-F238E27FC236}">
                <a16:creationId xmlns:a16="http://schemas.microsoft.com/office/drawing/2014/main" id="{460AFBF5-E98A-4BEE-9F8B-E5FC895C2A9D}"/>
              </a:ext>
            </a:extLst>
          </p:cNvPr>
          <p:cNvSpPr txBox="1"/>
          <p:nvPr/>
        </p:nvSpPr>
        <p:spPr>
          <a:xfrm>
            <a:off x="1034521" y="1505686"/>
            <a:ext cx="60944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select id, class from student where name=”happy”</a:t>
            </a:r>
          </a:p>
        </p:txBody>
      </p:sp>
      <p:sp>
        <p:nvSpPr>
          <p:cNvPr id="8" name="TextBox 7">
            <a:extLst>
              <a:ext uri="{FF2B5EF4-FFF2-40B4-BE49-F238E27FC236}">
                <a16:creationId xmlns:a16="http://schemas.microsoft.com/office/drawing/2014/main" id="{9D9C5082-09B0-42CE-96ED-44D1F36E28DF}"/>
              </a:ext>
            </a:extLst>
          </p:cNvPr>
          <p:cNvSpPr txBox="1"/>
          <p:nvPr/>
        </p:nvSpPr>
        <p:spPr>
          <a:xfrm>
            <a:off x="805492" y="2329987"/>
            <a:ext cx="609442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column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after WHERE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condition, which is “NAME” here.</a:t>
            </a:r>
          </a:p>
        </p:txBody>
      </p:sp>
      <p:sp>
        <p:nvSpPr>
          <p:cNvPr id="2" name="Octagon 1">
            <a:extLst>
              <a:ext uri="{FF2B5EF4-FFF2-40B4-BE49-F238E27FC236}">
                <a16:creationId xmlns:a16="http://schemas.microsoft.com/office/drawing/2014/main" id="{34F0BE51-F315-2CEE-021C-8B17B68CF58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Q136</a:t>
            </a:r>
          </a:p>
        </p:txBody>
      </p:sp>
      <p:sp>
        <p:nvSpPr>
          <p:cNvPr id="3" name="Title 2">
            <a:extLst>
              <a:ext uri="{FF2B5EF4-FFF2-40B4-BE49-F238E27FC236}">
                <a16:creationId xmlns:a16="http://schemas.microsoft.com/office/drawing/2014/main" id="{9CE920C6-A3B8-A699-1B9F-BDE7E298D72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Q136. In which column you will apply the indexing to optimize this query?</a:t>
            </a:r>
            <a:endParaRPr lang="en-IN" dirty="0"/>
          </a:p>
        </p:txBody>
      </p:sp>
      <p:sp>
        <p:nvSpPr>
          <p:cNvPr id="5" name="TextBox 4">
            <a:extLst>
              <a:ext uri="{FF2B5EF4-FFF2-40B4-BE49-F238E27FC236}">
                <a16:creationId xmlns:a16="http://schemas.microsoft.com/office/drawing/2014/main" id="{AA997516-7588-6B30-E9B9-F03678D04CB4}"/>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234955972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3" y="525272"/>
            <a:ext cx="10141861" cy="1325563"/>
          </a:xfrm>
        </p:spPr>
        <p:txBody>
          <a:bodyPr>
            <a:noAutofit/>
          </a:bodyPr>
          <a:lstStyle/>
          <a:p>
            <a:r>
              <a:rPr lang="en-US" sz="3200" b="1" dirty="0">
                <a:solidFill>
                  <a:srgbClr val="FFFF00"/>
                </a:solidFill>
              </a:rPr>
              <a:t>Chapter 16 : SQL - Stored Procedure, Functions &amp; Others</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188517"/>
            <a:ext cx="7272153"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Q137. What is the difference between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Stored Procedure </a:t>
            </a:r>
            <a:r>
              <a:rPr lang="en-US" sz="1600" dirty="0">
                <a:hlinkClick r:id="rId3"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Functions</a:t>
            </a:r>
            <a:r>
              <a:rPr lang="en-US" sz="1600" dirty="0">
                <a:hlinkClick r:id="rId3" action="ppaction://hlinksldjump">
                  <a:extLst>
                    <a:ext uri="{A12FA001-AC4F-418D-AE19-62706E023703}">
                      <ahyp:hlinkClr xmlns:ahyp="http://schemas.microsoft.com/office/drawing/2018/hyperlinkcolor" val="tx"/>
                    </a:ext>
                  </a:extLst>
                </a:hlinkClick>
              </a:rPr>
              <a:t>?</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Q138. How to optimize a Stored Procedure or SQL Query?</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Q139. What is a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Cursor</a:t>
            </a:r>
            <a:r>
              <a:rPr lang="en-US" sz="1600" dirty="0">
                <a:hlinkClick r:id="rId5" action="ppaction://hlinksldjump">
                  <a:extLst>
                    <a:ext uri="{A12FA001-AC4F-418D-AE19-62706E023703}">
                      <ahyp:hlinkClr xmlns:ahyp="http://schemas.microsoft.com/office/drawing/2018/hyperlinkcolor" val="tx"/>
                    </a:ext>
                  </a:extLst>
                </a:hlinkClick>
              </a:rPr>
              <a:t>? Why to avoid them?</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Q140. What is the difference between </a:t>
            </a:r>
            <a:r>
              <a:rPr lang="en-US" sz="1600" dirty="0" err="1">
                <a:solidFill>
                  <a:srgbClr val="FFFF00"/>
                </a:solidFill>
                <a:hlinkClick r:id="rId6" action="ppaction://hlinksldjump">
                  <a:extLst>
                    <a:ext uri="{A12FA001-AC4F-418D-AE19-62706E023703}">
                      <ahyp:hlinkClr xmlns:ahyp="http://schemas.microsoft.com/office/drawing/2018/hyperlinkcolor" val="tx"/>
                    </a:ext>
                  </a:extLst>
                </a:hlinkClick>
              </a:rPr>
              <a:t>scope_identity</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 </a:t>
            </a:r>
            <a:r>
              <a:rPr lang="en-US" sz="1600" dirty="0">
                <a:hlinkClick r:id="rId6"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@@identi</a:t>
            </a:r>
            <a:r>
              <a:rPr lang="en-US" sz="1600" dirty="0">
                <a:hlinkClick r:id="rId6" action="ppaction://hlinksldjump">
                  <a:extLst>
                    <a:ext uri="{A12FA001-AC4F-418D-AE19-62706E023703}">
                      <ahyp:hlinkClr xmlns:ahyp="http://schemas.microsoft.com/office/drawing/2018/hyperlinkcolor" val="tx"/>
                    </a:ext>
                  </a:extLst>
                </a:hlinkClick>
              </a:rPr>
              <a:t>ty?</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Q141. What is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CTE</a:t>
            </a:r>
            <a:r>
              <a:rPr lang="en-US" sz="1600" dirty="0">
                <a:hlinkClick r:id="rId7" action="ppaction://hlinksldjump">
                  <a:extLst>
                    <a:ext uri="{A12FA001-AC4F-418D-AE19-62706E023703}">
                      <ahyp:hlinkClr xmlns:ahyp="http://schemas.microsoft.com/office/drawing/2018/hyperlinkcolor" val="tx"/>
                    </a:ext>
                  </a:extLst>
                </a:hlinkClick>
              </a:rPr>
              <a:t> in SQL Server?</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Q142. What is the difference between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Delete, Truncate and Drop</a:t>
            </a:r>
            <a:r>
              <a:rPr lang="en-US" sz="1600" dirty="0">
                <a:hlinkClick r:id="rId8" action="ppaction://hlinksldjump">
                  <a:extLst>
                    <a:ext uri="{A12FA001-AC4F-418D-AE19-62706E023703}">
                      <ahyp:hlinkClr xmlns:ahyp="http://schemas.microsoft.com/office/drawing/2018/hyperlinkcolor" val="tx"/>
                    </a:ext>
                  </a:extLst>
                </a:hlinkClick>
              </a:rPr>
              <a:t> commands?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Q143. How to get the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Nth highest salary </a:t>
            </a:r>
            <a:r>
              <a:rPr lang="en-US" sz="1600" dirty="0">
                <a:hlinkClick r:id="rId9" action="ppaction://hlinksldjump">
                  <a:extLst>
                    <a:ext uri="{A12FA001-AC4F-418D-AE19-62706E023703}">
                      <ahyp:hlinkClr xmlns:ahyp="http://schemas.microsoft.com/office/drawing/2018/hyperlinkcolor" val="tx"/>
                    </a:ext>
                  </a:extLst>
                </a:hlinkClick>
              </a:rPr>
              <a:t>of an employee?</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Q144. What are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ACID properties</a:t>
            </a:r>
            <a:r>
              <a:rPr lang="en-US" sz="1600" dirty="0">
                <a:hlinkClick r:id="rId10"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Q145. What are </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Magic Tables </a:t>
            </a:r>
            <a:r>
              <a:rPr lang="en-US" sz="1600" dirty="0">
                <a:hlinkClick r:id="rId11" action="ppaction://hlinksldjump">
                  <a:extLst>
                    <a:ext uri="{A12FA001-AC4F-418D-AE19-62706E023703}">
                      <ahyp:hlinkClr xmlns:ahyp="http://schemas.microsoft.com/office/drawing/2018/hyperlinkcolor" val="tx"/>
                    </a:ext>
                  </a:extLst>
                </a:hlinkClick>
              </a:rPr>
              <a:t>in SQL Server?</a:t>
            </a:r>
            <a:endParaRPr lang="en-US" sz="1600" dirty="0"/>
          </a:p>
        </p:txBody>
      </p:sp>
      <p:sp>
        <p:nvSpPr>
          <p:cNvPr id="2" name="TextBox 1">
            <a:extLst>
              <a:ext uri="{FF2B5EF4-FFF2-40B4-BE49-F238E27FC236}">
                <a16:creationId xmlns:a16="http://schemas.microsoft.com/office/drawing/2014/main" id="{1B1A479C-D27F-E7A4-BFE4-6A96D069C676}"/>
              </a:ext>
            </a:extLst>
          </p:cNvPr>
          <p:cNvSpPr txBox="1"/>
          <p:nvPr/>
        </p:nvSpPr>
        <p:spPr>
          <a:xfrm>
            <a:off x="6146579" y="2153792"/>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C81FDD5A-7DDA-C888-DA8B-50907D9734D8}"/>
              </a:ext>
            </a:extLst>
          </p:cNvPr>
          <p:cNvSpPr txBox="1"/>
          <p:nvPr/>
        </p:nvSpPr>
        <p:spPr>
          <a:xfrm>
            <a:off x="6565897" y="4027101"/>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7CBE4625-11D9-1647-5489-5A5315F63191}"/>
              </a:ext>
            </a:extLst>
          </p:cNvPr>
          <p:cNvSpPr txBox="1"/>
          <p:nvPr/>
        </p:nvSpPr>
        <p:spPr>
          <a:xfrm>
            <a:off x="7966248" y="2188517"/>
            <a:ext cx="3691141" cy="2800767"/>
          </a:xfrm>
          <a:prstGeom prst="rect">
            <a:avLst/>
          </a:prstGeom>
          <a:solidFill>
            <a:schemeClr val="tx1"/>
          </a:solidFill>
        </p:spPr>
        <p:txBody>
          <a:bodyPr wrap="square">
            <a:spAutoFit/>
          </a:bodyPr>
          <a:lstStyle/>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CREATE</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PROCEDURE</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FF00FF"/>
                </a:solidFill>
                <a:effectLst/>
                <a:uLnTx/>
                <a:uFillTx/>
                <a:latin typeface="Calibri" panose="020F0502020204030204"/>
                <a:ea typeface="+mn-ea"/>
                <a:cs typeface="+mn-cs"/>
              </a:rPr>
              <a:t>proc_name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8080"/>
                </a:solidFill>
                <a:effectLst/>
                <a:uLnTx/>
                <a:uFillTx/>
                <a:latin typeface="Calibri" panose="020F0502020204030204"/>
                <a:ea typeface="+mn-ea"/>
                <a:cs typeface="+mn-cs"/>
              </a:rPr>
              <a:t>Ename</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varchar</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50</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8080"/>
                </a:solidFill>
                <a:effectLst/>
                <a:uLnTx/>
                <a:uFillTx/>
                <a:latin typeface="Calibri" panose="020F0502020204030204"/>
                <a:ea typeface="+mn-ea"/>
                <a:cs typeface="+mn-cs"/>
              </a:rPr>
              <a:t>EId</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int</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output</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endPar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AS</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BEGIN</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      INSERT</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INTO</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FF00FF"/>
                </a:solidFill>
                <a:effectLst/>
                <a:uLnTx/>
                <a:uFillTx/>
                <a:latin typeface="Calibri" panose="020F0502020204030204"/>
                <a:ea typeface="+mn-ea"/>
                <a:cs typeface="+mn-cs"/>
              </a:rPr>
              <a:t>Employee </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err="1">
                <a:ln>
                  <a:noFill/>
                </a:ln>
                <a:solidFill>
                  <a:srgbClr val="008080"/>
                </a:solidFill>
                <a:effectLst/>
                <a:uLnTx/>
                <a:uFillTx/>
                <a:latin typeface="Calibri" panose="020F0502020204030204"/>
                <a:ea typeface="+mn-ea"/>
                <a:cs typeface="+mn-cs"/>
              </a:rPr>
              <a:t>EmpName</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VALUES</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8080"/>
                </a:solidFill>
                <a:effectLst/>
                <a:uLnTx/>
                <a:uFillTx/>
                <a:latin typeface="Calibri" panose="020F0502020204030204"/>
                <a:ea typeface="+mn-ea"/>
                <a:cs typeface="+mn-cs"/>
              </a:rPr>
              <a:t>Ename</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      SELECT</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8080"/>
                </a:solidFill>
                <a:effectLst/>
                <a:uLnTx/>
                <a:uFillTx/>
                <a:latin typeface="Calibri" panose="020F0502020204030204"/>
                <a:ea typeface="+mn-ea"/>
                <a:cs typeface="+mn-cs"/>
              </a:rPr>
              <a:t>EId</a:t>
            </a:r>
            <a:r>
              <a:rPr kumimoji="0" lang="en-US" sz="1600" b="0" i="0" u="none" strike="noStrike" kern="1200" cap="none" spc="0" normalizeH="0" baseline="0" noProof="0" dirty="0">
                <a:ln>
                  <a:noFill/>
                </a:ln>
                <a:solidFill>
                  <a:srgbClr val="808080"/>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FF00FF"/>
                </a:solidFill>
                <a:effectLst/>
                <a:uLnTx/>
                <a:uFillTx/>
                <a:latin typeface="Calibri" panose="020F0502020204030204"/>
                <a:ea typeface="+mn-ea"/>
                <a:cs typeface="+mn-cs"/>
              </a:rPr>
              <a:t>SCOPE_IDENTITY</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0" marR="0" lvl="0" indent="0" algn="l" defTabSz="914400" rtl="0" eaLnBrk="1" fontAlgn="base" latinLnBrk="1"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END</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E96E0A5-5515-1F1B-5E55-8838AF2AED3E}"/>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main index</a:t>
            </a:r>
            <a:endParaRPr lang="en-IN" sz="1400" dirty="0"/>
          </a:p>
        </p:txBody>
      </p:sp>
    </p:spTree>
    <p:extLst>
      <p:ext uri="{BB962C8B-B14F-4D97-AF65-F5344CB8AC3E}">
        <p14:creationId xmlns:p14="http://schemas.microsoft.com/office/powerpoint/2010/main" val="1040967468"/>
      </p:ext>
    </p:extLst>
  </p:cSld>
  <p:clrMapOvr>
    <a:overrideClrMapping bg1="dk1" tx1="lt1" bg2="dk2" tx2="lt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Stored Procedure and Functions (at least 3)?</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8A5DE9F8-FBA2-45CB-8ADD-BB8A8BBB5E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11" name="TextBox 10">
            <a:extLst>
              <a:ext uri="{FF2B5EF4-FFF2-40B4-BE49-F238E27FC236}">
                <a16:creationId xmlns:a16="http://schemas.microsoft.com/office/drawing/2014/main" id="{6729EFDD-D94D-4209-A29E-816D7DA9F5BC}"/>
              </a:ext>
            </a:extLst>
          </p:cNvPr>
          <p:cNvSpPr txBox="1"/>
          <p:nvPr/>
        </p:nvSpPr>
        <p:spPr>
          <a:xfrm>
            <a:off x="8052754" y="4157595"/>
            <a:ext cx="3459133" cy="2548005"/>
          </a:xfrm>
          <a:prstGeom prst="rect">
            <a:avLst/>
          </a:prstGeom>
          <a:noFill/>
        </p:spPr>
        <p:txBody>
          <a:bodyPr wrap="square">
            <a:spAutoFit/>
          </a:bodyPr>
          <a:lstStyle/>
          <a:p>
            <a:pPr marL="0" marR="0" lvl="0" indent="0" algn="l" defTabSz="914400" rtl="0" eaLnBrk="1" fontAlgn="base" latinLnBrk="0" hangingPunct="1">
              <a:lnSpc>
                <a:spcPct val="107000"/>
              </a:lnSpc>
              <a:spcBef>
                <a:spcPts val="0"/>
              </a:spcBef>
              <a:spcAft>
                <a:spcPts val="75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CREATE</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FUNCTION</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FF00FF"/>
                </a:solidFill>
                <a:effectLst/>
                <a:uLnTx/>
                <a:uFillTx/>
                <a:latin typeface="Calibri" panose="020F0502020204030204"/>
                <a:ea typeface="+mn-ea"/>
                <a:cs typeface="+mn-cs"/>
              </a:rPr>
              <a:t>function_name</a:t>
            </a:r>
            <a:endParaRPr kumimoji="0" lang="en-US" sz="1600" b="0" i="0" u="none" strike="noStrike" kern="1200" cap="none" spc="0" normalizeH="0" baseline="0" noProof="0" dirty="0">
              <a:ln>
                <a:noFill/>
              </a:ln>
              <a:solidFill>
                <a:srgbClr val="FF00FF"/>
              </a:solidFill>
              <a:effectLst/>
              <a:uLnTx/>
              <a:uFillTx/>
              <a:latin typeface="Calibri" panose="020F0502020204030204"/>
              <a:ea typeface="+mn-ea"/>
              <a:cs typeface="+mn-cs"/>
            </a:endParaRPr>
          </a:p>
          <a:p>
            <a:pPr marL="0" marR="0" lvl="0" indent="0" algn="l" defTabSz="914400" rtl="0" eaLnBrk="1" fontAlgn="base" latinLnBrk="0" hangingPunct="1">
              <a:lnSpc>
                <a:spcPct val="107000"/>
              </a:lnSpc>
              <a:spcBef>
                <a:spcPts val="0"/>
              </a:spcBef>
              <a:spcAft>
                <a:spcPts val="75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600" b="0" i="0" u="none" strike="noStrike" kern="1200" cap="none" spc="0" normalizeH="0" baseline="0" noProof="0" dirty="0">
                <a:ln>
                  <a:noFill/>
                </a:ln>
                <a:solidFill>
                  <a:srgbClr val="FF00FF"/>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parameters</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 --only input parameter</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RETURNS</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008080"/>
                </a:solidFill>
                <a:effectLst/>
                <a:uLnTx/>
                <a:uFillTx/>
                <a:latin typeface="Calibri" panose="020F0502020204030204"/>
                <a:ea typeface="+mn-ea"/>
                <a:cs typeface="+mn-cs"/>
              </a:rPr>
              <a:t>data_type</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AS</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BEGIN</a:t>
            </a:r>
          </a:p>
          <a:p>
            <a:pPr marL="0" marR="0" lvl="0" indent="0" algn="l" defTabSz="914400" rtl="0" eaLnBrk="1" fontAlgn="base" latinLnBrk="1"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SQL</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8080"/>
                </a:solidFill>
                <a:effectLst/>
                <a:uLnTx/>
                <a:uFillTx/>
                <a:latin typeface="Calibri" panose="020F0502020204030204"/>
                <a:ea typeface="+mn-ea"/>
                <a:cs typeface="+mn-cs"/>
              </a:rPr>
              <a:t>statements</a:t>
            </a: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8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RETURN</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value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END</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a:t>
            </a:r>
          </a:p>
        </p:txBody>
      </p:sp>
      <p:pic>
        <p:nvPicPr>
          <p:cNvPr id="13" name="Picture 12">
            <a:extLst>
              <a:ext uri="{FF2B5EF4-FFF2-40B4-BE49-F238E27FC236}">
                <a16:creationId xmlns:a16="http://schemas.microsoft.com/office/drawing/2014/main" id="{63122FE2-9450-4429-A243-2243814F56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2282" y="300886"/>
            <a:ext cx="708721" cy="281964"/>
          </a:xfrm>
          <a:prstGeom prst="rect">
            <a:avLst/>
          </a:prstGeom>
        </p:spPr>
      </p:pic>
      <p:sp>
        <p:nvSpPr>
          <p:cNvPr id="4" name="TextBox 3">
            <a:extLst>
              <a:ext uri="{FF2B5EF4-FFF2-40B4-BE49-F238E27FC236}">
                <a16:creationId xmlns:a16="http://schemas.microsoft.com/office/drawing/2014/main" id="{05D620FE-20AA-6BFF-D1B6-FF53BE61451B}"/>
              </a:ext>
            </a:extLst>
          </p:cNvPr>
          <p:cNvSpPr txBox="1"/>
          <p:nvPr/>
        </p:nvSpPr>
        <p:spPr>
          <a:xfrm>
            <a:off x="7936751" y="1041072"/>
            <a:ext cx="3691141" cy="2800767"/>
          </a:xfrm>
          <a:prstGeom prst="rect">
            <a:avLst/>
          </a:prstGeom>
          <a:noFill/>
        </p:spPr>
        <p:txBody>
          <a:bodyPr wrap="square">
            <a:spAutoFit/>
          </a:bodyPr>
          <a:lstStyle/>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CREATE</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PROCEDURE</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FF00FF"/>
                </a:solidFill>
                <a:effectLst/>
                <a:uLnTx/>
                <a:uFillTx/>
                <a:latin typeface="Calibri" panose="020F0502020204030204"/>
                <a:ea typeface="+mn-ea"/>
                <a:cs typeface="+mn-cs"/>
              </a:rPr>
              <a:t>proc_name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8080"/>
                </a:solidFill>
                <a:effectLst/>
                <a:uLnTx/>
                <a:uFillTx/>
                <a:latin typeface="Calibri" panose="020F0502020204030204"/>
                <a:ea typeface="+mn-ea"/>
                <a:cs typeface="+mn-cs"/>
              </a:rPr>
              <a:t>Ename</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varchar</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50</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8080"/>
                </a:solidFill>
                <a:effectLst/>
                <a:uLnTx/>
                <a:uFillTx/>
                <a:latin typeface="Calibri" panose="020F0502020204030204"/>
                <a:ea typeface="+mn-ea"/>
                <a:cs typeface="+mn-cs"/>
              </a:rPr>
              <a:t>EId</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int</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output</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endPar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AS</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BEGIN</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      INSERT</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INTO</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FF00FF"/>
                </a:solidFill>
                <a:effectLst/>
                <a:uLnTx/>
                <a:uFillTx/>
                <a:latin typeface="Calibri" panose="020F0502020204030204"/>
                <a:ea typeface="+mn-ea"/>
                <a:cs typeface="+mn-cs"/>
              </a:rPr>
              <a:t>Employee </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err="1">
                <a:ln>
                  <a:noFill/>
                </a:ln>
                <a:solidFill>
                  <a:srgbClr val="008080"/>
                </a:solidFill>
                <a:effectLst/>
                <a:uLnTx/>
                <a:uFillTx/>
                <a:latin typeface="Calibri" panose="020F0502020204030204"/>
                <a:ea typeface="+mn-ea"/>
                <a:cs typeface="+mn-cs"/>
              </a:rPr>
              <a:t>EmpName</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VALUES</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8080"/>
                </a:solidFill>
                <a:effectLst/>
                <a:uLnTx/>
                <a:uFillTx/>
                <a:latin typeface="Calibri" panose="020F0502020204030204"/>
                <a:ea typeface="+mn-ea"/>
                <a:cs typeface="+mn-cs"/>
              </a:rPr>
              <a:t>Ename</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      SELECT</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8080"/>
                </a:solidFill>
                <a:effectLst/>
                <a:uLnTx/>
                <a:uFillTx/>
                <a:latin typeface="Calibri" panose="020F0502020204030204"/>
                <a:ea typeface="+mn-ea"/>
                <a:cs typeface="+mn-cs"/>
              </a:rPr>
              <a:t>EId</a:t>
            </a:r>
            <a:r>
              <a:rPr kumimoji="0" lang="en-US" sz="1600" b="0" i="0" u="none" strike="noStrike" kern="1200" cap="none" spc="0" normalizeH="0" baseline="0" noProof="0" dirty="0">
                <a:ln>
                  <a:noFill/>
                </a:ln>
                <a:solidFill>
                  <a:srgbClr val="808080"/>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6FE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FF00FF"/>
                </a:solidFill>
                <a:effectLst/>
                <a:uLnTx/>
                <a:uFillTx/>
                <a:latin typeface="Calibri" panose="020F0502020204030204"/>
                <a:ea typeface="+mn-ea"/>
                <a:cs typeface="+mn-cs"/>
              </a:rPr>
              <a:t>SCOPE_IDENTITY</a:t>
            </a: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0" marR="0" lvl="0" indent="0" algn="l" defTabSz="914400" rtl="0" eaLnBrk="1" fontAlgn="base" latinLnBrk="1"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endParaRP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panose="020F0502020204030204"/>
                <a:ea typeface="+mn-ea"/>
                <a:cs typeface="+mn-cs"/>
              </a:rPr>
              <a:t>END</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 name="Table 6">
            <a:extLst>
              <a:ext uri="{FF2B5EF4-FFF2-40B4-BE49-F238E27FC236}">
                <a16:creationId xmlns:a16="http://schemas.microsoft.com/office/drawing/2014/main" id="{CC36FDC4-CD79-41FB-D80B-70D58630B3E0}"/>
              </a:ext>
            </a:extLst>
          </p:cNvPr>
          <p:cNvGraphicFramePr>
            <a:graphicFrameLocks noGrp="1"/>
          </p:cNvGraphicFramePr>
          <p:nvPr/>
        </p:nvGraphicFramePr>
        <p:xfrm>
          <a:off x="406705" y="1209228"/>
          <a:ext cx="7078638" cy="5033520"/>
        </p:xfrm>
        <a:graphic>
          <a:graphicData uri="http://schemas.openxmlformats.org/drawingml/2006/table">
            <a:tbl>
              <a:tblPr firstRow="1" bandRow="1">
                <a:tableStyleId>{68D230F3-CF80-4859-8CE7-A43EE81993B5}</a:tableStyleId>
              </a:tblPr>
              <a:tblGrid>
                <a:gridCol w="3803176">
                  <a:extLst>
                    <a:ext uri="{9D8B030D-6E8A-4147-A177-3AD203B41FA5}">
                      <a16:colId xmlns:a16="http://schemas.microsoft.com/office/drawing/2014/main" val="3847971122"/>
                    </a:ext>
                  </a:extLst>
                </a:gridCol>
                <a:gridCol w="3275462">
                  <a:extLst>
                    <a:ext uri="{9D8B030D-6E8A-4147-A177-3AD203B41FA5}">
                      <a16:colId xmlns:a16="http://schemas.microsoft.com/office/drawing/2014/main" val="2003025285"/>
                    </a:ext>
                  </a:extLst>
                </a:gridCol>
              </a:tblGrid>
              <a:tr h="548075">
                <a:tc>
                  <a:txBody>
                    <a:bodyPr/>
                    <a:lstStyle/>
                    <a:p>
                      <a:pPr algn="ctr"/>
                      <a:r>
                        <a:rPr lang="en-IN" sz="1800" dirty="0"/>
                        <a:t>Stored Procedure</a:t>
                      </a:r>
                    </a:p>
                  </a:txBody>
                  <a:tcPr marL="144000" marR="144000" marT="144000" marB="144000" anchor="ctr"/>
                </a:tc>
                <a:tc>
                  <a:txBody>
                    <a:bodyPr/>
                    <a:lstStyle/>
                    <a:p>
                      <a:pPr algn="ctr"/>
                      <a:r>
                        <a:rPr lang="en-IN" sz="1800" dirty="0"/>
                        <a:t>Function</a:t>
                      </a:r>
                    </a:p>
                  </a:txBody>
                  <a:tcPr marL="144000" marR="144000" marT="144000" marB="144000" anchor="ctr"/>
                </a:tc>
                <a:extLst>
                  <a:ext uri="{0D108BD9-81ED-4DB2-BD59-A6C34878D82A}">
                    <a16:rowId xmlns:a16="http://schemas.microsoft.com/office/drawing/2014/main" val="3288468943"/>
                  </a:ext>
                </a:extLst>
              </a:tr>
              <a:tr h="548075">
                <a:tc>
                  <a:txBody>
                    <a:bodyPr/>
                    <a:lstStyle/>
                    <a:p>
                      <a:r>
                        <a:rPr lang="en-IN" sz="1800" dirty="0"/>
                        <a:t>1. </a:t>
                      </a:r>
                      <a:r>
                        <a:rPr kumimoji="0" lang="en-US" sz="1800" b="0" i="0" u="none" strike="noStrike" kern="1200" cap="none" spc="0" normalizeH="0" baseline="0" noProof="0" dirty="0">
                          <a:ln>
                            <a:noFill/>
                          </a:ln>
                          <a:solidFill>
                            <a:srgbClr val="273239"/>
                          </a:solidFill>
                          <a:effectLst/>
                          <a:uLnTx/>
                          <a:uFillTx/>
                          <a:latin typeface="+mn-lt"/>
                          <a:ea typeface="+mn-ea"/>
                          <a:cs typeface="+mn-cs"/>
                        </a:rPr>
                        <a:t>SP may or may not </a:t>
                      </a:r>
                      <a:r>
                        <a:rPr kumimoji="0" lang="en-US" sz="1800" b="1" i="0" u="none" strike="noStrike" kern="1200" cap="none" spc="0" normalizeH="0" baseline="0" noProof="0" dirty="0">
                          <a:ln>
                            <a:noFill/>
                          </a:ln>
                          <a:solidFill>
                            <a:srgbClr val="273239"/>
                          </a:solidFill>
                          <a:effectLst/>
                          <a:uLnTx/>
                          <a:uFillTx/>
                          <a:latin typeface="+mn-lt"/>
                          <a:ea typeface="+mn-ea"/>
                          <a:cs typeface="+mn-cs"/>
                        </a:rPr>
                        <a:t>return</a:t>
                      </a:r>
                      <a:r>
                        <a:rPr kumimoji="0" lang="en-US" sz="1800" b="0" i="0" u="none" strike="noStrike" kern="1200" cap="none" spc="0" normalizeH="0" baseline="0" noProof="0" dirty="0">
                          <a:ln>
                            <a:noFill/>
                          </a:ln>
                          <a:solidFill>
                            <a:srgbClr val="273239"/>
                          </a:solidFill>
                          <a:effectLst/>
                          <a:uLnTx/>
                          <a:uFillTx/>
                          <a:latin typeface="+mn-lt"/>
                          <a:ea typeface="+mn-ea"/>
                          <a:cs typeface="+mn-cs"/>
                        </a:rPr>
                        <a:t> a value</a:t>
                      </a:r>
                      <a:endParaRPr lang="en-IN" sz="1800" dirty="0"/>
                    </a:p>
                  </a:txBody>
                  <a:tcPr marL="144000" marR="144000" marT="144000" marB="144000"/>
                </a:tc>
                <a:tc>
                  <a:txBody>
                    <a:bodyPr/>
                    <a:lstStyle/>
                    <a:p>
                      <a:r>
                        <a:rPr kumimoji="0" lang="en-US" sz="1800" b="0" i="0" u="none" strike="noStrike" kern="1200" cap="none" spc="0" normalizeH="0" baseline="0" noProof="0" dirty="0">
                          <a:ln>
                            <a:noFill/>
                          </a:ln>
                          <a:solidFill>
                            <a:srgbClr val="273239"/>
                          </a:solidFill>
                          <a:effectLst/>
                          <a:uLnTx/>
                          <a:uFillTx/>
                          <a:latin typeface="+mn-lt"/>
                          <a:ea typeface="+mn-ea"/>
                          <a:cs typeface="+mn-cs"/>
                        </a:rPr>
                        <a:t>Function must return a value</a:t>
                      </a:r>
                      <a:endParaRPr lang="en-IN" sz="1800" dirty="0"/>
                    </a:p>
                  </a:txBody>
                  <a:tcPr marL="144000" marR="144000" marT="144000" marB="144000"/>
                </a:tc>
                <a:extLst>
                  <a:ext uri="{0D108BD9-81ED-4DB2-BD59-A6C34878D82A}">
                    <a16:rowId xmlns:a16="http://schemas.microsoft.com/office/drawing/2014/main" val="33353822"/>
                  </a:ext>
                </a:extLst>
              </a:tr>
              <a:tr h="548075">
                <a:tc>
                  <a:txBody>
                    <a:bodyPr/>
                    <a:lstStyle/>
                    <a:p>
                      <a:r>
                        <a:rPr lang="en-IN" sz="1800" dirty="0"/>
                        <a:t>2. </a:t>
                      </a:r>
                      <a:r>
                        <a:rPr kumimoji="0" lang="en-US" sz="1800" b="0" i="0" u="none" strike="noStrike" kern="1200" cap="none" spc="0" normalizeH="0" baseline="0" noProof="0" dirty="0">
                          <a:ln>
                            <a:noFill/>
                          </a:ln>
                          <a:solidFill>
                            <a:srgbClr val="273239"/>
                          </a:solidFill>
                          <a:effectLst/>
                          <a:uLnTx/>
                          <a:uFillTx/>
                          <a:latin typeface="+mn-lt"/>
                          <a:ea typeface="+mn-ea"/>
                          <a:cs typeface="+mn-cs"/>
                        </a:rPr>
                        <a:t>Can have input/</a:t>
                      </a:r>
                      <a:r>
                        <a:rPr kumimoji="0" lang="en-US" sz="1800" b="1" i="0" u="none" strike="noStrike" kern="1200" cap="none" spc="0" normalizeH="0" baseline="0" noProof="0" dirty="0">
                          <a:ln>
                            <a:noFill/>
                          </a:ln>
                          <a:solidFill>
                            <a:srgbClr val="273239"/>
                          </a:solidFill>
                          <a:effectLst/>
                          <a:uLnTx/>
                          <a:uFillTx/>
                          <a:latin typeface="+mn-lt"/>
                          <a:ea typeface="+mn-ea"/>
                          <a:cs typeface="+mn-cs"/>
                        </a:rPr>
                        <a:t>output</a:t>
                      </a:r>
                      <a:r>
                        <a:rPr kumimoji="0" lang="en-US" sz="1800" b="0" i="0" u="none" strike="noStrike" kern="1200" cap="none" spc="0" normalizeH="0" baseline="0" noProof="0" dirty="0">
                          <a:ln>
                            <a:noFill/>
                          </a:ln>
                          <a:solidFill>
                            <a:srgbClr val="273239"/>
                          </a:solidFill>
                          <a:effectLst/>
                          <a:uLnTx/>
                          <a:uFillTx/>
                          <a:latin typeface="+mn-lt"/>
                          <a:ea typeface="+mn-ea"/>
                          <a:cs typeface="+mn-cs"/>
                        </a:rPr>
                        <a:t> parameters</a:t>
                      </a:r>
                      <a:endParaRPr lang="en-IN" sz="1800" dirty="0"/>
                    </a:p>
                  </a:txBody>
                  <a:tcPr marL="144000" marR="144000" marT="144000" marB="144000"/>
                </a:tc>
                <a:tc>
                  <a:txBody>
                    <a:bodyPr/>
                    <a:lstStyle/>
                    <a:p>
                      <a:r>
                        <a:rPr kumimoji="0" lang="en-US" sz="1800" b="0" i="0" u="none" strike="noStrike" kern="1200" cap="none" spc="0" normalizeH="0" baseline="0" noProof="0" dirty="0">
                          <a:ln>
                            <a:noFill/>
                          </a:ln>
                          <a:solidFill>
                            <a:srgbClr val="273239"/>
                          </a:solidFill>
                          <a:effectLst/>
                          <a:uLnTx/>
                          <a:uFillTx/>
                          <a:latin typeface="+mn-lt"/>
                          <a:ea typeface="+mn-ea"/>
                          <a:cs typeface="+mn-cs"/>
                        </a:rPr>
                        <a:t>Only has input parameters</a:t>
                      </a:r>
                      <a:endParaRPr lang="en-IN" sz="1800" dirty="0"/>
                    </a:p>
                  </a:txBody>
                  <a:tcPr marL="144000" marR="144000" marT="144000" marB="144000"/>
                </a:tc>
                <a:extLst>
                  <a:ext uri="{0D108BD9-81ED-4DB2-BD59-A6C34878D82A}">
                    <a16:rowId xmlns:a16="http://schemas.microsoft.com/office/drawing/2014/main" val="390015788"/>
                  </a:ext>
                </a:extLst>
              </a:tr>
              <a:tr h="548075">
                <a:tc>
                  <a:txBody>
                    <a:bodyPr/>
                    <a:lstStyle/>
                    <a:p>
                      <a:r>
                        <a:rPr kumimoji="0" lang="en-US" sz="1800" b="0" i="0" u="none" strike="noStrike" kern="1200" cap="none" spc="0" normalizeH="0" baseline="0" noProof="0" dirty="0">
                          <a:ln>
                            <a:noFill/>
                          </a:ln>
                          <a:solidFill>
                            <a:srgbClr val="273239"/>
                          </a:solidFill>
                          <a:effectLst/>
                          <a:uLnTx/>
                          <a:uFillTx/>
                          <a:latin typeface="+mn-lt"/>
                          <a:ea typeface="+mn-ea"/>
                          <a:cs typeface="+mn-cs"/>
                        </a:rPr>
                        <a:t>3. We can c</a:t>
                      </a:r>
                      <a:r>
                        <a:rPr kumimoji="0" lang="en-US" sz="1800" b="1" i="0" u="none" strike="noStrike" kern="1200" cap="none" spc="0" normalizeH="0" baseline="0" noProof="0" dirty="0">
                          <a:ln>
                            <a:noFill/>
                          </a:ln>
                          <a:solidFill>
                            <a:srgbClr val="273239"/>
                          </a:solidFill>
                          <a:effectLst/>
                          <a:uLnTx/>
                          <a:uFillTx/>
                          <a:latin typeface="+mn-lt"/>
                          <a:ea typeface="+mn-ea"/>
                          <a:cs typeface="+mn-cs"/>
                        </a:rPr>
                        <a:t>all</a:t>
                      </a:r>
                      <a:r>
                        <a:rPr kumimoji="0" lang="en-US" sz="1800" b="0" i="0" u="none" strike="noStrike" kern="1200" cap="none" spc="0" normalizeH="0" baseline="0" noProof="0" dirty="0">
                          <a:ln>
                            <a:noFill/>
                          </a:ln>
                          <a:solidFill>
                            <a:srgbClr val="273239"/>
                          </a:solidFill>
                          <a:effectLst/>
                          <a:uLnTx/>
                          <a:uFillTx/>
                          <a:latin typeface="+mn-lt"/>
                          <a:ea typeface="+mn-ea"/>
                          <a:cs typeface="+mn-cs"/>
                        </a:rPr>
                        <a:t> function inside SP</a:t>
                      </a:r>
                      <a:endParaRPr lang="en-IN" sz="1800" dirty="0"/>
                    </a:p>
                  </a:txBody>
                  <a:tcPr marL="144000" marR="144000" marT="144000" marB="144000"/>
                </a:tc>
                <a:tc>
                  <a:txBody>
                    <a:bodyPr/>
                    <a:lstStyle/>
                    <a:p>
                      <a:r>
                        <a:rPr kumimoji="0" lang="en-US" sz="1800" b="0" i="0" u="none" strike="noStrike" kern="1200" cap="none" spc="0" normalizeH="0" baseline="0" noProof="0" dirty="0">
                          <a:ln>
                            <a:noFill/>
                          </a:ln>
                          <a:solidFill>
                            <a:srgbClr val="273239"/>
                          </a:solidFill>
                          <a:effectLst/>
                          <a:uLnTx/>
                          <a:uFillTx/>
                          <a:latin typeface="+mn-lt"/>
                          <a:ea typeface="+mn-ea"/>
                          <a:cs typeface="+mn-cs"/>
                        </a:rPr>
                        <a:t>Cannot call SP </a:t>
                      </a:r>
                      <a:r>
                        <a:rPr kumimoji="0" lang="en-US" sz="1800" b="0" i="0" u="none" strike="noStrike" kern="1200" cap="none" spc="0" normalizeH="0" baseline="0" noProof="0" dirty="0" err="1">
                          <a:ln>
                            <a:noFill/>
                          </a:ln>
                          <a:solidFill>
                            <a:srgbClr val="273239"/>
                          </a:solidFill>
                          <a:effectLst/>
                          <a:uLnTx/>
                          <a:uFillTx/>
                          <a:latin typeface="+mn-lt"/>
                          <a:ea typeface="+mn-ea"/>
                          <a:cs typeface="+mn-cs"/>
                        </a:rPr>
                        <a:t>insied</a:t>
                      </a:r>
                      <a:r>
                        <a:rPr kumimoji="0" lang="en-US" sz="1800" b="0" i="0" u="none" strike="noStrike" kern="1200" cap="none" spc="0" normalizeH="0" baseline="0" noProof="0" dirty="0">
                          <a:ln>
                            <a:noFill/>
                          </a:ln>
                          <a:solidFill>
                            <a:srgbClr val="273239"/>
                          </a:solidFill>
                          <a:effectLst/>
                          <a:uLnTx/>
                          <a:uFillTx/>
                          <a:latin typeface="+mn-lt"/>
                          <a:ea typeface="+mn-ea"/>
                          <a:cs typeface="+mn-cs"/>
                        </a:rPr>
                        <a:t> a function</a:t>
                      </a:r>
                      <a:endParaRPr lang="en-IN" sz="1800" dirty="0"/>
                    </a:p>
                  </a:txBody>
                  <a:tcPr marL="144000" marR="144000" marT="144000" marB="144000"/>
                </a:tc>
                <a:extLst>
                  <a:ext uri="{0D108BD9-81ED-4DB2-BD59-A6C34878D82A}">
                    <a16:rowId xmlns:a16="http://schemas.microsoft.com/office/drawing/2014/main" val="3623530986"/>
                  </a:ext>
                </a:extLst>
              </a:tr>
              <a:tr h="548075">
                <a:tc>
                  <a:txBody>
                    <a:bodyPr/>
                    <a:lstStyle/>
                    <a:p>
                      <a:r>
                        <a:rPr kumimoji="0" lang="en-US" sz="1800" b="0" i="0" u="none" strike="noStrike" kern="1200" cap="none" spc="0" normalizeH="0" baseline="0" noProof="0" dirty="0">
                          <a:ln>
                            <a:noFill/>
                          </a:ln>
                          <a:solidFill>
                            <a:srgbClr val="273239"/>
                          </a:solidFill>
                          <a:effectLst/>
                          <a:uLnTx/>
                          <a:uFillTx/>
                          <a:latin typeface="+mn-lt"/>
                          <a:ea typeface="+mn-ea"/>
                          <a:cs typeface="+mn-cs"/>
                        </a:rPr>
                        <a:t>4. We cannot use SP in </a:t>
                      </a:r>
                      <a:r>
                        <a:rPr kumimoji="0" lang="en-US" sz="1800" b="1" i="0" u="none" strike="noStrike" kern="1200" cap="none" spc="0" normalizeH="0" baseline="0" noProof="0" dirty="0">
                          <a:ln>
                            <a:noFill/>
                          </a:ln>
                          <a:solidFill>
                            <a:srgbClr val="273239"/>
                          </a:solidFill>
                          <a:effectLst/>
                          <a:uLnTx/>
                          <a:uFillTx/>
                          <a:latin typeface="+mn-lt"/>
                          <a:ea typeface="+mn-ea"/>
                          <a:cs typeface="+mn-cs"/>
                        </a:rPr>
                        <a:t>SQL statements</a:t>
                      </a:r>
                      <a:r>
                        <a:rPr kumimoji="0" lang="en-US" sz="1800" b="0" i="0" u="none" strike="noStrike" kern="1200" cap="none" spc="0" normalizeH="0" baseline="0" noProof="0" dirty="0">
                          <a:ln>
                            <a:noFill/>
                          </a:ln>
                          <a:solidFill>
                            <a:srgbClr val="273239"/>
                          </a:solidFill>
                          <a:effectLst/>
                          <a:uLnTx/>
                          <a:uFillTx/>
                          <a:latin typeface="+mn-lt"/>
                          <a:ea typeface="+mn-ea"/>
                          <a:cs typeface="+mn-cs"/>
                        </a:rPr>
                        <a:t> like SELECT, INSERT, UPDATE, DELETE, MERGE, etc. </a:t>
                      </a:r>
                      <a:endParaRPr lang="en-IN" sz="1800" dirty="0"/>
                    </a:p>
                  </a:txBody>
                  <a:tcPr marL="144000" marR="144000" marT="144000" marB="144000"/>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73239"/>
                          </a:solidFill>
                          <a:effectLst/>
                          <a:uLnTx/>
                          <a:uFillTx/>
                          <a:latin typeface="+mn-lt"/>
                          <a:ea typeface="+mn-ea"/>
                          <a:cs typeface="+mn-cs"/>
                        </a:rPr>
                        <a:t>We can use them with function.</a:t>
                      </a:r>
                    </a:p>
                    <a:p>
                      <a:pPr marL="0" marR="0" lvl="0" indent="0" algn="l" defTabSz="914400" rtl="0" eaLnBrk="1" fontAlgn="base" latinLnBrk="1"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mn-lt"/>
                          <a:ea typeface="+mn-ea"/>
                          <a:cs typeface="+mn-cs"/>
                        </a:rPr>
                        <a:t>SELECT *, </a:t>
                      </a:r>
                      <a:r>
                        <a:rPr kumimoji="0" lang="en-US" sz="1800" b="0" i="1" u="none" strike="noStrike" kern="1200" cap="none" spc="0" normalizeH="0" baseline="0" noProof="0" dirty="0" err="1">
                          <a:ln>
                            <a:noFill/>
                          </a:ln>
                          <a:solidFill>
                            <a:prstClr val="black"/>
                          </a:solidFill>
                          <a:effectLst/>
                          <a:uLnTx/>
                          <a:uFillTx/>
                          <a:latin typeface="+mn-lt"/>
                          <a:ea typeface="+mn-ea"/>
                          <a:cs typeface="+mn-cs"/>
                        </a:rPr>
                        <a:t>dbo.fnCountry</a:t>
                      </a:r>
                      <a:r>
                        <a:rPr kumimoji="0" lang="en-US" sz="1800" b="0" i="1" u="none" strike="noStrike" kern="1200" cap="none" spc="0" normalizeH="0" baseline="0" noProof="0" dirty="0">
                          <a:ln>
                            <a:noFill/>
                          </a:ln>
                          <a:solidFill>
                            <a:prstClr val="black"/>
                          </a:solidFill>
                          <a:effectLst/>
                          <a:uLnTx/>
                          <a:uFillTx/>
                          <a:latin typeface="+mn-lt"/>
                          <a:ea typeface="+mn-ea"/>
                          <a:cs typeface="+mn-cs"/>
                        </a:rPr>
                        <a:t>(</a:t>
                      </a:r>
                      <a:r>
                        <a:rPr kumimoji="0" lang="en-US" sz="1800" b="0" i="1" u="none" strike="noStrike" kern="1200" cap="none" spc="0" normalizeH="0" baseline="0" noProof="0" dirty="0" err="1">
                          <a:ln>
                            <a:noFill/>
                          </a:ln>
                          <a:solidFill>
                            <a:prstClr val="black"/>
                          </a:solidFill>
                          <a:effectLst/>
                          <a:uLnTx/>
                          <a:uFillTx/>
                          <a:latin typeface="+mn-lt"/>
                          <a:ea typeface="+mn-ea"/>
                          <a:cs typeface="+mn-cs"/>
                        </a:rPr>
                        <a:t>city.long</a:t>
                      </a:r>
                      <a:r>
                        <a:rPr kumimoji="0" lang="en-US" sz="1800" b="0" i="1" u="none" strike="noStrike" kern="1200" cap="none" spc="0" normalizeH="0" baseline="0" noProof="0" dirty="0">
                          <a:ln>
                            <a:noFill/>
                          </a:ln>
                          <a:solidFill>
                            <a:prstClr val="black"/>
                          </a:solidFill>
                          <a:effectLst/>
                          <a:uLnTx/>
                          <a:uFillTx/>
                          <a:latin typeface="+mn-lt"/>
                          <a:ea typeface="+mn-ea"/>
                          <a:cs typeface="+mn-cs"/>
                        </a:rPr>
                        <a:t>) FROM city;</a:t>
                      </a:r>
                      <a:endParaRPr lang="en-IN" sz="1800" dirty="0"/>
                    </a:p>
                  </a:txBody>
                  <a:tcPr marL="144000" marR="144000" marT="144000" marB="144000"/>
                </a:tc>
                <a:extLst>
                  <a:ext uri="{0D108BD9-81ED-4DB2-BD59-A6C34878D82A}">
                    <a16:rowId xmlns:a16="http://schemas.microsoft.com/office/drawing/2014/main" val="267040424"/>
                  </a:ext>
                </a:extLst>
              </a:tr>
              <a:tr h="548075">
                <a:tc>
                  <a:txBody>
                    <a:bodyPr/>
                    <a:lstStyle/>
                    <a:p>
                      <a:r>
                        <a:rPr lang="en-IN" sz="1800" dirty="0"/>
                        <a:t>5. </a:t>
                      </a:r>
                      <a:r>
                        <a:rPr kumimoji="0" lang="en-US" sz="1800" b="0" i="0" u="none" strike="noStrike" kern="1200" cap="none" spc="0" normalizeH="0" baseline="0" noProof="0" dirty="0">
                          <a:ln>
                            <a:noFill/>
                          </a:ln>
                          <a:solidFill>
                            <a:srgbClr val="273239"/>
                          </a:solidFill>
                          <a:effectLst/>
                          <a:uLnTx/>
                          <a:uFillTx/>
                          <a:latin typeface="+mn-lt"/>
                          <a:ea typeface="+mn-ea"/>
                          <a:cs typeface="+mn-cs"/>
                        </a:rPr>
                        <a:t>We can use try-catch exception handling in SP</a:t>
                      </a:r>
                      <a:endParaRPr lang="en-IN" sz="1800" dirty="0"/>
                    </a:p>
                  </a:txBody>
                  <a:tcPr marL="144000" marR="144000" marT="144000" marB="144000"/>
                </a:tc>
                <a:tc>
                  <a:txBody>
                    <a:bodyPr/>
                    <a:lstStyle/>
                    <a:p>
                      <a:r>
                        <a:rPr lang="en-IN" sz="1800" dirty="0"/>
                        <a:t>We can not use try-catch in functions</a:t>
                      </a:r>
                    </a:p>
                  </a:txBody>
                  <a:tcPr marL="144000" marR="144000" marT="144000" marB="144000"/>
                </a:tc>
                <a:extLst>
                  <a:ext uri="{0D108BD9-81ED-4DB2-BD59-A6C34878D82A}">
                    <a16:rowId xmlns:a16="http://schemas.microsoft.com/office/drawing/2014/main" val="1057467741"/>
                  </a:ext>
                </a:extLst>
              </a:tr>
              <a:tr h="548075">
                <a:tc>
                  <a:txBody>
                    <a:bodyPr/>
                    <a:lstStyle/>
                    <a:p>
                      <a:r>
                        <a:rPr lang="en-IN" sz="1800" dirty="0"/>
                        <a:t>6. </a:t>
                      </a:r>
                      <a:r>
                        <a:rPr kumimoji="0" lang="en-US" sz="1800" b="0" i="0" u="none" strike="noStrike" kern="1200" cap="none" spc="0" normalizeH="0" baseline="0" noProof="0" dirty="0">
                          <a:ln>
                            <a:noFill/>
                          </a:ln>
                          <a:solidFill>
                            <a:srgbClr val="273239"/>
                          </a:solidFill>
                          <a:effectLst/>
                          <a:uLnTx/>
                          <a:uFillTx/>
                          <a:latin typeface="+mn-lt"/>
                          <a:ea typeface="+mn-ea"/>
                          <a:cs typeface="+mn-cs"/>
                        </a:rPr>
                        <a:t>We can use transactions inside SP.</a:t>
                      </a:r>
                      <a:endParaRPr lang="en-IN" sz="1800" dirty="0"/>
                    </a:p>
                  </a:txBody>
                  <a:tcPr marL="144000" marR="144000" marT="144000" marB="144000"/>
                </a:tc>
                <a:tc>
                  <a:txBody>
                    <a:bodyPr/>
                    <a:lstStyle/>
                    <a:p>
                      <a:r>
                        <a:rPr kumimoji="0" lang="en-US" sz="1800" b="0" i="0" u="none" strike="noStrike" kern="1200" cap="none" spc="0" normalizeH="0" baseline="0" noProof="0" dirty="0">
                          <a:ln>
                            <a:noFill/>
                          </a:ln>
                          <a:solidFill>
                            <a:srgbClr val="273239"/>
                          </a:solidFill>
                          <a:effectLst/>
                          <a:uLnTx/>
                          <a:uFillTx/>
                          <a:latin typeface="+mn-lt"/>
                          <a:ea typeface="+mn-ea"/>
                          <a:cs typeface="+mn-cs"/>
                        </a:rPr>
                        <a:t>We can not use transactions inside functions.</a:t>
                      </a:r>
                      <a:endParaRPr lang="en-IN" sz="1800" dirty="0"/>
                    </a:p>
                  </a:txBody>
                  <a:tcPr marL="144000" marR="144000" marT="144000" marB="144000"/>
                </a:tc>
                <a:extLst>
                  <a:ext uri="{0D108BD9-81ED-4DB2-BD59-A6C34878D82A}">
                    <a16:rowId xmlns:a16="http://schemas.microsoft.com/office/drawing/2014/main" val="2803358547"/>
                  </a:ext>
                </a:extLst>
              </a:tr>
            </a:tbl>
          </a:graphicData>
        </a:graphic>
      </p:graphicFrame>
      <p:sp>
        <p:nvSpPr>
          <p:cNvPr id="2" name="Octagon 1">
            <a:extLst>
              <a:ext uri="{FF2B5EF4-FFF2-40B4-BE49-F238E27FC236}">
                <a16:creationId xmlns:a16="http://schemas.microsoft.com/office/drawing/2014/main" id="{3E3143DE-6369-8C5D-4A9E-A018CD2F6028}"/>
              </a:ext>
            </a:extLst>
          </p:cNvPr>
          <p:cNvSpPr/>
          <p:nvPr/>
        </p:nvSpPr>
        <p:spPr>
          <a:xfrm>
            <a:off x="7917" y="69090"/>
            <a:ext cx="935979" cy="638833"/>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Q137</a:t>
            </a:r>
          </a:p>
        </p:txBody>
      </p:sp>
      <p:sp>
        <p:nvSpPr>
          <p:cNvPr id="6" name="Title 5">
            <a:extLst>
              <a:ext uri="{FF2B5EF4-FFF2-40B4-BE49-F238E27FC236}">
                <a16:creationId xmlns:a16="http://schemas.microsoft.com/office/drawing/2014/main" id="{EBA23DFB-64AB-2CBD-1BDE-3ADEF148AD4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Q137. What is the difference between Stored Procedure and Functions?</a:t>
            </a:r>
            <a:endParaRPr lang="en-IN" dirty="0"/>
          </a:p>
        </p:txBody>
      </p:sp>
      <p:sp>
        <p:nvSpPr>
          <p:cNvPr id="7" name="TextBox 6">
            <a:extLst>
              <a:ext uri="{FF2B5EF4-FFF2-40B4-BE49-F238E27FC236}">
                <a16:creationId xmlns:a16="http://schemas.microsoft.com/office/drawing/2014/main" id="{04FCB61A-6593-402E-D1FF-97F67EA0B883}"/>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9657828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optimize </a:t>
            </a:r>
            <a:r>
              <a:rPr kumimoji="0" lang="en-US" sz="2000" b="1" i="0" u="none" strike="noStrike" kern="1200" cap="none" spc="0" normalizeH="0" baseline="0" noProof="0">
                <a:ln>
                  <a:noFill/>
                </a:ln>
                <a:solidFill>
                  <a:srgbClr val="ED7D31"/>
                </a:solidFill>
                <a:effectLst/>
                <a:uLnTx/>
                <a:uFillTx/>
                <a:latin typeface="Calibri Light" panose="020F0302020204030204"/>
                <a:ea typeface="+mn-ea"/>
                <a:cs typeface="+mn-cs"/>
              </a:rPr>
              <a:t>a Stored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P</a:t>
            </a:r>
            <a:r>
              <a:rPr kumimoji="0" lang="en-US" sz="2000" b="1" i="0" u="none" strike="noStrike" kern="1200" cap="none" spc="0" normalizeH="0" baseline="0" noProof="0">
                <a:ln>
                  <a:noFill/>
                </a:ln>
                <a:solidFill>
                  <a:srgbClr val="ED7D31"/>
                </a:solidFill>
                <a:effectLst/>
                <a:uLnTx/>
                <a:uFillTx/>
                <a:latin typeface="Calibri Light" panose="020F0302020204030204"/>
                <a:ea typeface="+mn-ea"/>
                <a:cs typeface="+mn-cs"/>
              </a:rPr>
              <a:t>rocedure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or SQL Query?</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0556F818-0346-49DF-96A4-24FEF36DCA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6" name="TextBox 5">
            <a:extLst>
              <a:ext uri="{FF2B5EF4-FFF2-40B4-BE49-F238E27FC236}">
                <a16:creationId xmlns:a16="http://schemas.microsoft.com/office/drawing/2014/main" id="{BB7B455F-62EF-470D-BF94-3299C2768614}"/>
              </a:ext>
            </a:extLst>
          </p:cNvPr>
          <p:cNvSpPr txBox="1"/>
          <p:nvPr/>
        </p:nvSpPr>
        <p:spPr>
          <a:xfrm>
            <a:off x="533008" y="1141407"/>
            <a:ext cx="5562992" cy="50783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Use SET NOCOUNT ON</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  Specify column names instead of using * .</a:t>
            </a:r>
          </a:p>
          <a:p>
            <a:pPr marL="457200" marR="0" lvl="1"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1" u="none" strike="sngStrike" kern="1200" cap="none" spc="0" normalizeH="0" baseline="0" noProof="0" dirty="0">
                <a:ln>
                  <a:noFill/>
                </a:ln>
                <a:solidFill>
                  <a:prstClr val="white">
                    <a:lumMod val="50000"/>
                  </a:prstClr>
                </a:solidFill>
                <a:effectLst/>
                <a:uLnTx/>
                <a:uFillTx/>
                <a:latin typeface="Calibri" panose="020F0502020204030204"/>
                <a:ea typeface="+mn-ea"/>
                <a:cs typeface="+mn-cs"/>
              </a:rPr>
              <a:t>SELECT * FROM table1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457200" marR="0" lvl="1"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SELECT col1, col2 FROM table1</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 Use schema name before objects or table names.</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1800" b="0" i="1" u="none" strike="sngStrike" kern="1200" cap="none" spc="0" normalizeH="0" baseline="0" noProof="0" dirty="0">
                <a:ln>
                  <a:noFill/>
                </a:ln>
                <a:solidFill>
                  <a:prstClr val="white">
                    <a:lumMod val="50000"/>
                  </a:prstClr>
                </a:solidFill>
                <a:effectLst/>
                <a:uLnTx/>
                <a:uFillTx/>
                <a:latin typeface="Calibri" panose="020F0502020204030204"/>
                <a:ea typeface="+mn-ea"/>
                <a:cs typeface="+mn-cs"/>
              </a:rPr>
              <a:t>SELECT </a:t>
            </a:r>
            <a:r>
              <a:rPr kumimoji="0" lang="en-US" sz="1800" b="0" i="1" u="none" strike="sngStrike" kern="1200" cap="none" spc="0" normalizeH="0" baseline="0" noProof="0" dirty="0" err="1">
                <a:ln>
                  <a:noFill/>
                </a:ln>
                <a:solidFill>
                  <a:prstClr val="white">
                    <a:lumMod val="50000"/>
                  </a:prstClr>
                </a:solidFill>
                <a:effectLst/>
                <a:uLnTx/>
                <a:uFillTx/>
                <a:latin typeface="Calibri" panose="020F0502020204030204"/>
                <a:ea typeface="+mn-ea"/>
                <a:cs typeface="+mn-cs"/>
              </a:rPr>
              <a:t>EmpID</a:t>
            </a:r>
            <a:r>
              <a:rPr kumimoji="0" lang="en-US" sz="1800" b="0" i="1" u="none" strike="sngStrike" kern="1200" cap="none" spc="0" normalizeH="0" baseline="0" noProof="0" dirty="0">
                <a:ln>
                  <a:noFill/>
                </a:ln>
                <a:solidFill>
                  <a:prstClr val="white">
                    <a:lumMod val="50000"/>
                  </a:prstClr>
                </a:solidFill>
                <a:effectLst/>
                <a:uLnTx/>
                <a:uFillTx/>
                <a:latin typeface="Calibri" panose="020F0502020204030204"/>
                <a:ea typeface="+mn-ea"/>
                <a:cs typeface="+mn-cs"/>
              </a:rPr>
              <a:t>, Name FROM Employee</a:t>
            </a:r>
            <a:endParaRPr kumimoji="0" lang="en-US" sz="1800" b="0" i="0" u="none" strike="sng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SELECT </a:t>
            </a:r>
            <a:r>
              <a:rPr kumimoji="0" lang="en-US" sz="1800" b="0" i="1"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EmpID</a:t>
            </a: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Name FROM </a:t>
            </a:r>
            <a:r>
              <a:rPr kumimoji="0" lang="en-US" sz="1800" b="0" i="1"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dbo.Employee</a:t>
            </a:r>
            <a:endParaRPr kumimoji="0" lang="en-US"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  Use EXISTS () instead of COUNT (). </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a:t>
            </a:r>
            <a:r>
              <a:rPr kumimoji="0" lang="en-US" sz="1800" b="0" i="1" u="none" strike="sngStrike" kern="1200" cap="none" spc="0" normalizeH="0" baseline="0" noProof="0" dirty="0">
                <a:ln>
                  <a:noFill/>
                </a:ln>
                <a:solidFill>
                  <a:prstClr val="white">
                    <a:lumMod val="50000"/>
                  </a:prstClr>
                </a:solidFill>
                <a:effectLst/>
                <a:uLnTx/>
                <a:uFillTx/>
                <a:latin typeface="Calibri" panose="020F0502020204030204"/>
                <a:ea typeface="+mn-ea"/>
                <a:cs typeface="+mn-cs"/>
              </a:rPr>
              <a:t>SELECT Count(1) FROM </a:t>
            </a:r>
            <a:r>
              <a:rPr kumimoji="0" lang="en-US" sz="1800" b="0" i="1" u="none" strike="sngStrike" kern="1200" cap="none" spc="0" normalizeH="0" baseline="0" noProof="0" dirty="0" err="1">
                <a:ln>
                  <a:noFill/>
                </a:ln>
                <a:solidFill>
                  <a:prstClr val="white">
                    <a:lumMod val="50000"/>
                  </a:prstClr>
                </a:solidFill>
                <a:effectLst/>
                <a:uLnTx/>
                <a:uFillTx/>
                <a:latin typeface="Calibri" panose="020F0502020204030204"/>
                <a:ea typeface="+mn-ea"/>
                <a:cs typeface="+mn-cs"/>
              </a:rPr>
              <a:t>dbo.Employee</a:t>
            </a:r>
            <a:r>
              <a:rPr kumimoji="0" lang="en-US" sz="1800" b="0" i="1" u="none" strike="sngStrike" kern="1200" cap="none" spc="0" normalizeH="0" baseline="0" noProof="0" dirty="0">
                <a:ln>
                  <a:noFill/>
                </a:ln>
                <a:solidFill>
                  <a:prstClr val="white">
                    <a:lumMod val="50000"/>
                  </a:prstClr>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IF( EXISTS (SELECT 1 FROM </a:t>
            </a:r>
            <a:r>
              <a:rPr kumimoji="0" lang="en-US" sz="1800" b="0" i="1"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db.Employees</a:t>
            </a: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  Use TRANSACTION when required only.</a:t>
            </a:r>
          </a:p>
          <a:p>
            <a:pPr marL="342900" marR="0" lvl="0" indent="-342900" algn="l" defTabSz="914400" rtl="0" eaLnBrk="1" fontAlgn="auto" latinLnBrk="0" hangingPunct="1">
              <a:lnSpc>
                <a:spcPct val="100000"/>
              </a:lnSpc>
              <a:spcBef>
                <a:spcPts val="0"/>
              </a:spcBef>
              <a:spcAft>
                <a:spcPts val="0"/>
              </a:spcAft>
              <a:buClr>
                <a:srgbClr val="ED7D31"/>
              </a:buClr>
              <a:buSzTx/>
              <a:buFontTx/>
              <a:buAutoNum type="arabicPeriod" startAt="6"/>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  Do not use DYNAMIC QUERIES. They are vulnerable to SQL Injections.</a:t>
            </a:r>
          </a:p>
        </p:txBody>
      </p:sp>
      <p:graphicFrame>
        <p:nvGraphicFramePr>
          <p:cNvPr id="2" name="Object 1">
            <a:extLst>
              <a:ext uri="{FF2B5EF4-FFF2-40B4-BE49-F238E27FC236}">
                <a16:creationId xmlns:a16="http://schemas.microsoft.com/office/drawing/2014/main" id="{05CD62B9-F55E-4E73-AE6E-A6B2A1D4AED5}"/>
              </a:ext>
            </a:extLst>
          </p:cNvPr>
          <p:cNvGraphicFramePr>
            <a:graphicFrameLocks noChangeAspect="1"/>
          </p:cNvGraphicFramePr>
          <p:nvPr/>
        </p:nvGraphicFramePr>
        <p:xfrm>
          <a:off x="6621908" y="1256534"/>
          <a:ext cx="4443975" cy="4686187"/>
        </p:xfrm>
        <a:graphic>
          <a:graphicData uri="http://schemas.openxmlformats.org/presentationml/2006/ole">
            <mc:AlternateContent xmlns:mc="http://schemas.openxmlformats.org/markup-compatibility/2006">
              <mc:Choice xmlns:v="urn:schemas-microsoft-com:vml" Requires="v">
                <p:oleObj name="Bitmap Image" r:id="rId4" imgW="2766240" imgH="2918520" progId="Paint.Picture">
                  <p:embed/>
                </p:oleObj>
              </mc:Choice>
              <mc:Fallback>
                <p:oleObj name="Bitmap Image" r:id="rId4" imgW="2766240" imgH="2918520" progId="Paint.Picture">
                  <p:embed/>
                  <p:pic>
                    <p:nvPicPr>
                      <p:cNvPr id="2" name="Object 1">
                        <a:extLst>
                          <a:ext uri="{FF2B5EF4-FFF2-40B4-BE49-F238E27FC236}">
                            <a16:creationId xmlns:a16="http://schemas.microsoft.com/office/drawing/2014/main" id="{05CD62B9-F55E-4E73-AE6E-A6B2A1D4AED5}"/>
                          </a:ext>
                        </a:extLst>
                      </p:cNvPr>
                      <p:cNvPicPr/>
                      <p:nvPr/>
                    </p:nvPicPr>
                    <p:blipFill>
                      <a:blip r:embed="rId5"/>
                      <a:stretch>
                        <a:fillRect/>
                      </a:stretch>
                    </p:blipFill>
                    <p:spPr>
                      <a:xfrm>
                        <a:off x="6621908" y="1256534"/>
                        <a:ext cx="4443975" cy="4686187"/>
                      </a:xfrm>
                      <a:prstGeom prst="rect">
                        <a:avLst/>
                      </a:prstGeom>
                    </p:spPr>
                  </p:pic>
                </p:oleObj>
              </mc:Fallback>
            </mc:AlternateContent>
          </a:graphicData>
        </a:graphic>
      </p:graphicFrame>
      <p:sp>
        <p:nvSpPr>
          <p:cNvPr id="3" name="Octagon 2">
            <a:extLst>
              <a:ext uri="{FF2B5EF4-FFF2-40B4-BE49-F238E27FC236}">
                <a16:creationId xmlns:a16="http://schemas.microsoft.com/office/drawing/2014/main" id="{C661C4FE-863A-B387-DA63-CBD9E00359F7}"/>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Q138</a:t>
            </a:r>
          </a:p>
        </p:txBody>
      </p:sp>
      <p:sp>
        <p:nvSpPr>
          <p:cNvPr id="4" name="Title 3">
            <a:extLst>
              <a:ext uri="{FF2B5EF4-FFF2-40B4-BE49-F238E27FC236}">
                <a16:creationId xmlns:a16="http://schemas.microsoft.com/office/drawing/2014/main" id="{5BF5EC2D-612D-F590-9189-51A043B60F8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Q138. How to optimize a Stored Procedure or SQL Query?</a:t>
            </a:r>
            <a:endParaRPr lang="en-IN" dirty="0"/>
          </a:p>
        </p:txBody>
      </p:sp>
      <p:sp>
        <p:nvSpPr>
          <p:cNvPr id="7" name="TextBox 6">
            <a:extLst>
              <a:ext uri="{FF2B5EF4-FFF2-40B4-BE49-F238E27FC236}">
                <a16:creationId xmlns:a16="http://schemas.microsoft.com/office/drawing/2014/main" id="{E69324DC-8860-A624-2428-564DE95C12B5}"/>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133268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different types of Inheritance?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Q12</a:t>
            </a:r>
          </a:p>
        </p:txBody>
      </p:sp>
      <p:pic>
        <p:nvPicPr>
          <p:cNvPr id="8" name="Picture 7">
            <a:extLst>
              <a:ext uri="{FF2B5EF4-FFF2-40B4-BE49-F238E27FC236}">
                <a16:creationId xmlns:a16="http://schemas.microsoft.com/office/drawing/2014/main" id="{8C241C89-8E32-4705-9630-1680D5E360F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39460" y="135923"/>
            <a:ext cx="1253829" cy="590594"/>
          </a:xfrm>
          <a:prstGeom prst="rect">
            <a:avLst/>
          </a:prstGeom>
        </p:spPr>
      </p:pic>
      <p:pic>
        <p:nvPicPr>
          <p:cNvPr id="3" name="Picture 2">
            <a:extLst>
              <a:ext uri="{FF2B5EF4-FFF2-40B4-BE49-F238E27FC236}">
                <a16:creationId xmlns:a16="http://schemas.microsoft.com/office/drawing/2014/main" id="{865269AC-49F5-4BDE-953D-E577310F704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2065" y="950197"/>
            <a:ext cx="932417" cy="1675190"/>
          </a:xfrm>
          <a:prstGeom prst="rect">
            <a:avLst/>
          </a:prstGeom>
        </p:spPr>
      </p:pic>
      <p:pic>
        <p:nvPicPr>
          <p:cNvPr id="6" name="Picture 5">
            <a:extLst>
              <a:ext uri="{FF2B5EF4-FFF2-40B4-BE49-F238E27FC236}">
                <a16:creationId xmlns:a16="http://schemas.microsoft.com/office/drawing/2014/main" id="{295DC377-EC0A-465A-BD50-F68022F0D13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00955" y="958002"/>
            <a:ext cx="1809606" cy="1634728"/>
          </a:xfrm>
          <a:prstGeom prst="rect">
            <a:avLst/>
          </a:prstGeom>
        </p:spPr>
      </p:pic>
      <p:pic>
        <p:nvPicPr>
          <p:cNvPr id="9" name="Picture 8">
            <a:extLst>
              <a:ext uri="{FF2B5EF4-FFF2-40B4-BE49-F238E27FC236}">
                <a16:creationId xmlns:a16="http://schemas.microsoft.com/office/drawing/2014/main" id="{A7388F04-E257-4956-9E80-22B1BBACD17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92907" y="958001"/>
            <a:ext cx="1090454" cy="1675190"/>
          </a:xfrm>
          <a:prstGeom prst="rect">
            <a:avLst/>
          </a:prstGeom>
        </p:spPr>
      </p:pic>
      <p:pic>
        <p:nvPicPr>
          <p:cNvPr id="23" name="Picture 22">
            <a:extLst>
              <a:ext uri="{FF2B5EF4-FFF2-40B4-BE49-F238E27FC236}">
                <a16:creationId xmlns:a16="http://schemas.microsoft.com/office/drawing/2014/main" id="{13C48886-9D09-41A8-A226-22039C9D03C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007557" y="913232"/>
            <a:ext cx="2724548" cy="1634729"/>
          </a:xfrm>
          <a:prstGeom prst="rect">
            <a:avLst/>
          </a:prstGeom>
        </p:spPr>
      </p:pic>
      <p:pic>
        <p:nvPicPr>
          <p:cNvPr id="13" name="Picture 12">
            <a:extLst>
              <a:ext uri="{FF2B5EF4-FFF2-40B4-BE49-F238E27FC236}">
                <a16:creationId xmlns:a16="http://schemas.microsoft.com/office/drawing/2014/main" id="{795A575B-5A1E-4788-A466-F0479F3BC54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802812" y="251790"/>
            <a:ext cx="708721" cy="281964"/>
          </a:xfrm>
          <a:prstGeom prst="rect">
            <a:avLst/>
          </a:prstGeom>
        </p:spPr>
      </p:pic>
      <p:pic>
        <p:nvPicPr>
          <p:cNvPr id="7" name="Picture 6">
            <a:extLst>
              <a:ext uri="{FF2B5EF4-FFF2-40B4-BE49-F238E27FC236}">
                <a16:creationId xmlns:a16="http://schemas.microsoft.com/office/drawing/2014/main" id="{12454D11-A089-B828-71AE-E1D2B5E21A60}"/>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262646" y="2723971"/>
            <a:ext cx="2430547" cy="2178778"/>
          </a:xfrm>
          <a:prstGeom prst="rect">
            <a:avLst/>
          </a:prstGeom>
        </p:spPr>
      </p:pic>
      <p:pic>
        <p:nvPicPr>
          <p:cNvPr id="21" name="Picture 20">
            <a:extLst>
              <a:ext uri="{FF2B5EF4-FFF2-40B4-BE49-F238E27FC236}">
                <a16:creationId xmlns:a16="http://schemas.microsoft.com/office/drawing/2014/main" id="{6692E4EA-FB8A-59D6-6E69-A1E2D5A1C907}"/>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02812" y="2723971"/>
            <a:ext cx="2956954" cy="3688010"/>
          </a:xfrm>
          <a:prstGeom prst="rect">
            <a:avLst/>
          </a:prstGeom>
        </p:spPr>
      </p:pic>
      <p:pic>
        <p:nvPicPr>
          <p:cNvPr id="24" name="Picture 23">
            <a:extLst>
              <a:ext uri="{FF2B5EF4-FFF2-40B4-BE49-F238E27FC236}">
                <a16:creationId xmlns:a16="http://schemas.microsoft.com/office/drawing/2014/main" id="{7352DE49-5195-B2B2-E5B4-0594E625B3D7}"/>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9156419" y="2751153"/>
            <a:ext cx="2628914" cy="3660828"/>
          </a:xfrm>
          <a:prstGeom prst="rect">
            <a:avLst/>
          </a:prstGeom>
        </p:spPr>
      </p:pic>
      <p:pic>
        <p:nvPicPr>
          <p:cNvPr id="4" name="Picture 3">
            <a:extLst>
              <a:ext uri="{FF2B5EF4-FFF2-40B4-BE49-F238E27FC236}">
                <a16:creationId xmlns:a16="http://schemas.microsoft.com/office/drawing/2014/main" id="{7633C4FE-9F24-E910-B56F-EE88598137E7}"/>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838688" y="2714371"/>
            <a:ext cx="2786780" cy="3697609"/>
          </a:xfrm>
          <a:prstGeom prst="rect">
            <a:avLst/>
          </a:prstGeom>
        </p:spPr>
      </p:pic>
      <p:sp>
        <p:nvSpPr>
          <p:cNvPr id="5" name="TextBox 4">
            <a:extLst>
              <a:ext uri="{FF2B5EF4-FFF2-40B4-BE49-F238E27FC236}">
                <a16:creationId xmlns:a16="http://schemas.microsoft.com/office/drawing/2014/main" id="{7271B3AC-F260-2B5B-5D9C-EF0B883FC60E}"/>
              </a:ext>
            </a:extLst>
          </p:cNvPr>
          <p:cNvSpPr txBox="1"/>
          <p:nvPr/>
        </p:nvSpPr>
        <p:spPr>
          <a:xfrm>
            <a:off x="10405730" y="6464930"/>
            <a:ext cx="1786270" cy="307777"/>
          </a:xfrm>
          <a:prstGeom prst="rect">
            <a:avLst/>
          </a:prstGeom>
          <a:noFill/>
        </p:spPr>
        <p:txBody>
          <a:bodyPr wrap="square">
            <a:spAutoFit/>
          </a:bodyPr>
          <a:lstStyle/>
          <a:p>
            <a:r>
              <a:rPr lang="en-US" sz="1400" dirty="0">
                <a:hlinkClick r:id="rId13" action="ppaction://hlinksldjump"/>
              </a:rPr>
              <a:t>back to chapter index</a:t>
            </a:r>
            <a:endParaRPr lang="en-IN" sz="1400" dirty="0"/>
          </a:p>
        </p:txBody>
      </p:sp>
    </p:spTree>
    <p:extLst>
      <p:ext uri="{BB962C8B-B14F-4D97-AF65-F5344CB8AC3E}">
        <p14:creationId xmlns:p14="http://schemas.microsoft.com/office/powerpoint/2010/main" val="24787764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 Cursor? Why to avoid them?</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AB646A63-56AA-4613-BD90-41A60D5D42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6" name="TextBox 5">
            <a:extLst>
              <a:ext uri="{FF2B5EF4-FFF2-40B4-BE49-F238E27FC236}">
                <a16:creationId xmlns:a16="http://schemas.microsoft.com/office/drawing/2014/main" id="{05E44189-EA08-41BF-8E2B-8AC6AC9134A3}"/>
              </a:ext>
            </a:extLst>
          </p:cNvPr>
          <p:cNvSpPr txBox="1"/>
          <p:nvPr/>
        </p:nvSpPr>
        <p:spPr>
          <a:xfrm>
            <a:off x="627797" y="1025951"/>
            <a:ext cx="5058929"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database Cursor is a control which enables traversal/ iteration over the rows or records in the table.</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9" name="TextBox 8">
            <a:extLst>
              <a:ext uri="{FF2B5EF4-FFF2-40B4-BE49-F238E27FC236}">
                <a16:creationId xmlns:a16="http://schemas.microsoft.com/office/drawing/2014/main" id="{408F3A41-BED2-471C-BBDF-6D183C2F54CD}"/>
              </a:ext>
            </a:extLst>
          </p:cNvPr>
          <p:cNvSpPr txBox="1"/>
          <p:nvPr/>
        </p:nvSpPr>
        <p:spPr>
          <a:xfrm>
            <a:off x="627797" y="4768199"/>
            <a:ext cx="4657724"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LIMITATION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cursor is a MEMORY resident set of pointers. Meaning it occupies lots of memory from your system which is not good for performance.</a:t>
            </a:r>
          </a:p>
        </p:txBody>
      </p:sp>
      <p:sp>
        <p:nvSpPr>
          <p:cNvPr id="11" name="TextBox 10">
            <a:extLst>
              <a:ext uri="{FF2B5EF4-FFF2-40B4-BE49-F238E27FC236}">
                <a16:creationId xmlns:a16="http://schemas.microsoft.com/office/drawing/2014/main" id="{6EBB0179-3FED-4B54-B243-4C37B38E323C}"/>
              </a:ext>
            </a:extLst>
          </p:cNvPr>
          <p:cNvSpPr txBox="1"/>
          <p:nvPr/>
        </p:nvSpPr>
        <p:spPr>
          <a:xfrm>
            <a:off x="627797" y="2413337"/>
            <a:ext cx="4587645"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 step process: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Declare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Open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Fetch using while loop</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Close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Deallocate</a:t>
            </a:r>
          </a:p>
        </p:txBody>
      </p:sp>
      <p:pic>
        <p:nvPicPr>
          <p:cNvPr id="4" name="Picture 3">
            <a:extLst>
              <a:ext uri="{FF2B5EF4-FFF2-40B4-BE49-F238E27FC236}">
                <a16:creationId xmlns:a16="http://schemas.microsoft.com/office/drawing/2014/main" id="{15029F96-F41A-4EC2-86C8-6CA1B257E99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505275" y="913314"/>
            <a:ext cx="5459432" cy="2380965"/>
          </a:xfrm>
          <a:prstGeom prst="rect">
            <a:avLst/>
          </a:prstGeom>
        </p:spPr>
      </p:pic>
      <p:pic>
        <p:nvPicPr>
          <p:cNvPr id="2" name="Picture 1">
            <a:extLst>
              <a:ext uri="{FF2B5EF4-FFF2-40B4-BE49-F238E27FC236}">
                <a16:creationId xmlns:a16="http://schemas.microsoft.com/office/drawing/2014/main" id="{A37F1758-FB95-1980-049B-DE8CA78FD50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505275" y="3040172"/>
            <a:ext cx="5459433" cy="485440"/>
          </a:xfrm>
          <a:prstGeom prst="rect">
            <a:avLst/>
          </a:prstGeom>
        </p:spPr>
      </p:pic>
      <p:pic>
        <p:nvPicPr>
          <p:cNvPr id="3" name="Picture 2">
            <a:extLst>
              <a:ext uri="{FF2B5EF4-FFF2-40B4-BE49-F238E27FC236}">
                <a16:creationId xmlns:a16="http://schemas.microsoft.com/office/drawing/2014/main" id="{F18B9021-D553-000E-242D-3EE5B3FC708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505272" y="3428999"/>
            <a:ext cx="5459430" cy="2680748"/>
          </a:xfrm>
          <a:prstGeom prst="rect">
            <a:avLst/>
          </a:prstGeom>
        </p:spPr>
      </p:pic>
      <p:pic>
        <p:nvPicPr>
          <p:cNvPr id="5" name="Picture 4">
            <a:extLst>
              <a:ext uri="{FF2B5EF4-FFF2-40B4-BE49-F238E27FC236}">
                <a16:creationId xmlns:a16="http://schemas.microsoft.com/office/drawing/2014/main" id="{BC1BF612-2AE2-6B7D-4E53-CE39D4C0701F}"/>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505272" y="5635777"/>
            <a:ext cx="5459428" cy="614604"/>
          </a:xfrm>
          <a:prstGeom prst="rect">
            <a:avLst/>
          </a:prstGeom>
        </p:spPr>
      </p:pic>
      <p:pic>
        <p:nvPicPr>
          <p:cNvPr id="7" name="Picture 6">
            <a:extLst>
              <a:ext uri="{FF2B5EF4-FFF2-40B4-BE49-F238E27FC236}">
                <a16:creationId xmlns:a16="http://schemas.microsoft.com/office/drawing/2014/main" id="{2DDF1FB1-F7FF-58AF-060B-828BC0A135F7}"/>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6505272" y="6177700"/>
            <a:ext cx="5459431" cy="527900"/>
          </a:xfrm>
          <a:prstGeom prst="rect">
            <a:avLst/>
          </a:prstGeom>
        </p:spPr>
      </p:pic>
      <p:sp>
        <p:nvSpPr>
          <p:cNvPr id="12" name="Octagon 11">
            <a:extLst>
              <a:ext uri="{FF2B5EF4-FFF2-40B4-BE49-F238E27FC236}">
                <a16:creationId xmlns:a16="http://schemas.microsoft.com/office/drawing/2014/main" id="{54A51CA4-B461-1AC3-B50B-544D28D4AE09}"/>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Q139</a:t>
            </a:r>
          </a:p>
        </p:txBody>
      </p:sp>
      <p:sp>
        <p:nvSpPr>
          <p:cNvPr id="13" name="Title 12">
            <a:extLst>
              <a:ext uri="{FF2B5EF4-FFF2-40B4-BE49-F238E27FC236}">
                <a16:creationId xmlns:a16="http://schemas.microsoft.com/office/drawing/2014/main" id="{DC307658-37AA-ADD6-7070-625C7A22F24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Q139. What is a Cursor? Why to avoid them?</a:t>
            </a:r>
            <a:endParaRPr lang="en-IN" dirty="0"/>
          </a:p>
        </p:txBody>
      </p:sp>
      <p:sp>
        <p:nvSpPr>
          <p:cNvPr id="15" name="TextBox 14">
            <a:extLst>
              <a:ext uri="{FF2B5EF4-FFF2-40B4-BE49-F238E27FC236}">
                <a16:creationId xmlns:a16="http://schemas.microsoft.com/office/drawing/2014/main" id="{22566D2F-62ED-2771-1FA1-A4BFD68A57D1}"/>
              </a:ext>
            </a:extLst>
          </p:cNvPr>
          <p:cNvSpPr txBox="1"/>
          <p:nvPr/>
        </p:nvSpPr>
        <p:spPr>
          <a:xfrm>
            <a:off x="10405730" y="6464930"/>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24405525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scope_identity</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and @@identity?</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F685C256-02C3-412C-8367-0D953A3291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7" name="TextBox 6">
            <a:extLst>
              <a:ext uri="{FF2B5EF4-FFF2-40B4-BE49-F238E27FC236}">
                <a16:creationId xmlns:a16="http://schemas.microsoft.com/office/drawing/2014/main" id="{506D522D-2C15-4B52-86E0-1F8D919C39BF}"/>
              </a:ext>
            </a:extLst>
          </p:cNvPr>
          <p:cNvSpPr txBox="1"/>
          <p:nvPr/>
        </p:nvSpPr>
        <p:spPr>
          <a:xfrm>
            <a:off x="1287124" y="1970587"/>
            <a:ext cx="652479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@@IDENTITY function returns the last identity value generated within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current session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regardless of the scope.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will return a value generated by an INSERT statement in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trigger, stored procedure or batch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T-SQL statements.</a:t>
            </a:r>
          </a:p>
        </p:txBody>
      </p:sp>
      <p:pic>
        <p:nvPicPr>
          <p:cNvPr id="3" name="Picture 2">
            <a:extLst>
              <a:ext uri="{FF2B5EF4-FFF2-40B4-BE49-F238E27FC236}">
                <a16:creationId xmlns:a16="http://schemas.microsoft.com/office/drawing/2014/main" id="{A4453FAF-2ED9-4125-9822-3414863D91A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02619" y="4766552"/>
            <a:ext cx="2190750" cy="238125"/>
          </a:xfrm>
          <a:prstGeom prst="rect">
            <a:avLst/>
          </a:prstGeom>
        </p:spPr>
      </p:pic>
      <p:sp>
        <p:nvSpPr>
          <p:cNvPr id="11" name="TextBox 10">
            <a:extLst>
              <a:ext uri="{FF2B5EF4-FFF2-40B4-BE49-F238E27FC236}">
                <a16:creationId xmlns:a16="http://schemas.microsoft.com/office/drawing/2014/main" id="{8EA4D3AC-F302-4686-9C82-37513D596663}"/>
              </a:ext>
            </a:extLst>
          </p:cNvPr>
          <p:cNvSpPr txBox="1"/>
          <p:nvPr/>
        </p:nvSpPr>
        <p:spPr>
          <a:xfrm>
            <a:off x="1287123" y="4003392"/>
            <a:ext cx="6524799"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scope_identity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function returns the last identity created in the same session and the same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scope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 name="Picture 8">
            <a:extLst>
              <a:ext uri="{FF2B5EF4-FFF2-40B4-BE49-F238E27FC236}">
                <a16:creationId xmlns:a16="http://schemas.microsoft.com/office/drawing/2014/main" id="{62B8FD77-A1FF-4B41-888D-40397C5BFA7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602619" y="3431401"/>
            <a:ext cx="1657350" cy="257175"/>
          </a:xfrm>
          <a:prstGeom prst="rect">
            <a:avLst/>
          </a:prstGeom>
        </p:spPr>
      </p:pic>
      <p:sp>
        <p:nvSpPr>
          <p:cNvPr id="16" name="TextBox 15">
            <a:extLst>
              <a:ext uri="{FF2B5EF4-FFF2-40B4-BE49-F238E27FC236}">
                <a16:creationId xmlns:a16="http://schemas.microsoft.com/office/drawing/2014/main" id="{87897D20-151E-45C5-A609-0A3182142291}"/>
              </a:ext>
            </a:extLst>
          </p:cNvPr>
          <p:cNvSpPr txBox="1"/>
          <p:nvPr/>
        </p:nvSpPr>
        <p:spPr>
          <a:xfrm>
            <a:off x="1287122" y="5535346"/>
            <a:ext cx="672951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Mostly we use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scope_identity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function inside stored procedures.</a:t>
            </a:r>
          </a:p>
        </p:txBody>
      </p:sp>
      <p:sp>
        <p:nvSpPr>
          <p:cNvPr id="12" name="TextBox 11">
            <a:extLst>
              <a:ext uri="{FF2B5EF4-FFF2-40B4-BE49-F238E27FC236}">
                <a16:creationId xmlns:a16="http://schemas.microsoft.com/office/drawing/2014/main" id="{39A8FD95-D43A-47CC-A13E-434BBD5BA2B7}"/>
              </a:ext>
            </a:extLst>
          </p:cNvPr>
          <p:cNvSpPr txBox="1"/>
          <p:nvPr/>
        </p:nvSpPr>
        <p:spPr>
          <a:xfrm>
            <a:off x="1287122" y="1137988"/>
            <a:ext cx="6505748"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Both are used to get the last value generated in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identity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column of the table.</a:t>
            </a:r>
          </a:p>
        </p:txBody>
      </p:sp>
      <p:sp>
        <p:nvSpPr>
          <p:cNvPr id="2" name="Octagon 1">
            <a:extLst>
              <a:ext uri="{FF2B5EF4-FFF2-40B4-BE49-F238E27FC236}">
                <a16:creationId xmlns:a16="http://schemas.microsoft.com/office/drawing/2014/main" id="{358BA2C9-4D37-D655-EE03-62B24C1E37E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Q140</a:t>
            </a:r>
          </a:p>
        </p:txBody>
      </p:sp>
      <p:sp>
        <p:nvSpPr>
          <p:cNvPr id="4" name="Title 3">
            <a:extLst>
              <a:ext uri="{FF2B5EF4-FFF2-40B4-BE49-F238E27FC236}">
                <a16:creationId xmlns:a16="http://schemas.microsoft.com/office/drawing/2014/main" id="{E7328067-26BC-9310-CE50-D98DAA42C69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Q140. What is the difference between </a:t>
            </a:r>
            <a:r>
              <a:rPr lang="en-US" sz="1600" kern="1200" dirty="0" err="1">
                <a:solidFill>
                  <a:srgbClr val="FFFFFF"/>
                </a:solidFill>
                <a:effectLst/>
                <a:latin typeface="Calibri" panose="020F0502020204030204" pitchFamily="34" charset="0"/>
                <a:ea typeface="+mn-ea"/>
                <a:cs typeface="+mn-cs"/>
              </a:rPr>
              <a:t>scope_identity</a:t>
            </a:r>
            <a:r>
              <a:rPr lang="en-US" sz="1600" kern="1200" dirty="0">
                <a:solidFill>
                  <a:srgbClr val="FFFFFF"/>
                </a:solidFill>
                <a:effectLst/>
                <a:latin typeface="Calibri" panose="020F0502020204030204" pitchFamily="34" charset="0"/>
                <a:ea typeface="+mn-ea"/>
                <a:cs typeface="+mn-cs"/>
              </a:rPr>
              <a:t> and @@identity?</a:t>
            </a:r>
            <a:endParaRPr lang="en-IN" dirty="0"/>
          </a:p>
        </p:txBody>
      </p:sp>
      <p:sp>
        <p:nvSpPr>
          <p:cNvPr id="8" name="TextBox 7">
            <a:extLst>
              <a:ext uri="{FF2B5EF4-FFF2-40B4-BE49-F238E27FC236}">
                <a16:creationId xmlns:a16="http://schemas.microsoft.com/office/drawing/2014/main" id="{60EE1083-4534-03C4-D853-4A5271978EDD}"/>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37631516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CTE in SQL Server?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AB646A63-56AA-4613-BD90-41A60D5D42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6" name="TextBox 5">
            <a:extLst>
              <a:ext uri="{FF2B5EF4-FFF2-40B4-BE49-F238E27FC236}">
                <a16:creationId xmlns:a16="http://schemas.microsoft.com/office/drawing/2014/main" id="{DFE673C9-5312-4E17-B36E-D9F0B3A0F94C}"/>
              </a:ext>
            </a:extLst>
          </p:cNvPr>
          <p:cNvSpPr txBox="1"/>
          <p:nvPr/>
        </p:nvSpPr>
        <p:spPr>
          <a:xfrm>
            <a:off x="560321" y="1220254"/>
            <a:ext cx="4789601"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Common Table Expression, is a TEMPORARY named result set, that you can reference within a SELECT, INSERT, UPDATE, or DELETE statement.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AB6CC3F-62F5-4367-87E7-BEC87566082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37303" y="1220254"/>
            <a:ext cx="5039963" cy="2096268"/>
          </a:xfrm>
          <a:prstGeom prst="rect">
            <a:avLst/>
          </a:prstGeom>
        </p:spPr>
      </p:pic>
      <p:pic>
        <p:nvPicPr>
          <p:cNvPr id="7" name="Picture 6">
            <a:extLst>
              <a:ext uri="{FF2B5EF4-FFF2-40B4-BE49-F238E27FC236}">
                <a16:creationId xmlns:a16="http://schemas.microsoft.com/office/drawing/2014/main" id="{B57A5414-210A-4504-9138-BA447018450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37303" y="3541479"/>
            <a:ext cx="4262041" cy="1246973"/>
          </a:xfrm>
          <a:prstGeom prst="rect">
            <a:avLst/>
          </a:prstGeom>
        </p:spPr>
      </p:pic>
      <p:sp>
        <p:nvSpPr>
          <p:cNvPr id="2" name="Octagon 1">
            <a:extLst>
              <a:ext uri="{FF2B5EF4-FFF2-40B4-BE49-F238E27FC236}">
                <a16:creationId xmlns:a16="http://schemas.microsoft.com/office/drawing/2014/main" id="{A05A9446-634E-9FEC-9C88-993036B56A05}"/>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Q141</a:t>
            </a:r>
          </a:p>
        </p:txBody>
      </p:sp>
      <p:sp>
        <p:nvSpPr>
          <p:cNvPr id="3" name="Title 2">
            <a:extLst>
              <a:ext uri="{FF2B5EF4-FFF2-40B4-BE49-F238E27FC236}">
                <a16:creationId xmlns:a16="http://schemas.microsoft.com/office/drawing/2014/main" id="{D957F101-4C7B-4B89-C8CB-5B744CC09FD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Q141. What is CTE in SQL Server?</a:t>
            </a:r>
            <a:endParaRPr lang="en-IN" dirty="0"/>
          </a:p>
        </p:txBody>
      </p:sp>
      <p:sp>
        <p:nvSpPr>
          <p:cNvPr id="9" name="TextBox 8">
            <a:extLst>
              <a:ext uri="{FF2B5EF4-FFF2-40B4-BE49-F238E27FC236}">
                <a16:creationId xmlns:a16="http://schemas.microsoft.com/office/drawing/2014/main" id="{90BA980D-2B18-C1D0-4C6A-C00C7D53286B}"/>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75830808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Delete, Truncate and Drop commands?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1976E394-2150-481D-B0CD-BEDDF73985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pic>
        <p:nvPicPr>
          <p:cNvPr id="13" name="Picture 12">
            <a:extLst>
              <a:ext uri="{FF2B5EF4-FFF2-40B4-BE49-F238E27FC236}">
                <a16:creationId xmlns:a16="http://schemas.microsoft.com/office/drawing/2014/main" id="{D988D676-08EB-44D1-8983-6D746A87CC7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14004" y="309895"/>
            <a:ext cx="708721" cy="281964"/>
          </a:xfrm>
          <a:prstGeom prst="rect">
            <a:avLst/>
          </a:prstGeom>
        </p:spPr>
      </p:pic>
      <p:graphicFrame>
        <p:nvGraphicFramePr>
          <p:cNvPr id="2" name="Table 3">
            <a:extLst>
              <a:ext uri="{FF2B5EF4-FFF2-40B4-BE49-F238E27FC236}">
                <a16:creationId xmlns:a16="http://schemas.microsoft.com/office/drawing/2014/main" id="{11CFB910-B1B9-1287-071C-968FB976136C}"/>
              </a:ext>
            </a:extLst>
          </p:cNvPr>
          <p:cNvGraphicFramePr>
            <a:graphicFrameLocks noGrp="1"/>
          </p:cNvGraphicFramePr>
          <p:nvPr/>
        </p:nvGraphicFramePr>
        <p:xfrm>
          <a:off x="982640" y="1224633"/>
          <a:ext cx="9730854" cy="5040971"/>
        </p:xfrm>
        <a:graphic>
          <a:graphicData uri="http://schemas.openxmlformats.org/drawingml/2006/table">
            <a:tbl>
              <a:tblPr firstRow="1" bandRow="1">
                <a:tableStyleId>{68D230F3-CF80-4859-8CE7-A43EE81993B5}</a:tableStyleId>
              </a:tblPr>
              <a:tblGrid>
                <a:gridCol w="3534808">
                  <a:extLst>
                    <a:ext uri="{9D8B030D-6E8A-4147-A177-3AD203B41FA5}">
                      <a16:colId xmlns:a16="http://schemas.microsoft.com/office/drawing/2014/main" val="76199106"/>
                    </a:ext>
                  </a:extLst>
                </a:gridCol>
                <a:gridCol w="2952428">
                  <a:extLst>
                    <a:ext uri="{9D8B030D-6E8A-4147-A177-3AD203B41FA5}">
                      <a16:colId xmlns:a16="http://schemas.microsoft.com/office/drawing/2014/main" val="3769171891"/>
                    </a:ext>
                  </a:extLst>
                </a:gridCol>
                <a:gridCol w="3243618">
                  <a:extLst>
                    <a:ext uri="{9D8B030D-6E8A-4147-A177-3AD203B41FA5}">
                      <a16:colId xmlns:a16="http://schemas.microsoft.com/office/drawing/2014/main" val="2983265072"/>
                    </a:ext>
                  </a:extLst>
                </a:gridCol>
              </a:tblGrid>
              <a:tr h="590519">
                <a:tc>
                  <a:txBody>
                    <a:bodyPr/>
                    <a:lstStyle/>
                    <a:p>
                      <a:pPr algn="ctr"/>
                      <a:r>
                        <a:rPr lang="en-IN" dirty="0"/>
                        <a:t>DELETE</a:t>
                      </a:r>
                    </a:p>
                  </a:txBody>
                  <a:tcPr marL="144000" marR="144000" marT="36000" marB="36000" anchor="ctr"/>
                </a:tc>
                <a:tc>
                  <a:txBody>
                    <a:bodyPr/>
                    <a:lstStyle/>
                    <a:p>
                      <a:pPr algn="ctr"/>
                      <a:r>
                        <a:rPr lang="en-IN" dirty="0"/>
                        <a:t>TRUNCATE</a:t>
                      </a:r>
                    </a:p>
                  </a:txBody>
                  <a:tcPr marL="144000" marR="144000" marT="36000" marB="36000" anchor="ctr"/>
                </a:tc>
                <a:tc>
                  <a:txBody>
                    <a:bodyPr/>
                    <a:lstStyle/>
                    <a:p>
                      <a:pPr algn="ctr"/>
                      <a:r>
                        <a:rPr lang="en-IN" dirty="0"/>
                        <a:t>DROP</a:t>
                      </a:r>
                    </a:p>
                  </a:txBody>
                  <a:tcPr marL="144000" marR="144000" marT="36000" marB="36000" anchor="ctr"/>
                </a:tc>
                <a:extLst>
                  <a:ext uri="{0D108BD9-81ED-4DB2-BD59-A6C34878D82A}">
                    <a16:rowId xmlns:a16="http://schemas.microsoft.com/office/drawing/2014/main" val="1173968480"/>
                  </a:ext>
                </a:extLst>
              </a:tr>
              <a:tr h="507716">
                <a:tc>
                  <a:txBody>
                    <a:bodyPr/>
                    <a:lstStyle/>
                    <a:p>
                      <a:pPr marL="342900" indent="-342900">
                        <a:buAutoNum type="arabicPeriod"/>
                      </a:pPr>
                      <a:endParaRPr lang="en-US" sz="1800" dirty="0"/>
                    </a:p>
                    <a:p>
                      <a:pPr marL="342900" indent="-342900">
                        <a:buAutoNum type="arabicPeriod"/>
                      </a:pPr>
                      <a:r>
                        <a:rPr lang="en-US" sz="1800" dirty="0"/>
                        <a:t>It is a DML. </a:t>
                      </a:r>
                    </a:p>
                    <a:p>
                      <a:pPr marL="342900" indent="-342900">
                        <a:buAutoNum type="arabicPeriod"/>
                      </a:pPr>
                      <a:endParaRPr lang="en-IN" dirty="0"/>
                    </a:p>
                  </a:txBody>
                  <a:tcPr marL="144000" marR="144000" marT="36000" marB="36000"/>
                </a:tc>
                <a:tc>
                  <a:txBody>
                    <a:bodyPr/>
                    <a:lstStyle/>
                    <a:p>
                      <a:pPr marL="342900" indent="-342900">
                        <a:buAutoNum type="arabicPeriod"/>
                      </a:pPr>
                      <a:endParaRPr lang="en-US" sz="1800" dirty="0"/>
                    </a:p>
                    <a:p>
                      <a:pPr marL="342900" indent="-342900">
                        <a:buAutoNum type="arabicPeriod"/>
                      </a:pPr>
                      <a:r>
                        <a:rPr lang="en-US" sz="1800" dirty="0"/>
                        <a:t>It </a:t>
                      </a:r>
                      <a:r>
                        <a:rPr lang="en-US" sz="1800" b="0" i="0" dirty="0">
                          <a:effectLst/>
                        </a:rPr>
                        <a:t>is a DDL.</a:t>
                      </a:r>
                    </a:p>
                    <a:p>
                      <a:endParaRPr lang="en-IN" dirty="0"/>
                    </a:p>
                  </a:txBody>
                  <a:tcPr marL="144000" marR="144000" marT="36000" marB="36000"/>
                </a:tc>
                <a:tc>
                  <a:txBody>
                    <a:bodyPr/>
                    <a:lstStyle/>
                    <a:p>
                      <a:endParaRPr lang="en-US" sz="1800" dirty="0"/>
                    </a:p>
                    <a:p>
                      <a:r>
                        <a:rPr lang="en-US" sz="1800" dirty="0"/>
                        <a:t>1. It is a DDL. </a:t>
                      </a:r>
                    </a:p>
                    <a:p>
                      <a:endParaRPr lang="en-IN" dirty="0"/>
                    </a:p>
                  </a:txBody>
                  <a:tcPr marL="144000" marR="144000" marT="36000" marB="36000"/>
                </a:tc>
                <a:extLst>
                  <a:ext uri="{0D108BD9-81ED-4DB2-BD59-A6C34878D82A}">
                    <a16:rowId xmlns:a16="http://schemas.microsoft.com/office/drawing/2014/main" val="51884010"/>
                  </a:ext>
                </a:extLst>
              </a:tr>
              <a:tr h="942612">
                <a:tc>
                  <a:txBody>
                    <a:bodyPr/>
                    <a:lstStyle/>
                    <a:p>
                      <a:pPr marL="342900" indent="-342900">
                        <a:buAutoNum type="arabicPeriod"/>
                      </a:pPr>
                      <a:endParaRPr lang="en-US" sz="1800" dirty="0"/>
                    </a:p>
                    <a:p>
                      <a:r>
                        <a:rPr lang="en-US" sz="1800" dirty="0"/>
                        <a:t>2. It is used to delete one or all rows from the table based on where condition, but it will not delete schema.</a:t>
                      </a:r>
                    </a:p>
                    <a:p>
                      <a:endParaRPr lang="en-IN" dirty="0"/>
                    </a:p>
                  </a:txBody>
                  <a:tcPr marL="144000" marR="144000" marT="36000" marB="36000"/>
                </a:tc>
                <a:tc>
                  <a:txBody>
                    <a:bodyPr/>
                    <a:lstStyle/>
                    <a:p>
                      <a:endParaRPr lang="en-US" sz="1800" b="0" i="0" dirty="0">
                        <a:effectLst/>
                      </a:endParaRPr>
                    </a:p>
                    <a:p>
                      <a:r>
                        <a:rPr lang="en-US" sz="1800" dirty="0"/>
                        <a:t>2</a:t>
                      </a:r>
                      <a:r>
                        <a:rPr lang="en-US" sz="1800" b="0" i="0" dirty="0">
                          <a:effectLst/>
                        </a:rPr>
                        <a:t>. It is used to delete all rows from the table</a:t>
                      </a:r>
                      <a:r>
                        <a:rPr lang="en-US" sz="1800" dirty="0"/>
                        <a:t>, but it will not delete schema.</a:t>
                      </a:r>
                      <a:endParaRPr lang="en-US" sz="1800" b="0" i="0" dirty="0">
                        <a:effectLst/>
                      </a:endParaRPr>
                    </a:p>
                    <a:p>
                      <a:endParaRPr lang="en-IN" dirty="0"/>
                    </a:p>
                  </a:txBody>
                  <a:tcPr marL="144000" marR="144000" marT="36000" marB="36000"/>
                </a:tc>
                <a:tc>
                  <a:txBody>
                    <a:bodyPr/>
                    <a:lstStyle/>
                    <a:p>
                      <a:pPr marL="342900" indent="-342900">
                        <a:buAutoNum type="arabicPeriod"/>
                      </a:pPr>
                      <a:endParaRPr lang="en-US" sz="1800" dirty="0"/>
                    </a:p>
                    <a:p>
                      <a:r>
                        <a:rPr lang="en-US" sz="1800" dirty="0"/>
                        <a:t>2.</a:t>
                      </a:r>
                      <a:r>
                        <a:rPr lang="en-US" sz="1800" b="0" i="0" dirty="0">
                          <a:effectLst/>
                        </a:rPr>
                        <a:t> It is used to delete all rows from the table with structure/schema</a:t>
                      </a:r>
                      <a:r>
                        <a:rPr lang="en-US" sz="1800" dirty="0"/>
                        <a:t>.</a:t>
                      </a:r>
                      <a:endParaRPr lang="en-US" sz="1800" b="0" dirty="0"/>
                    </a:p>
                    <a:p>
                      <a:endParaRPr lang="en-IN" dirty="0"/>
                    </a:p>
                  </a:txBody>
                  <a:tcPr marL="144000" marR="144000" marT="36000" marB="36000"/>
                </a:tc>
                <a:extLst>
                  <a:ext uri="{0D108BD9-81ED-4DB2-BD59-A6C34878D82A}">
                    <a16:rowId xmlns:a16="http://schemas.microsoft.com/office/drawing/2014/main" val="1914649005"/>
                  </a:ext>
                </a:extLst>
              </a:tr>
              <a:tr h="378960">
                <a:tc>
                  <a:txBody>
                    <a:bodyPr/>
                    <a:lstStyle/>
                    <a:p>
                      <a:endParaRPr lang="en-US" sz="1800" dirty="0"/>
                    </a:p>
                    <a:p>
                      <a:r>
                        <a:rPr lang="en-US" sz="1800" dirty="0"/>
                        <a:t> 3. It can be rollback.</a:t>
                      </a:r>
                      <a:endParaRPr lang="en-IN" dirty="0"/>
                    </a:p>
                  </a:txBody>
                  <a:tcPr marL="144000" marR="144000" marT="36000" marB="36000"/>
                </a:tc>
                <a:tc>
                  <a:txBody>
                    <a:bodyPr/>
                    <a:lstStyle/>
                    <a:p>
                      <a:endParaRPr lang="en-US" sz="1800" b="0" i="0" dirty="0">
                        <a:effectLst/>
                      </a:endParaRPr>
                    </a:p>
                    <a:p>
                      <a:r>
                        <a:rPr lang="en-US" sz="1800" b="0" i="0" dirty="0">
                          <a:effectLst/>
                        </a:rPr>
                        <a:t>3. It can not be rollback.</a:t>
                      </a:r>
                      <a:endParaRPr lang="en-IN" dirty="0"/>
                    </a:p>
                  </a:txBody>
                  <a:tcPr marL="144000" marR="144000" marT="36000" marB="36000"/>
                </a:tc>
                <a:tc>
                  <a:txBody>
                    <a:bodyPr/>
                    <a:lstStyle/>
                    <a:p>
                      <a:endParaRPr lang="en-US" sz="1800" b="0" i="0" dirty="0">
                        <a:solidFill>
                          <a:srgbClr val="333333"/>
                        </a:solidFill>
                        <a:effectLst/>
                      </a:endParaRPr>
                    </a:p>
                    <a:p>
                      <a:r>
                        <a:rPr lang="en-US" sz="1800" dirty="0"/>
                        <a:t>3. </a:t>
                      </a:r>
                      <a:r>
                        <a:rPr lang="en-US" sz="1800" b="0" dirty="0"/>
                        <a:t>It can not be rollback.</a:t>
                      </a:r>
                    </a:p>
                    <a:p>
                      <a:endParaRPr lang="en-IN" dirty="0"/>
                    </a:p>
                  </a:txBody>
                  <a:tcPr marL="144000" marR="144000" marT="36000" marB="36000"/>
                </a:tc>
                <a:extLst>
                  <a:ext uri="{0D108BD9-81ED-4DB2-BD59-A6C34878D82A}">
                    <a16:rowId xmlns:a16="http://schemas.microsoft.com/office/drawing/2014/main" val="4045160492"/>
                  </a:ext>
                </a:extLst>
              </a:tr>
              <a:tr h="942612">
                <a:tc>
                  <a:txBody>
                    <a:bodyPr/>
                    <a:lstStyle/>
                    <a:p>
                      <a:endParaRPr lang="en-IN" dirty="0"/>
                    </a:p>
                  </a:txBody>
                  <a:tcPr marL="144000" marR="144000" marT="36000" marB="36000"/>
                </a:tc>
                <a:tc>
                  <a:txBody>
                    <a:bodyPr/>
                    <a:lstStyle/>
                    <a:p>
                      <a:endParaRPr lang="en-IN" dirty="0"/>
                    </a:p>
                  </a:txBody>
                  <a:tcPr marL="144000" marR="144000" marT="36000" marB="36000"/>
                </a:tc>
                <a:tc>
                  <a:txBody>
                    <a:bodyPr/>
                    <a:lstStyle/>
                    <a:p>
                      <a:endParaRPr lang="en-IN" dirty="0"/>
                    </a:p>
                  </a:txBody>
                  <a:tcPr marL="144000" marR="144000" marT="36000" marB="36000"/>
                </a:tc>
                <a:extLst>
                  <a:ext uri="{0D108BD9-81ED-4DB2-BD59-A6C34878D82A}">
                    <a16:rowId xmlns:a16="http://schemas.microsoft.com/office/drawing/2014/main" val="2361359463"/>
                  </a:ext>
                </a:extLst>
              </a:tr>
            </a:tbl>
          </a:graphicData>
        </a:graphic>
      </p:graphicFrame>
      <p:pic>
        <p:nvPicPr>
          <p:cNvPr id="9" name="Picture 8">
            <a:extLst>
              <a:ext uri="{FF2B5EF4-FFF2-40B4-BE49-F238E27FC236}">
                <a16:creationId xmlns:a16="http://schemas.microsoft.com/office/drawing/2014/main" id="{8DB0C502-E4FF-64C5-D3E4-0A0A07BB145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20768" y="5569649"/>
            <a:ext cx="2724150" cy="609600"/>
          </a:xfrm>
          <a:prstGeom prst="rect">
            <a:avLst/>
          </a:prstGeom>
        </p:spPr>
      </p:pic>
      <p:pic>
        <p:nvPicPr>
          <p:cNvPr id="15" name="Picture 14">
            <a:extLst>
              <a:ext uri="{FF2B5EF4-FFF2-40B4-BE49-F238E27FC236}">
                <a16:creationId xmlns:a16="http://schemas.microsoft.com/office/drawing/2014/main" id="{4E8D2E64-6271-C70D-7154-F5CFBC36A149}"/>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643156" y="5674424"/>
            <a:ext cx="2686050" cy="400050"/>
          </a:xfrm>
          <a:prstGeom prst="rect">
            <a:avLst/>
          </a:prstGeom>
        </p:spPr>
      </p:pic>
      <p:pic>
        <p:nvPicPr>
          <p:cNvPr id="16" name="Picture 15">
            <a:extLst>
              <a:ext uri="{FF2B5EF4-FFF2-40B4-BE49-F238E27FC236}">
                <a16:creationId xmlns:a16="http://schemas.microsoft.com/office/drawing/2014/main" id="{E8487A1D-CC3C-F4C1-5569-C822B136DAB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642710" y="5683949"/>
            <a:ext cx="2381250" cy="390525"/>
          </a:xfrm>
          <a:prstGeom prst="rect">
            <a:avLst/>
          </a:prstGeom>
        </p:spPr>
      </p:pic>
      <p:sp>
        <p:nvSpPr>
          <p:cNvPr id="3" name="Octagon 2">
            <a:extLst>
              <a:ext uri="{FF2B5EF4-FFF2-40B4-BE49-F238E27FC236}">
                <a16:creationId xmlns:a16="http://schemas.microsoft.com/office/drawing/2014/main" id="{22B48158-DA37-1416-5F2D-CF1ED7A74A07}"/>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Q142</a:t>
            </a:r>
          </a:p>
        </p:txBody>
      </p:sp>
      <p:sp>
        <p:nvSpPr>
          <p:cNvPr id="4" name="Title 3">
            <a:extLst>
              <a:ext uri="{FF2B5EF4-FFF2-40B4-BE49-F238E27FC236}">
                <a16:creationId xmlns:a16="http://schemas.microsoft.com/office/drawing/2014/main" id="{55215BAD-EA96-81B4-1B3F-0CF4E4CA8CC7}"/>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Q142. What is the difference between Delete, Truncate and Drop commands?</a:t>
            </a:r>
            <a:endParaRPr lang="en-IN" dirty="0"/>
          </a:p>
        </p:txBody>
      </p:sp>
      <p:sp>
        <p:nvSpPr>
          <p:cNvPr id="7" name="TextBox 6">
            <a:extLst>
              <a:ext uri="{FF2B5EF4-FFF2-40B4-BE49-F238E27FC236}">
                <a16:creationId xmlns:a16="http://schemas.microsoft.com/office/drawing/2014/main" id="{E2F107FB-AC68-0103-1998-E7247AB9200E}"/>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282820500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get the Nth highest salary of an employee?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0556F818-0346-49DF-96A4-24FEF36DCA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6" name="TextBox 5">
            <a:extLst>
              <a:ext uri="{FF2B5EF4-FFF2-40B4-BE49-F238E27FC236}">
                <a16:creationId xmlns:a16="http://schemas.microsoft.com/office/drawing/2014/main" id="{5D12462B-0F45-4680-84A9-DB6DA92198A7}"/>
              </a:ext>
            </a:extLst>
          </p:cNvPr>
          <p:cNvSpPr txBox="1"/>
          <p:nvPr/>
        </p:nvSpPr>
        <p:spPr>
          <a:xfrm>
            <a:off x="2218504" y="1010111"/>
            <a:ext cx="3133725"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The logic is first select TOP 3 salaries in descending order. </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2" name="Table 11">
            <a:extLst>
              <a:ext uri="{FF2B5EF4-FFF2-40B4-BE49-F238E27FC236}">
                <a16:creationId xmlns:a16="http://schemas.microsoft.com/office/drawing/2014/main" id="{AC97297D-DB94-421A-B102-DB5543456F2D}"/>
              </a:ext>
            </a:extLst>
          </p:cNvPr>
          <p:cNvGraphicFramePr>
            <a:graphicFrameLocks noGrp="1"/>
          </p:cNvGraphicFramePr>
          <p:nvPr/>
        </p:nvGraphicFramePr>
        <p:xfrm>
          <a:off x="805492" y="4027753"/>
          <a:ext cx="1366887" cy="2363144"/>
        </p:xfrm>
        <a:graphic>
          <a:graphicData uri="http://schemas.openxmlformats.org/drawingml/2006/table">
            <a:tbl>
              <a:tblPr>
                <a:tableStyleId>{5C22544A-7EE6-4342-B048-85BDC9FD1C3A}</a:tableStyleId>
              </a:tblPr>
              <a:tblGrid>
                <a:gridCol w="1366887">
                  <a:extLst>
                    <a:ext uri="{9D8B030D-6E8A-4147-A177-3AD203B41FA5}">
                      <a16:colId xmlns:a16="http://schemas.microsoft.com/office/drawing/2014/main" val="3056968630"/>
                    </a:ext>
                  </a:extLst>
                </a:gridCol>
              </a:tblGrid>
              <a:tr h="337592">
                <a:tc>
                  <a:txBody>
                    <a:bodyPr/>
                    <a:lstStyle/>
                    <a:p>
                      <a:pPr algn="ctr" fontAlgn="b"/>
                      <a:r>
                        <a:rPr lang="en-US" sz="1600" b="1" u="none" strike="noStrike" dirty="0">
                          <a:effectLst/>
                        </a:rPr>
                        <a:t>Salary</a:t>
                      </a:r>
                      <a:endParaRPr lang="en-US" sz="16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28900333"/>
                  </a:ext>
                </a:extLst>
              </a:tr>
              <a:tr h="337592">
                <a:tc>
                  <a:txBody>
                    <a:bodyPr/>
                    <a:lstStyle/>
                    <a:p>
                      <a:pPr algn="ctr" fontAlgn="b"/>
                      <a:r>
                        <a:rPr lang="en-US" sz="1600" u="none" strike="noStrike">
                          <a:effectLst/>
                        </a:rPr>
                        <a:t>5000</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06094070"/>
                  </a:ext>
                </a:extLst>
              </a:tr>
              <a:tr h="337592">
                <a:tc>
                  <a:txBody>
                    <a:bodyPr/>
                    <a:lstStyle/>
                    <a:p>
                      <a:pPr algn="ctr" fontAlgn="b"/>
                      <a:r>
                        <a:rPr lang="en-US" sz="1600" u="none" strike="noStrike" dirty="0">
                          <a:effectLst/>
                        </a:rPr>
                        <a:t>10000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50873629"/>
                  </a:ext>
                </a:extLst>
              </a:tr>
              <a:tr h="337592">
                <a:tc>
                  <a:txBody>
                    <a:bodyPr/>
                    <a:lstStyle/>
                    <a:p>
                      <a:pPr algn="ctr" fontAlgn="b"/>
                      <a:r>
                        <a:rPr lang="en-US" sz="1600" u="none" strike="noStrike" dirty="0">
                          <a:effectLst/>
                        </a:rPr>
                        <a:t>6000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4595507"/>
                  </a:ext>
                </a:extLst>
              </a:tr>
              <a:tr h="337592">
                <a:tc>
                  <a:txBody>
                    <a:bodyPr/>
                    <a:lstStyle/>
                    <a:p>
                      <a:pPr algn="ctr" fontAlgn="b"/>
                      <a:r>
                        <a:rPr lang="en-US" sz="1600" u="none" strike="noStrike">
                          <a:effectLst/>
                        </a:rPr>
                        <a:t>4000</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45449464"/>
                  </a:ext>
                </a:extLst>
              </a:tr>
              <a:tr h="337592">
                <a:tc>
                  <a:txBody>
                    <a:bodyPr/>
                    <a:lstStyle/>
                    <a:p>
                      <a:pPr algn="ctr" fontAlgn="b"/>
                      <a:r>
                        <a:rPr lang="en-US" sz="1600" u="none" strike="noStrike" dirty="0">
                          <a:effectLst/>
                        </a:rPr>
                        <a:t>2000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15864974"/>
                  </a:ext>
                </a:extLst>
              </a:tr>
              <a:tr h="337592">
                <a:tc>
                  <a:txBody>
                    <a:bodyPr/>
                    <a:lstStyle/>
                    <a:p>
                      <a:pPr algn="ctr" fontAlgn="b"/>
                      <a:r>
                        <a:rPr lang="en-US" sz="1600" u="none" strike="noStrike" dirty="0">
                          <a:effectLst/>
                        </a:rPr>
                        <a:t>7000</a:t>
                      </a:r>
                      <a:endParaRPr lang="en-US" sz="1600" b="0" i="0" u="none" strike="noStrike" dirty="0">
                        <a:solidFill>
                          <a:srgbClr val="000000"/>
                        </a:solidFill>
                        <a:effectLst/>
                        <a:latin typeface="Calibri" panose="020F0502020204030204" pitchFamily="34" charset="0"/>
                      </a:endParaRPr>
                    </a:p>
                  </a:txBody>
                  <a:tcPr marL="7620" marR="7620" marT="7620" marB="0" anchor="b">
                    <a:solidFill>
                      <a:schemeClr val="accent1">
                        <a:tint val="20000"/>
                      </a:schemeClr>
                    </a:solidFill>
                  </a:tcPr>
                </a:tc>
                <a:extLst>
                  <a:ext uri="{0D108BD9-81ED-4DB2-BD59-A6C34878D82A}">
                    <a16:rowId xmlns:a16="http://schemas.microsoft.com/office/drawing/2014/main" val="1832461407"/>
                  </a:ext>
                </a:extLst>
              </a:tr>
            </a:tbl>
          </a:graphicData>
        </a:graphic>
      </p:graphicFrame>
      <p:sp>
        <p:nvSpPr>
          <p:cNvPr id="21" name="TextBox 20">
            <a:extLst>
              <a:ext uri="{FF2B5EF4-FFF2-40B4-BE49-F238E27FC236}">
                <a16:creationId xmlns:a16="http://schemas.microsoft.com/office/drawing/2014/main" id="{60E9B9E3-30AA-4669-807D-E052419E5F76}"/>
              </a:ext>
            </a:extLst>
          </p:cNvPr>
          <p:cNvSpPr txBox="1"/>
          <p:nvPr/>
        </p:nvSpPr>
        <p:spPr>
          <a:xfrm>
            <a:off x="5494345" y="1005983"/>
            <a:ext cx="3133725"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 Put the result in “Result”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and then do order by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asc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A2EE76F4-A996-4DFB-A352-37743DBE3521}"/>
              </a:ext>
            </a:extLst>
          </p:cNvPr>
          <p:cNvSpPr txBox="1"/>
          <p:nvPr/>
        </p:nvSpPr>
        <p:spPr>
          <a:xfrm>
            <a:off x="5115873" y="2016433"/>
            <a:ext cx="3842806" cy="2308324"/>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SELECT  SALARY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FROM (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SELECT DISTINCT TOP 3 SALARY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FROM tbl_Employees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ORDER BY SALARY DESC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a:t>
            </a:r>
            <a:r>
              <a:rPr kumimoji="0" lang="en-US" sz="1600" b="1"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RESULT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ORDER BY SALARY</a:t>
            </a:r>
            <a:endParaRPr kumimoji="0" lang="en-US" sz="1600" b="1"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0F38241C-E1BD-45D4-813C-7CB76CC8B7FA}"/>
              </a:ext>
            </a:extLst>
          </p:cNvPr>
          <p:cNvSpPr txBox="1"/>
          <p:nvPr/>
        </p:nvSpPr>
        <p:spPr>
          <a:xfrm>
            <a:off x="1954236" y="2830247"/>
            <a:ext cx="3379781" cy="830997"/>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SELECT DISTINCT TOP 3 SALARY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FROM tbl_Employees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ORDER BY SALARY DESC </a:t>
            </a:r>
            <a:endParaRPr kumimoji="0" lang="en-US" sz="16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graphicFrame>
        <p:nvGraphicFramePr>
          <p:cNvPr id="26" name="Table 25">
            <a:extLst>
              <a:ext uri="{FF2B5EF4-FFF2-40B4-BE49-F238E27FC236}">
                <a16:creationId xmlns:a16="http://schemas.microsoft.com/office/drawing/2014/main" id="{0517A2D1-EBED-41FF-A6C7-DE20404779E3}"/>
              </a:ext>
            </a:extLst>
          </p:cNvPr>
          <p:cNvGraphicFramePr>
            <a:graphicFrameLocks noGrp="1"/>
          </p:cNvGraphicFramePr>
          <p:nvPr/>
        </p:nvGraphicFramePr>
        <p:xfrm>
          <a:off x="6204966" y="4713553"/>
          <a:ext cx="1206982" cy="1677344"/>
        </p:xfrm>
        <a:graphic>
          <a:graphicData uri="http://schemas.openxmlformats.org/drawingml/2006/table">
            <a:tbl>
              <a:tblPr>
                <a:tableStyleId>{5C22544A-7EE6-4342-B048-85BDC9FD1C3A}</a:tableStyleId>
              </a:tblPr>
              <a:tblGrid>
                <a:gridCol w="1206982">
                  <a:extLst>
                    <a:ext uri="{9D8B030D-6E8A-4147-A177-3AD203B41FA5}">
                      <a16:colId xmlns:a16="http://schemas.microsoft.com/office/drawing/2014/main" val="1428072257"/>
                    </a:ext>
                  </a:extLst>
                </a:gridCol>
              </a:tblGrid>
              <a:tr h="419336">
                <a:tc>
                  <a:txBody>
                    <a:bodyPr/>
                    <a:lstStyle/>
                    <a:p>
                      <a:pPr algn="ctr" fontAlgn="b"/>
                      <a:r>
                        <a:rPr lang="en-US" sz="1600" b="1" u="none" strike="noStrike" dirty="0">
                          <a:effectLst/>
                        </a:rPr>
                        <a:t>Result</a:t>
                      </a:r>
                      <a:endParaRPr lang="en-US" sz="16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87709859"/>
                  </a:ext>
                </a:extLst>
              </a:tr>
              <a:tr h="419336">
                <a:tc>
                  <a:txBody>
                    <a:bodyPr/>
                    <a:lstStyle/>
                    <a:p>
                      <a:pPr algn="ctr" fontAlgn="b"/>
                      <a:r>
                        <a:rPr lang="en-US" sz="1600" u="none" strike="noStrike" dirty="0">
                          <a:effectLst/>
                        </a:rPr>
                        <a:t>6000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41653120"/>
                  </a:ext>
                </a:extLst>
              </a:tr>
              <a:tr h="419336">
                <a:tc>
                  <a:txBody>
                    <a:bodyPr/>
                    <a:lstStyle/>
                    <a:p>
                      <a:pPr algn="ctr" fontAlgn="b"/>
                      <a:r>
                        <a:rPr lang="en-US" sz="1600" u="none" strike="noStrike" dirty="0">
                          <a:effectLst/>
                        </a:rPr>
                        <a:t>7000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399242"/>
                  </a:ext>
                </a:extLst>
              </a:tr>
              <a:tr h="419336">
                <a:tc>
                  <a:txBody>
                    <a:bodyPr/>
                    <a:lstStyle/>
                    <a:p>
                      <a:pPr algn="ctr" fontAlgn="b"/>
                      <a:r>
                        <a:rPr lang="en-US" sz="1600" u="none" strike="noStrike" dirty="0">
                          <a:effectLst/>
                        </a:rPr>
                        <a:t>10000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7697850"/>
                  </a:ext>
                </a:extLst>
              </a:tr>
            </a:tbl>
          </a:graphicData>
        </a:graphic>
      </p:graphicFrame>
      <p:graphicFrame>
        <p:nvGraphicFramePr>
          <p:cNvPr id="27" name="Table 26">
            <a:extLst>
              <a:ext uri="{FF2B5EF4-FFF2-40B4-BE49-F238E27FC236}">
                <a16:creationId xmlns:a16="http://schemas.microsoft.com/office/drawing/2014/main" id="{E2D28B38-26AA-4D33-8267-2BA0E7B2D2E5}"/>
              </a:ext>
            </a:extLst>
          </p:cNvPr>
          <p:cNvGraphicFramePr>
            <a:graphicFrameLocks noGrp="1"/>
          </p:cNvGraphicFramePr>
          <p:nvPr/>
        </p:nvGraphicFramePr>
        <p:xfrm>
          <a:off x="3111739" y="4892838"/>
          <a:ext cx="1064067" cy="1498059"/>
        </p:xfrm>
        <a:graphic>
          <a:graphicData uri="http://schemas.openxmlformats.org/drawingml/2006/table">
            <a:tbl>
              <a:tblPr>
                <a:tableStyleId>{5C22544A-7EE6-4342-B048-85BDC9FD1C3A}</a:tableStyleId>
              </a:tblPr>
              <a:tblGrid>
                <a:gridCol w="1064067">
                  <a:extLst>
                    <a:ext uri="{9D8B030D-6E8A-4147-A177-3AD203B41FA5}">
                      <a16:colId xmlns:a16="http://schemas.microsoft.com/office/drawing/2014/main" val="3261417595"/>
                    </a:ext>
                  </a:extLst>
                </a:gridCol>
              </a:tblGrid>
              <a:tr h="499353">
                <a:tc>
                  <a:txBody>
                    <a:bodyPr/>
                    <a:lstStyle/>
                    <a:p>
                      <a:pPr algn="ctr" fontAlgn="b"/>
                      <a:r>
                        <a:rPr lang="en-US" sz="1600" u="none" strike="noStrike">
                          <a:effectLst/>
                        </a:rPr>
                        <a:t>10000</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31204906"/>
                  </a:ext>
                </a:extLst>
              </a:tr>
              <a:tr h="499353">
                <a:tc>
                  <a:txBody>
                    <a:bodyPr/>
                    <a:lstStyle/>
                    <a:p>
                      <a:pPr algn="ctr" fontAlgn="b"/>
                      <a:r>
                        <a:rPr lang="en-US" sz="1600" u="none" strike="noStrike" dirty="0">
                          <a:effectLst/>
                        </a:rPr>
                        <a:t>7000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323907"/>
                  </a:ext>
                </a:extLst>
              </a:tr>
              <a:tr h="499353">
                <a:tc>
                  <a:txBody>
                    <a:bodyPr/>
                    <a:lstStyle/>
                    <a:p>
                      <a:pPr algn="ctr" fontAlgn="b"/>
                      <a:r>
                        <a:rPr lang="en-US" sz="1600" u="none" strike="noStrike" dirty="0">
                          <a:effectLst/>
                        </a:rPr>
                        <a:t>6000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85387539"/>
                  </a:ext>
                </a:extLst>
              </a:tr>
            </a:tbl>
          </a:graphicData>
        </a:graphic>
      </p:graphicFrame>
      <p:sp>
        <p:nvSpPr>
          <p:cNvPr id="28" name="TextBox 27">
            <a:extLst>
              <a:ext uri="{FF2B5EF4-FFF2-40B4-BE49-F238E27FC236}">
                <a16:creationId xmlns:a16="http://schemas.microsoft.com/office/drawing/2014/main" id="{6B72A78F-CBE6-49B6-98E4-B680899A8BF3}"/>
              </a:ext>
            </a:extLst>
          </p:cNvPr>
          <p:cNvSpPr txBox="1"/>
          <p:nvPr/>
        </p:nvSpPr>
        <p:spPr>
          <a:xfrm>
            <a:off x="8798559" y="1005452"/>
            <a:ext cx="278028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 Select top 1 salary from result set</a:t>
            </a:r>
          </a:p>
        </p:txBody>
      </p:sp>
      <p:sp>
        <p:nvSpPr>
          <p:cNvPr id="29" name="TextBox 28">
            <a:extLst>
              <a:ext uri="{FF2B5EF4-FFF2-40B4-BE49-F238E27FC236}">
                <a16:creationId xmlns:a16="http://schemas.microsoft.com/office/drawing/2014/main" id="{C3AF916D-BA4F-445E-9318-DDE42E03FD15}"/>
              </a:ext>
            </a:extLst>
          </p:cNvPr>
          <p:cNvSpPr txBox="1"/>
          <p:nvPr/>
        </p:nvSpPr>
        <p:spPr>
          <a:xfrm>
            <a:off x="8353870" y="2020479"/>
            <a:ext cx="3615069" cy="2308324"/>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SELECT  </a:t>
            </a:r>
            <a:r>
              <a:rPr kumimoji="0" lang="en-US" sz="1600" b="1"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TOP 1</a:t>
            </a: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SALARY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FROM (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SELECT DISTINCT TOP 3 SALARY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FROM tbl_Employees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ORDER BY SALARY DESC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 RESULT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ORDER BY SALARY</a:t>
            </a:r>
            <a:endParaRPr kumimoji="0" lang="en-US" sz="16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graphicFrame>
        <p:nvGraphicFramePr>
          <p:cNvPr id="31" name="Table 30">
            <a:extLst>
              <a:ext uri="{FF2B5EF4-FFF2-40B4-BE49-F238E27FC236}">
                <a16:creationId xmlns:a16="http://schemas.microsoft.com/office/drawing/2014/main" id="{AD1BB8C1-EBEC-4158-9A63-9753D912418C}"/>
              </a:ext>
            </a:extLst>
          </p:cNvPr>
          <p:cNvGraphicFramePr>
            <a:graphicFrameLocks noGrp="1"/>
          </p:cNvGraphicFramePr>
          <p:nvPr/>
        </p:nvGraphicFramePr>
        <p:xfrm>
          <a:off x="9640710" y="5435829"/>
          <a:ext cx="1095984" cy="955068"/>
        </p:xfrm>
        <a:graphic>
          <a:graphicData uri="http://schemas.openxmlformats.org/drawingml/2006/table">
            <a:tbl>
              <a:tblPr>
                <a:tableStyleId>{5C22544A-7EE6-4342-B048-85BDC9FD1C3A}</a:tableStyleId>
              </a:tblPr>
              <a:tblGrid>
                <a:gridCol w="1095984">
                  <a:extLst>
                    <a:ext uri="{9D8B030D-6E8A-4147-A177-3AD203B41FA5}">
                      <a16:colId xmlns:a16="http://schemas.microsoft.com/office/drawing/2014/main" val="731375570"/>
                    </a:ext>
                  </a:extLst>
                </a:gridCol>
              </a:tblGrid>
              <a:tr h="477534">
                <a:tc>
                  <a:txBody>
                    <a:bodyPr/>
                    <a:lstStyle/>
                    <a:p>
                      <a:pPr algn="ctr" fontAlgn="b"/>
                      <a:r>
                        <a:rPr lang="en-US" sz="1600" b="1" u="none" strike="noStrike" dirty="0">
                          <a:effectLst/>
                        </a:rPr>
                        <a:t>Result</a:t>
                      </a:r>
                      <a:endParaRPr lang="en-US" sz="16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87039289"/>
                  </a:ext>
                </a:extLst>
              </a:tr>
              <a:tr h="477534">
                <a:tc>
                  <a:txBody>
                    <a:bodyPr/>
                    <a:lstStyle/>
                    <a:p>
                      <a:pPr algn="ctr" fontAlgn="b"/>
                      <a:r>
                        <a:rPr lang="en-US" sz="1600" u="none" strike="noStrike" dirty="0">
                          <a:effectLst/>
                        </a:rPr>
                        <a:t>6000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76284906"/>
                  </a:ext>
                </a:extLst>
              </a:tr>
            </a:tbl>
          </a:graphicData>
        </a:graphic>
      </p:graphicFrame>
      <p:pic>
        <p:nvPicPr>
          <p:cNvPr id="15" name="Picture 14">
            <a:extLst>
              <a:ext uri="{FF2B5EF4-FFF2-40B4-BE49-F238E27FC236}">
                <a16:creationId xmlns:a16="http://schemas.microsoft.com/office/drawing/2014/main" id="{63122FE2-9450-4429-A243-2243814F56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69240" y="289996"/>
            <a:ext cx="708721" cy="281964"/>
          </a:xfrm>
          <a:prstGeom prst="rect">
            <a:avLst/>
          </a:prstGeom>
        </p:spPr>
      </p:pic>
      <p:sp>
        <p:nvSpPr>
          <p:cNvPr id="2" name="Octagon 1">
            <a:extLst>
              <a:ext uri="{FF2B5EF4-FFF2-40B4-BE49-F238E27FC236}">
                <a16:creationId xmlns:a16="http://schemas.microsoft.com/office/drawing/2014/main" id="{106E8AE2-B152-3D57-E9A5-E0D76BA99912}"/>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Q143</a:t>
            </a:r>
          </a:p>
        </p:txBody>
      </p:sp>
      <p:sp>
        <p:nvSpPr>
          <p:cNvPr id="3" name="Title 2">
            <a:extLst>
              <a:ext uri="{FF2B5EF4-FFF2-40B4-BE49-F238E27FC236}">
                <a16:creationId xmlns:a16="http://schemas.microsoft.com/office/drawing/2014/main" id="{864D0A25-7E70-7B98-71B5-3A6A4EFA58D4}"/>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Q143. How to get the Nth highest salary of an employee?</a:t>
            </a:r>
            <a:endParaRPr lang="en-IN" dirty="0"/>
          </a:p>
        </p:txBody>
      </p:sp>
      <p:sp>
        <p:nvSpPr>
          <p:cNvPr id="5" name="TextBox 4">
            <a:extLst>
              <a:ext uri="{FF2B5EF4-FFF2-40B4-BE49-F238E27FC236}">
                <a16:creationId xmlns:a16="http://schemas.microsoft.com/office/drawing/2014/main" id="{D6CDA3C7-A648-6713-7B55-E63519D23B51}"/>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92703332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ACID properties?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8A5DE9F8-FBA2-45CB-8ADD-BB8A8BBB5E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7" name="TextBox 6">
            <a:extLst>
              <a:ext uri="{FF2B5EF4-FFF2-40B4-BE49-F238E27FC236}">
                <a16:creationId xmlns:a16="http://schemas.microsoft.com/office/drawing/2014/main" id="{3987762A-890C-4933-B5CC-EC91A67129BE}"/>
              </a:ext>
            </a:extLst>
          </p:cNvPr>
          <p:cNvSpPr txBox="1"/>
          <p:nvPr/>
        </p:nvSpPr>
        <p:spPr>
          <a:xfrm>
            <a:off x="1080389" y="1057840"/>
            <a:ext cx="8350214"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ACID properties are used when you are handling</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transactions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SQL.</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For example, multiple inserts in a table are happening at the same point of time.</a:t>
            </a:r>
          </a:p>
        </p:txBody>
      </p:sp>
      <p:pic>
        <p:nvPicPr>
          <p:cNvPr id="4" name="Picture 3">
            <a:extLst>
              <a:ext uri="{FF2B5EF4-FFF2-40B4-BE49-F238E27FC236}">
                <a16:creationId xmlns:a16="http://schemas.microsoft.com/office/drawing/2014/main" id="{FC7E4728-C51F-8B21-91EC-512F9242B83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90639" y="2121488"/>
            <a:ext cx="6898968" cy="1306356"/>
          </a:xfrm>
          <a:prstGeom prst="rect">
            <a:avLst/>
          </a:prstGeom>
        </p:spPr>
      </p:pic>
      <p:pic>
        <p:nvPicPr>
          <p:cNvPr id="8" name="Picture 7">
            <a:extLst>
              <a:ext uri="{FF2B5EF4-FFF2-40B4-BE49-F238E27FC236}">
                <a16:creationId xmlns:a16="http://schemas.microsoft.com/office/drawing/2014/main" id="{E19B41EC-8B4B-50B6-1CE1-E47C290FD04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14883" y="3414528"/>
            <a:ext cx="6898968" cy="1009777"/>
          </a:xfrm>
          <a:prstGeom prst="rect">
            <a:avLst/>
          </a:prstGeom>
        </p:spPr>
      </p:pic>
      <p:pic>
        <p:nvPicPr>
          <p:cNvPr id="11" name="Picture 10">
            <a:extLst>
              <a:ext uri="{FF2B5EF4-FFF2-40B4-BE49-F238E27FC236}">
                <a16:creationId xmlns:a16="http://schemas.microsoft.com/office/drawing/2014/main" id="{C1AE2CD2-83B2-4DB7-5969-228274C49C9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78738" y="4424305"/>
            <a:ext cx="6673005" cy="1023900"/>
          </a:xfrm>
          <a:prstGeom prst="rect">
            <a:avLst/>
          </a:prstGeom>
        </p:spPr>
      </p:pic>
      <p:pic>
        <p:nvPicPr>
          <p:cNvPr id="13" name="Picture 12">
            <a:extLst>
              <a:ext uri="{FF2B5EF4-FFF2-40B4-BE49-F238E27FC236}">
                <a16:creationId xmlns:a16="http://schemas.microsoft.com/office/drawing/2014/main" id="{542D8F84-1C34-CD4C-4661-32C40A77487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276991" y="5448205"/>
            <a:ext cx="6870723" cy="1094514"/>
          </a:xfrm>
          <a:prstGeom prst="rect">
            <a:avLst/>
          </a:prstGeom>
        </p:spPr>
      </p:pic>
      <p:sp>
        <p:nvSpPr>
          <p:cNvPr id="2" name="Octagon 1">
            <a:extLst>
              <a:ext uri="{FF2B5EF4-FFF2-40B4-BE49-F238E27FC236}">
                <a16:creationId xmlns:a16="http://schemas.microsoft.com/office/drawing/2014/main" id="{2CA0F615-295E-66B9-0621-24918133D992}"/>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Q144</a:t>
            </a:r>
          </a:p>
        </p:txBody>
      </p:sp>
      <p:sp>
        <p:nvSpPr>
          <p:cNvPr id="5" name="Title 4">
            <a:extLst>
              <a:ext uri="{FF2B5EF4-FFF2-40B4-BE49-F238E27FC236}">
                <a16:creationId xmlns:a16="http://schemas.microsoft.com/office/drawing/2014/main" id="{F520B4BB-DC5E-BFE0-493C-82513F7F1B1A}"/>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Q144. What are ACID properties?</a:t>
            </a:r>
            <a:endParaRPr lang="en-IN" dirty="0"/>
          </a:p>
        </p:txBody>
      </p:sp>
      <p:sp>
        <p:nvSpPr>
          <p:cNvPr id="9" name="TextBox 8">
            <a:extLst>
              <a:ext uri="{FF2B5EF4-FFF2-40B4-BE49-F238E27FC236}">
                <a16:creationId xmlns:a16="http://schemas.microsoft.com/office/drawing/2014/main" id="{BD3F5EEA-AA39-F66A-4DA1-64C326BDDF1A}"/>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4003957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Magic Tables in SQL Server?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F685C256-02C3-412C-8367-0D953A3291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06898" y="57306"/>
            <a:ext cx="877184" cy="769125"/>
          </a:xfrm>
          <a:prstGeom prst="rect">
            <a:avLst/>
          </a:prstGeom>
        </p:spPr>
      </p:pic>
      <p:sp>
        <p:nvSpPr>
          <p:cNvPr id="7" name="TextBox 6">
            <a:extLst>
              <a:ext uri="{FF2B5EF4-FFF2-40B4-BE49-F238E27FC236}">
                <a16:creationId xmlns:a16="http://schemas.microsoft.com/office/drawing/2014/main" id="{43DADADB-752A-41A9-85F2-942AFE1FD5CA}"/>
              </a:ext>
            </a:extLst>
          </p:cNvPr>
          <p:cNvSpPr txBox="1"/>
          <p:nvPr/>
        </p:nvSpPr>
        <p:spPr>
          <a:xfrm>
            <a:off x="1265549" y="1054479"/>
            <a:ext cx="6093617"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Magic tables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are the temporary logical tables that are created by the SQL server, whenever there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insertion or deletion or update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D.M.L) operations. </a:t>
            </a:r>
          </a:p>
        </p:txBody>
      </p:sp>
      <p:sp>
        <p:nvSpPr>
          <p:cNvPr id="8" name="TextBox 7">
            <a:extLst>
              <a:ext uri="{FF2B5EF4-FFF2-40B4-BE49-F238E27FC236}">
                <a16:creationId xmlns:a16="http://schemas.microsoft.com/office/drawing/2014/main" id="{0627DF60-C723-46E6-9CCF-0720A8494770}"/>
              </a:ext>
            </a:extLst>
          </p:cNvPr>
          <p:cNvSpPr txBox="1"/>
          <p:nvPr/>
        </p:nvSpPr>
        <p:spPr>
          <a:xfrm>
            <a:off x="1265548" y="2322247"/>
            <a:ext cx="6472733" cy="3139321"/>
          </a:xfrm>
          <a:prstGeom prst="rect">
            <a:avLst/>
          </a:prstGeom>
          <a:noFill/>
        </p:spPr>
        <p:txBody>
          <a:bodyPr wrap="square">
            <a:spAutoFit/>
          </a:bodyPr>
          <a:lstStyle/>
          <a:p>
            <a:pPr marL="285750" marR="0" lvl="0" indent="-285750" algn="l" defTabSz="914400" rtl="0" eaLnBrk="1" fontAlgn="base"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Types of magic tables</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INSERTED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When any insert query executed, then the recently inserted row gets added to the INSERTED magic table.</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base"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DELETED – </a:t>
            </a: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When any delete query executed, then the recently deleted row gets added to the DELETED magic table.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base"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update case, the updated row gets stored in INSERTED magic table and the old row or previous row gets stored in the DELETED magic table.</a:t>
            </a:r>
          </a:p>
        </p:txBody>
      </p:sp>
      <p:sp>
        <p:nvSpPr>
          <p:cNvPr id="9" name="TextBox 8">
            <a:extLst>
              <a:ext uri="{FF2B5EF4-FFF2-40B4-BE49-F238E27FC236}">
                <a16:creationId xmlns:a16="http://schemas.microsoft.com/office/drawing/2014/main" id="{65F49EC5-59B6-48E0-819E-9EB30B72DC24}"/>
              </a:ext>
            </a:extLst>
          </p:cNvPr>
          <p:cNvSpPr txBox="1"/>
          <p:nvPr/>
        </p:nvSpPr>
        <p:spPr>
          <a:xfrm>
            <a:off x="1265548" y="5803521"/>
            <a:ext cx="609361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use of magic tables are TRIGGERS.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C2ED786B-C10C-2D2A-63D7-78B77AC1A088}"/>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Q145</a:t>
            </a:r>
          </a:p>
        </p:txBody>
      </p:sp>
      <p:sp>
        <p:nvSpPr>
          <p:cNvPr id="3" name="Title 2">
            <a:extLst>
              <a:ext uri="{FF2B5EF4-FFF2-40B4-BE49-F238E27FC236}">
                <a16:creationId xmlns:a16="http://schemas.microsoft.com/office/drawing/2014/main" id="{F90F78C4-1560-79CA-D255-E85C55BD163A}"/>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Q145. What are Magic Tables in SQL Server?</a:t>
            </a:r>
            <a:endParaRPr lang="en-IN" dirty="0"/>
          </a:p>
        </p:txBody>
      </p:sp>
      <p:sp>
        <p:nvSpPr>
          <p:cNvPr id="5" name="TextBox 4">
            <a:extLst>
              <a:ext uri="{FF2B5EF4-FFF2-40B4-BE49-F238E27FC236}">
                <a16:creationId xmlns:a16="http://schemas.microsoft.com/office/drawing/2014/main" id="{A543FD3A-F508-2DD2-E6ED-8EF3BD316682}"/>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25126512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3" y="525272"/>
            <a:ext cx="7947301" cy="1325563"/>
          </a:xfrm>
        </p:spPr>
        <p:txBody>
          <a:bodyPr>
            <a:noAutofit/>
          </a:bodyPr>
          <a:lstStyle/>
          <a:p>
            <a:r>
              <a:rPr lang="fr-FR" sz="3200" b="1" dirty="0" err="1">
                <a:solidFill>
                  <a:srgbClr val="FFFF00"/>
                </a:solidFill>
              </a:rPr>
              <a:t>Chapter</a:t>
            </a:r>
            <a:r>
              <a:rPr lang="fr-FR" sz="3200" b="1" dirty="0">
                <a:solidFill>
                  <a:srgbClr val="FFFF00"/>
                </a:solidFill>
              </a:rPr>
              <a:t> 17 : ASP.NET – MVC - Part 1</a:t>
            </a:r>
            <a:endParaRPr lang="en-US" sz="3200" b="1" dirty="0">
              <a:solidFill>
                <a:srgbClr val="FFFF00"/>
              </a:solidFill>
            </a:endParaRP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188517"/>
            <a:ext cx="7272153"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Q146. What is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MVC</a:t>
            </a:r>
            <a:r>
              <a:rPr lang="en-US" sz="1600" dirty="0">
                <a:hlinkClick r:id="rId3" action="ppaction://hlinksldjump">
                  <a:extLst>
                    <a:ext uri="{A12FA001-AC4F-418D-AE19-62706E023703}">
                      <ahyp:hlinkClr xmlns:ahyp="http://schemas.microsoft.com/office/drawing/2018/hyperlinkcolor" val="tx"/>
                    </a:ext>
                  </a:extLst>
                </a:hlinkClick>
              </a:rPr>
              <a:t>? Explain MVC Life cycle.</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Q147. What are the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advantages of MVC</a:t>
            </a:r>
            <a:r>
              <a:rPr lang="en-US" sz="1600" dirty="0">
                <a:hlinkClick r:id="rId5" action="ppaction://hlinksldjump">
                  <a:extLst>
                    <a:ext uri="{A12FA001-AC4F-418D-AE19-62706E023703}">
                      <ahyp:hlinkClr xmlns:ahyp="http://schemas.microsoft.com/office/drawing/2018/hyperlinkcolor" val="tx"/>
                    </a:ext>
                  </a:extLst>
                </a:hlinkClick>
              </a:rPr>
              <a:t> over Web Forms?</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Q148. What are the different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return types</a:t>
            </a:r>
            <a:r>
              <a:rPr lang="en-US" sz="1600" dirty="0">
                <a:hlinkClick r:id="rId6" action="ppaction://hlinksldjump">
                  <a:extLst>
                    <a:ext uri="{A12FA001-AC4F-418D-AE19-62706E023703}">
                      <ahyp:hlinkClr xmlns:ahyp="http://schemas.microsoft.com/office/drawing/2018/hyperlinkcolor" val="tx"/>
                    </a:ext>
                  </a:extLst>
                </a:hlinkClick>
              </a:rPr>
              <a:t> of a controller Action method?</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Q149. What are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Filters</a:t>
            </a:r>
            <a:r>
              <a:rPr lang="en-US" sz="1600" dirty="0">
                <a:hlinkClick r:id="rId7" action="ppaction://hlinksldjump">
                  <a:extLst>
                    <a:ext uri="{A12FA001-AC4F-418D-AE19-62706E023703}">
                      <ahyp:hlinkClr xmlns:ahyp="http://schemas.microsoft.com/office/drawing/2018/hyperlinkcolor" val="tx"/>
                    </a:ext>
                  </a:extLst>
                </a:hlinkClick>
              </a:rPr>
              <a:t> and their types in MVC?</a:t>
            </a:r>
            <a:endParaRPr lang="en-US" sz="1600" dirty="0">
              <a:solidFill>
                <a:srgbClr val="0563C1"/>
              </a:solidFill>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Q150. What is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Authentication</a:t>
            </a:r>
            <a:r>
              <a:rPr lang="en-US" sz="1600" dirty="0">
                <a:hlinkClick r:id="rId4"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Authorization</a:t>
            </a:r>
            <a:r>
              <a:rPr lang="en-US" sz="1600" dirty="0">
                <a:hlinkClick r:id="rId4" action="ppaction://hlinksldjump">
                  <a:extLst>
                    <a:ext uri="{A12FA001-AC4F-418D-AE19-62706E023703}">
                      <ahyp:hlinkClr xmlns:ahyp="http://schemas.microsoft.com/office/drawing/2018/hyperlinkcolor" val="tx"/>
                    </a:ext>
                  </a:extLst>
                </a:hlinkClick>
              </a:rPr>
              <a:t> in ASP.NET MVC?</a:t>
            </a: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Q151. What are the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types of Authentication </a:t>
            </a:r>
            <a:r>
              <a:rPr lang="en-US" sz="1600" dirty="0">
                <a:hlinkClick r:id="rId8" action="ppaction://hlinksldjump">
                  <a:extLst>
                    <a:ext uri="{A12FA001-AC4F-418D-AE19-62706E023703}">
                      <ahyp:hlinkClr xmlns:ahyp="http://schemas.microsoft.com/office/drawing/2018/hyperlinkcolor" val="tx"/>
                    </a:ext>
                  </a:extLst>
                </a:hlinkClick>
              </a:rPr>
              <a:t>in ASP.NET MVC?</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Q152. What is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Output Caching </a:t>
            </a:r>
            <a:r>
              <a:rPr lang="en-US" sz="1600" dirty="0">
                <a:hlinkClick r:id="rId9" action="ppaction://hlinksldjump">
                  <a:extLst>
                    <a:ext uri="{A12FA001-AC4F-418D-AE19-62706E023703}">
                      <ahyp:hlinkClr xmlns:ahyp="http://schemas.microsoft.com/office/drawing/2018/hyperlinkcolor" val="tx"/>
                    </a:ext>
                  </a:extLst>
                </a:hlinkClick>
              </a:rPr>
              <a:t>in MVC? How to implement it?</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Q153. What is Routing in MVC? </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Q154. Explain </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Attribute Based Routing </a:t>
            </a:r>
            <a:r>
              <a:rPr lang="en-US" sz="1600" dirty="0">
                <a:hlinkClick r:id="rId11" action="ppaction://hlinksldjump">
                  <a:extLst>
                    <a:ext uri="{A12FA001-AC4F-418D-AE19-62706E023703}">
                      <ahyp:hlinkClr xmlns:ahyp="http://schemas.microsoft.com/office/drawing/2018/hyperlinkcolor" val="tx"/>
                    </a:ext>
                  </a:extLst>
                </a:hlinkClick>
              </a:rPr>
              <a:t>in MVC?</a:t>
            </a:r>
            <a:endParaRPr lang="en-US" sz="1600" dirty="0"/>
          </a:p>
        </p:txBody>
      </p:sp>
      <p:sp>
        <p:nvSpPr>
          <p:cNvPr id="2" name="TextBox 1">
            <a:extLst>
              <a:ext uri="{FF2B5EF4-FFF2-40B4-BE49-F238E27FC236}">
                <a16:creationId xmlns:a16="http://schemas.microsoft.com/office/drawing/2014/main" id="{1D28B5E2-935C-67DE-420A-ADE6596260C2}"/>
              </a:ext>
            </a:extLst>
          </p:cNvPr>
          <p:cNvSpPr txBox="1"/>
          <p:nvPr/>
        </p:nvSpPr>
        <p:spPr>
          <a:xfrm>
            <a:off x="4955533" y="251845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62701990-ACDD-6DA7-227C-F60E4F1D3C06}"/>
              </a:ext>
            </a:extLst>
          </p:cNvPr>
          <p:cNvSpPr txBox="1"/>
          <p:nvPr/>
        </p:nvSpPr>
        <p:spPr>
          <a:xfrm>
            <a:off x="6233727" y="2891903"/>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93E72717-42D7-6D32-80D8-D4D18E20C127}"/>
              </a:ext>
            </a:extLst>
          </p:cNvPr>
          <p:cNvSpPr txBox="1"/>
          <p:nvPr/>
        </p:nvSpPr>
        <p:spPr>
          <a:xfrm>
            <a:off x="4119786" y="3259081"/>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5" name="TextBox 4">
            <a:extLst>
              <a:ext uri="{FF2B5EF4-FFF2-40B4-BE49-F238E27FC236}">
                <a16:creationId xmlns:a16="http://schemas.microsoft.com/office/drawing/2014/main" id="{776D33E6-9427-2346-2034-EFA1ED8318B0}"/>
              </a:ext>
            </a:extLst>
          </p:cNvPr>
          <p:cNvSpPr txBox="1"/>
          <p:nvPr/>
        </p:nvSpPr>
        <p:spPr>
          <a:xfrm>
            <a:off x="5594629" y="363461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8" name="TextBox 7">
            <a:extLst>
              <a:ext uri="{FF2B5EF4-FFF2-40B4-BE49-F238E27FC236}">
                <a16:creationId xmlns:a16="http://schemas.microsoft.com/office/drawing/2014/main" id="{9AD2163F-20A7-FB10-FA65-FF04194F597E}"/>
              </a:ext>
            </a:extLst>
          </p:cNvPr>
          <p:cNvSpPr txBox="1"/>
          <p:nvPr/>
        </p:nvSpPr>
        <p:spPr>
          <a:xfrm>
            <a:off x="4163920" y="5116616"/>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9" name="Picture 8">
            <a:extLst>
              <a:ext uri="{FF2B5EF4-FFF2-40B4-BE49-F238E27FC236}">
                <a16:creationId xmlns:a16="http://schemas.microsoft.com/office/drawing/2014/main" id="{15EDED9A-6C8E-A504-B83D-BFD0229FB2C2}"/>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156220" y="2188518"/>
            <a:ext cx="2975830" cy="2354342"/>
          </a:xfrm>
          <a:prstGeom prst="rect">
            <a:avLst/>
          </a:prstGeom>
        </p:spPr>
      </p:pic>
      <p:sp>
        <p:nvSpPr>
          <p:cNvPr id="10" name="TextBox 9">
            <a:extLst>
              <a:ext uri="{FF2B5EF4-FFF2-40B4-BE49-F238E27FC236}">
                <a16:creationId xmlns:a16="http://schemas.microsoft.com/office/drawing/2014/main" id="{B65B3DF8-EA82-57E6-F201-9CE57C6C2065}"/>
              </a:ext>
            </a:extLst>
          </p:cNvPr>
          <p:cNvSpPr txBox="1"/>
          <p:nvPr/>
        </p:nvSpPr>
        <p:spPr>
          <a:xfrm>
            <a:off x="10342731" y="6373174"/>
            <a:ext cx="1972639" cy="307777"/>
          </a:xfrm>
          <a:prstGeom prst="rect">
            <a:avLst/>
          </a:prstGeom>
          <a:noFill/>
        </p:spPr>
        <p:txBody>
          <a:bodyPr wrap="square">
            <a:spAutoFit/>
          </a:bodyPr>
          <a:lstStyle/>
          <a:p>
            <a:r>
              <a:rPr lang="en-US" sz="1400" dirty="0">
                <a:hlinkClick r:id="rId13" action="ppaction://hlinksldjump"/>
              </a:rPr>
              <a:t>Back to main index</a:t>
            </a:r>
            <a:endParaRPr lang="en-IN" sz="1400" dirty="0"/>
          </a:p>
        </p:txBody>
      </p:sp>
    </p:spTree>
    <p:extLst>
      <p:ext uri="{BB962C8B-B14F-4D97-AF65-F5344CB8AC3E}">
        <p14:creationId xmlns:p14="http://schemas.microsoft.com/office/powerpoint/2010/main" val="3535468495"/>
      </p:ext>
    </p:extLst>
  </p:cSld>
  <p:clrMapOvr>
    <a:overrideClrMapping bg1="dk1" tx1="lt1" bg2="dk2" tx2="lt2" accent1="accent1" accent2="accent2" accent3="accent3" accent4="accent4" accent5="accent5" accent6="accent6" hlink="hlink" folHlink="folHlink"/>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MVC? Explain MVC Life cycle.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4" name="Picture 3">
            <a:extLst>
              <a:ext uri="{FF2B5EF4-FFF2-40B4-BE49-F238E27FC236}">
                <a16:creationId xmlns:a16="http://schemas.microsoft.com/office/drawing/2014/main" id="{47A64247-CA90-4F27-8DED-8EC12620A4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23641" y="53399"/>
            <a:ext cx="960441" cy="755641"/>
          </a:xfrm>
          <a:prstGeom prst="rect">
            <a:avLst/>
          </a:prstGeom>
        </p:spPr>
      </p:pic>
      <p:sp>
        <p:nvSpPr>
          <p:cNvPr id="8" name="TextBox 7">
            <a:extLst>
              <a:ext uri="{FF2B5EF4-FFF2-40B4-BE49-F238E27FC236}">
                <a16:creationId xmlns:a16="http://schemas.microsoft.com/office/drawing/2014/main" id="{9726CBAF-2F05-4881-9E73-1ECD969445FC}"/>
              </a:ext>
            </a:extLst>
          </p:cNvPr>
          <p:cNvSpPr txBox="1"/>
          <p:nvPr/>
        </p:nvSpPr>
        <p:spPr>
          <a:xfrm>
            <a:off x="582876" y="1337999"/>
            <a:ext cx="5290508" cy="2641044"/>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MVC is a framework for building web applications using MVC (Model View Controller) architecture.</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Model</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represents the data.</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View</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displays the data.</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91440" lvl="0" indent="-342900" algn="l" defTabSz="914400" rtl="0" eaLnBrk="1" fontAlgn="auto" latinLnBrk="0" hangingPunct="1">
              <a:lnSpc>
                <a:spcPct val="107000"/>
              </a:lnSpc>
              <a:spcBef>
                <a:spcPts val="600"/>
              </a:spcBef>
              <a:spcAft>
                <a:spcPts val="60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Controllers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act as an interface between Model and View components to process all the business logic.</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763A0022-B99E-521B-DC9F-D50293DBA52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13170" y="983814"/>
            <a:ext cx="1234965" cy="1267252"/>
          </a:xfrm>
          <a:prstGeom prst="rect">
            <a:avLst/>
          </a:prstGeom>
        </p:spPr>
      </p:pic>
      <p:pic>
        <p:nvPicPr>
          <p:cNvPr id="5" name="Picture 4">
            <a:extLst>
              <a:ext uri="{FF2B5EF4-FFF2-40B4-BE49-F238E27FC236}">
                <a16:creationId xmlns:a16="http://schemas.microsoft.com/office/drawing/2014/main" id="{1C515341-864C-1C54-128D-55ED47CE589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rot="5400000">
            <a:off x="10240972" y="3196406"/>
            <a:ext cx="648461" cy="1316876"/>
          </a:xfrm>
          <a:prstGeom prst="rect">
            <a:avLst/>
          </a:prstGeom>
        </p:spPr>
      </p:pic>
      <p:pic>
        <p:nvPicPr>
          <p:cNvPr id="7" name="Picture 6">
            <a:extLst>
              <a:ext uri="{FF2B5EF4-FFF2-40B4-BE49-F238E27FC236}">
                <a16:creationId xmlns:a16="http://schemas.microsoft.com/office/drawing/2014/main" id="{10A3E5E1-DACB-431E-F956-7C400E24000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875075" y="3482986"/>
            <a:ext cx="1296924" cy="698343"/>
          </a:xfrm>
          <a:prstGeom prst="rect">
            <a:avLst/>
          </a:prstGeom>
        </p:spPr>
      </p:pic>
      <p:pic>
        <p:nvPicPr>
          <p:cNvPr id="16" name="Picture 15">
            <a:extLst>
              <a:ext uri="{FF2B5EF4-FFF2-40B4-BE49-F238E27FC236}">
                <a16:creationId xmlns:a16="http://schemas.microsoft.com/office/drawing/2014/main" id="{457EB50B-4343-393A-14BE-E0557C0C3DE5}"/>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875075" y="5024011"/>
            <a:ext cx="1335068" cy="698343"/>
          </a:xfrm>
          <a:prstGeom prst="rect">
            <a:avLst/>
          </a:prstGeom>
        </p:spPr>
      </p:pic>
      <p:cxnSp>
        <p:nvCxnSpPr>
          <p:cNvPr id="18" name="Straight Arrow Connector 17">
            <a:extLst>
              <a:ext uri="{FF2B5EF4-FFF2-40B4-BE49-F238E27FC236}">
                <a16:creationId xmlns:a16="http://schemas.microsoft.com/office/drawing/2014/main" id="{CA34B6BB-BEF9-1D78-91D0-2E42E3AA8E73}"/>
              </a:ext>
            </a:extLst>
          </p:cNvPr>
          <p:cNvCxnSpPr>
            <a:cxnSpLocks/>
          </p:cNvCxnSpPr>
          <p:nvPr/>
        </p:nvCxnSpPr>
        <p:spPr>
          <a:xfrm>
            <a:off x="8542609" y="2304636"/>
            <a:ext cx="38095" cy="1202163"/>
          </a:xfrm>
          <a:prstGeom prst="straightConnector1">
            <a:avLst/>
          </a:prstGeom>
          <a:ln w="50800">
            <a:solidFill>
              <a:schemeClr val="bg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BE13F1C0-7137-AE3E-DDB4-B942343A9DE6}"/>
              </a:ext>
            </a:extLst>
          </p:cNvPr>
          <p:cNvSpPr txBox="1"/>
          <p:nvPr/>
        </p:nvSpPr>
        <p:spPr>
          <a:xfrm>
            <a:off x="7512534" y="2682360"/>
            <a:ext cx="9713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Request</a:t>
            </a:r>
          </a:p>
        </p:txBody>
      </p:sp>
      <p:cxnSp>
        <p:nvCxnSpPr>
          <p:cNvPr id="22" name="Straight Arrow Connector 21">
            <a:extLst>
              <a:ext uri="{FF2B5EF4-FFF2-40B4-BE49-F238E27FC236}">
                <a16:creationId xmlns:a16="http://schemas.microsoft.com/office/drawing/2014/main" id="{AE54542D-1339-D2C8-5494-6C143C1D5441}"/>
              </a:ext>
            </a:extLst>
          </p:cNvPr>
          <p:cNvCxnSpPr>
            <a:cxnSpLocks/>
            <a:stCxn id="5" idx="1"/>
          </p:cNvCxnSpPr>
          <p:nvPr/>
        </p:nvCxnSpPr>
        <p:spPr>
          <a:xfrm flipH="1" flipV="1">
            <a:off x="8963871" y="2155763"/>
            <a:ext cx="1601332" cy="1374851"/>
          </a:xfrm>
          <a:prstGeom prst="straightConnector1">
            <a:avLst/>
          </a:prstGeom>
          <a:ln w="50800">
            <a:solidFill>
              <a:schemeClr val="bg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B2269EFF-D6E1-CCED-0546-05094128752D}"/>
              </a:ext>
            </a:extLst>
          </p:cNvPr>
          <p:cNvSpPr txBox="1"/>
          <p:nvPr/>
        </p:nvSpPr>
        <p:spPr>
          <a:xfrm rot="2578303">
            <a:off x="9549480" y="2619226"/>
            <a:ext cx="12601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Response</a:t>
            </a:r>
          </a:p>
        </p:txBody>
      </p:sp>
      <p:cxnSp>
        <p:nvCxnSpPr>
          <p:cNvPr id="28" name="Straight Arrow Connector 27">
            <a:extLst>
              <a:ext uri="{FF2B5EF4-FFF2-40B4-BE49-F238E27FC236}">
                <a16:creationId xmlns:a16="http://schemas.microsoft.com/office/drawing/2014/main" id="{5A7B4ACE-0458-9733-6C71-7F903846234E}"/>
              </a:ext>
            </a:extLst>
          </p:cNvPr>
          <p:cNvCxnSpPr>
            <a:cxnSpLocks/>
            <a:stCxn id="7" idx="2"/>
            <a:endCxn id="16" idx="0"/>
          </p:cNvCxnSpPr>
          <p:nvPr/>
        </p:nvCxnSpPr>
        <p:spPr>
          <a:xfrm>
            <a:off x="8523537" y="4181329"/>
            <a:ext cx="19072" cy="842682"/>
          </a:xfrm>
          <a:prstGeom prst="straightConnector1">
            <a:avLst/>
          </a:prstGeom>
          <a:ln w="50800">
            <a:solidFill>
              <a:schemeClr val="bg2">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87FDECED-F0C6-89B7-B6CB-05BB4DDEBECF}"/>
              </a:ext>
            </a:extLst>
          </p:cNvPr>
          <p:cNvCxnSpPr>
            <a:cxnSpLocks/>
            <a:endCxn id="5" idx="2"/>
          </p:cNvCxnSpPr>
          <p:nvPr/>
        </p:nvCxnSpPr>
        <p:spPr>
          <a:xfrm flipV="1">
            <a:off x="9278558" y="3854845"/>
            <a:ext cx="628207" cy="20498"/>
          </a:xfrm>
          <a:prstGeom prst="straightConnector1">
            <a:avLst/>
          </a:prstGeom>
          <a:ln w="50800">
            <a:solidFill>
              <a:schemeClr val="bg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2" name="Octagon 1">
            <a:extLst>
              <a:ext uri="{FF2B5EF4-FFF2-40B4-BE49-F238E27FC236}">
                <a16:creationId xmlns:a16="http://schemas.microsoft.com/office/drawing/2014/main" id="{F239FE42-D457-A242-369F-50005956D0EE}"/>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Q146</a:t>
            </a:r>
          </a:p>
        </p:txBody>
      </p:sp>
      <p:sp>
        <p:nvSpPr>
          <p:cNvPr id="6" name="Title 5">
            <a:extLst>
              <a:ext uri="{FF2B5EF4-FFF2-40B4-BE49-F238E27FC236}">
                <a16:creationId xmlns:a16="http://schemas.microsoft.com/office/drawing/2014/main" id="{7F8D1713-1315-73B0-DBFA-E23ADCF7907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Q146. What is MVC? Explain MVC Life cycle.</a:t>
            </a:r>
            <a:endParaRPr lang="en-IN" dirty="0"/>
          </a:p>
        </p:txBody>
      </p:sp>
      <p:sp>
        <p:nvSpPr>
          <p:cNvPr id="9" name="TextBox 8">
            <a:extLst>
              <a:ext uri="{FF2B5EF4-FFF2-40B4-BE49-F238E27FC236}">
                <a16:creationId xmlns:a16="http://schemas.microsoft.com/office/drawing/2014/main" id="{B1C8B5C1-4635-44EC-4FD0-E00B7D7EEFA4}"/>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12828404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advantages of MVC over Web Forms?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65E312C5-CE6D-4A50-9D95-5A0FBA383A3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23641" y="53399"/>
            <a:ext cx="960441" cy="755641"/>
          </a:xfrm>
          <a:prstGeom prst="rect">
            <a:avLst/>
          </a:prstGeom>
        </p:spPr>
      </p:pic>
      <p:sp>
        <p:nvSpPr>
          <p:cNvPr id="8" name="TextBox 7">
            <a:extLst>
              <a:ext uri="{FF2B5EF4-FFF2-40B4-BE49-F238E27FC236}">
                <a16:creationId xmlns:a16="http://schemas.microsoft.com/office/drawing/2014/main" id="{8E9A817D-ACFD-489C-AC1D-99B151665AB7}"/>
              </a:ext>
            </a:extLst>
          </p:cNvPr>
          <p:cNvSpPr txBox="1"/>
          <p:nvPr/>
        </p:nvSpPr>
        <p:spPr>
          <a:xfrm>
            <a:off x="517352" y="1147675"/>
            <a:ext cx="5390153" cy="1412310"/>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web forms one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aspx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file will have one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aspx.cs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file, which means UI(</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aspx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tightly coupled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with logic in code-behind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aspx.cs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91440" lvl="0" indent="0" algn="l" defTabSz="914400" rtl="0" eaLnBrk="1" fontAlgn="auto" latinLnBrk="0" hangingPunct="1">
              <a:lnSpc>
                <a:spcPct val="100000"/>
              </a:lnSpc>
              <a:spcBef>
                <a:spcPts val="600"/>
              </a:spcBef>
              <a:spcAft>
                <a:spcPts val="60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63122FE2-9450-4429-A243-2243814F56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78668" y="300841"/>
            <a:ext cx="708721" cy="281964"/>
          </a:xfrm>
          <a:prstGeom prst="rect">
            <a:avLst/>
          </a:prstGeom>
        </p:spPr>
      </p:pic>
      <p:pic>
        <p:nvPicPr>
          <p:cNvPr id="5" name="Picture 4">
            <a:extLst>
              <a:ext uri="{FF2B5EF4-FFF2-40B4-BE49-F238E27FC236}">
                <a16:creationId xmlns:a16="http://schemas.microsoft.com/office/drawing/2014/main" id="{18D82324-BFB8-FD7A-7DE5-4BA9EBFB445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64067" y="3456832"/>
            <a:ext cx="5154276" cy="1991189"/>
          </a:xfrm>
          <a:prstGeom prst="rect">
            <a:avLst/>
          </a:prstGeom>
        </p:spPr>
      </p:pic>
      <p:sp>
        <p:nvSpPr>
          <p:cNvPr id="2" name="Rectangle: Folded Corner 1">
            <a:extLst>
              <a:ext uri="{FF2B5EF4-FFF2-40B4-BE49-F238E27FC236}">
                <a16:creationId xmlns:a16="http://schemas.microsoft.com/office/drawing/2014/main" id="{B1914529-5F4C-4B0D-16C4-2FA720893D08}"/>
              </a:ext>
            </a:extLst>
          </p:cNvPr>
          <p:cNvSpPr/>
          <p:nvPr/>
        </p:nvSpPr>
        <p:spPr>
          <a:xfrm>
            <a:off x="6809874" y="1147674"/>
            <a:ext cx="1155031" cy="1412309"/>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aspx</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Folded Corner 3">
            <a:extLst>
              <a:ext uri="{FF2B5EF4-FFF2-40B4-BE49-F238E27FC236}">
                <a16:creationId xmlns:a16="http://schemas.microsoft.com/office/drawing/2014/main" id="{0CC90FA7-BAAF-DEBE-7761-ED64A93EBCE9}"/>
              </a:ext>
            </a:extLst>
          </p:cNvPr>
          <p:cNvSpPr/>
          <p:nvPr/>
        </p:nvSpPr>
        <p:spPr>
          <a:xfrm>
            <a:off x="9549064" y="1143726"/>
            <a:ext cx="1155031" cy="1412309"/>
          </a:xfrm>
          <a:prstGeom prst="foldedCorner">
            <a:avLst/>
          </a:prstGeom>
          <a:solidFill>
            <a:schemeClr val="accent1">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IN" sz="1800" b="0" i="0" u="none" strike="noStrike" kern="1200" cap="none" spc="0" normalizeH="0" baseline="0" noProof="0" dirty="0" err="1">
                <a:ln>
                  <a:noFill/>
                </a:ln>
                <a:solidFill>
                  <a:prstClr val="white"/>
                </a:solidFill>
                <a:effectLst/>
                <a:uLnTx/>
                <a:uFillTx/>
                <a:latin typeface="Calibri" panose="020F0502020204030204"/>
                <a:ea typeface="+mn-ea"/>
                <a:cs typeface="+mn-cs"/>
              </a:rPr>
              <a:t>aspx.cs</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9F8B0CAC-866D-6AED-E37C-9E1F50CB1CBE}"/>
              </a:ext>
            </a:extLst>
          </p:cNvPr>
          <p:cNvCxnSpPr>
            <a:stCxn id="2" idx="3"/>
            <a:endCxn id="4" idx="1"/>
          </p:cNvCxnSpPr>
          <p:nvPr/>
        </p:nvCxnSpPr>
        <p:spPr>
          <a:xfrm flipV="1">
            <a:off x="7964905" y="1849881"/>
            <a:ext cx="1584159" cy="3948"/>
          </a:xfrm>
          <a:prstGeom prst="line">
            <a:avLst/>
          </a:prstGeom>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54822802-DAB6-5AC2-C35F-C7279D2DB0A8}"/>
              </a:ext>
            </a:extLst>
          </p:cNvPr>
          <p:cNvSpPr txBox="1"/>
          <p:nvPr/>
        </p:nvSpPr>
        <p:spPr>
          <a:xfrm>
            <a:off x="517353" y="3456832"/>
            <a:ext cx="5154276"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MVC, one controller can interact with multiple views and one view can interact with multiple controllers and therefore they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loosely coupled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Octagon 2">
            <a:extLst>
              <a:ext uri="{FF2B5EF4-FFF2-40B4-BE49-F238E27FC236}">
                <a16:creationId xmlns:a16="http://schemas.microsoft.com/office/drawing/2014/main" id="{57A6B5AB-B252-EE95-B4E9-E8BF6C586204}"/>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Q147</a:t>
            </a:r>
          </a:p>
        </p:txBody>
      </p:sp>
      <p:sp>
        <p:nvSpPr>
          <p:cNvPr id="9" name="Title 8">
            <a:extLst>
              <a:ext uri="{FF2B5EF4-FFF2-40B4-BE49-F238E27FC236}">
                <a16:creationId xmlns:a16="http://schemas.microsoft.com/office/drawing/2014/main" id="{AF26085B-13C1-1A80-F8C4-8843702E77F4}"/>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Q147. What are the advantages of MVC over Web Forms?</a:t>
            </a:r>
            <a:endParaRPr lang="en-IN" dirty="0"/>
          </a:p>
        </p:txBody>
      </p:sp>
      <p:sp>
        <p:nvSpPr>
          <p:cNvPr id="14" name="TextBox 13">
            <a:extLst>
              <a:ext uri="{FF2B5EF4-FFF2-40B4-BE49-F238E27FC236}">
                <a16:creationId xmlns:a16="http://schemas.microsoft.com/office/drawing/2014/main" id="{7B09E773-CCB7-B0D6-A86D-7884B7D330CA}"/>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773922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79361"/>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Does C# support Multiple Inheritance? How can you implement multiple inheritance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Q13</a:t>
            </a:r>
          </a:p>
        </p:txBody>
      </p:sp>
      <p:sp>
        <p:nvSpPr>
          <p:cNvPr id="3" name="TextBox 2">
            <a:extLst>
              <a:ext uri="{FF2B5EF4-FFF2-40B4-BE49-F238E27FC236}">
                <a16:creationId xmlns:a16="http://schemas.microsoft.com/office/drawing/2014/main" id="{74A0592E-4CA2-183F-C55A-9DF0EC500038}"/>
              </a:ext>
            </a:extLst>
          </p:cNvPr>
          <p:cNvSpPr txBox="1"/>
          <p:nvPr/>
        </p:nvSpPr>
        <p:spPr>
          <a:xfrm>
            <a:off x="805492" y="1259833"/>
            <a:ext cx="4550279"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NO</a:t>
            </a:r>
            <a:endParaRPr kumimoji="0" lang="en-IN"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p:txBody>
      </p:sp>
      <p:sp>
        <p:nvSpPr>
          <p:cNvPr id="2" name="TextBox 1">
            <a:extLst>
              <a:ext uri="{FF2B5EF4-FFF2-40B4-BE49-F238E27FC236}">
                <a16:creationId xmlns:a16="http://schemas.microsoft.com/office/drawing/2014/main" id="{7DDE195F-89D8-5EA3-8EC7-B91F637FAA67}"/>
              </a:ext>
            </a:extLst>
          </p:cNvPr>
          <p:cNvSpPr txBox="1"/>
          <p:nvPr/>
        </p:nvSpPr>
        <p:spPr>
          <a:xfrm>
            <a:off x="805491" y="1859997"/>
            <a:ext cx="586131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C# support inheritance by using </a:t>
            </a:r>
            <a:r>
              <a:rPr kumimoji="0" lang="en-US" sz="1800" b="1"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multiple Interfaces. </a:t>
            </a: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This is an alternative way of multiple inheritance.</a:t>
            </a:r>
            <a:endParaRPr kumimoji="0" lang="en-IN"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p:txBody>
      </p:sp>
      <p:sp>
        <p:nvSpPr>
          <p:cNvPr id="4" name="Title 3">
            <a:extLst>
              <a:ext uri="{FF2B5EF4-FFF2-40B4-BE49-F238E27FC236}">
                <a16:creationId xmlns:a16="http://schemas.microsoft.com/office/drawing/2014/main" id="{22C5E937-5B8C-5196-5158-5405DC286B06}"/>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Q13. Does C# support Multiple Inheritance? </a:t>
            </a:r>
            <a:endParaRPr lang="en-IN" dirty="0"/>
          </a:p>
        </p:txBody>
      </p:sp>
      <p:sp>
        <p:nvSpPr>
          <p:cNvPr id="9" name="TextBox 8">
            <a:extLst>
              <a:ext uri="{FF2B5EF4-FFF2-40B4-BE49-F238E27FC236}">
                <a16:creationId xmlns:a16="http://schemas.microsoft.com/office/drawing/2014/main" id="{0E98A9B5-67EA-06D7-3857-FD633678C835}"/>
              </a:ext>
            </a:extLst>
          </p:cNvPr>
          <p:cNvSpPr txBox="1"/>
          <p:nvPr/>
        </p:nvSpPr>
        <p:spPr>
          <a:xfrm>
            <a:off x="10405730" y="6464930"/>
            <a:ext cx="1786270" cy="307777"/>
          </a:xfrm>
          <a:prstGeom prst="rect">
            <a:avLst/>
          </a:prstGeom>
          <a:noFill/>
        </p:spPr>
        <p:txBody>
          <a:bodyPr wrap="square">
            <a:spAutoFit/>
          </a:bodyPr>
          <a:lstStyle/>
          <a:p>
            <a:r>
              <a:rPr lang="en-US" sz="1400" dirty="0">
                <a:hlinkClick r:id="rId3" action="ppaction://hlinksldjump"/>
              </a:rPr>
              <a:t>back to chapter index</a:t>
            </a:r>
            <a:endParaRPr lang="en-IN" sz="1400" dirty="0"/>
          </a:p>
        </p:txBody>
      </p:sp>
      <p:pic>
        <p:nvPicPr>
          <p:cNvPr id="5" name="Picture 4">
            <a:extLst>
              <a:ext uri="{FF2B5EF4-FFF2-40B4-BE49-F238E27FC236}">
                <a16:creationId xmlns:a16="http://schemas.microsoft.com/office/drawing/2014/main" id="{E2981841-E81C-74D0-2414-466BC6362B9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37780" y="67099"/>
            <a:ext cx="1253829" cy="590594"/>
          </a:xfrm>
          <a:prstGeom prst="rect">
            <a:avLst/>
          </a:prstGeom>
        </p:spPr>
      </p:pic>
    </p:spTree>
    <p:extLst>
      <p:ext uri="{BB962C8B-B14F-4D97-AF65-F5344CB8AC3E}">
        <p14:creationId xmlns:p14="http://schemas.microsoft.com/office/powerpoint/2010/main" val="9050644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advantages of MVC over Web forms?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65E312C5-CE6D-4A50-9D95-5A0FBA383A3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23641" y="53399"/>
            <a:ext cx="960441" cy="755641"/>
          </a:xfrm>
          <a:prstGeom prst="rect">
            <a:avLst/>
          </a:prstGeom>
        </p:spPr>
      </p:pic>
      <p:sp>
        <p:nvSpPr>
          <p:cNvPr id="8" name="TextBox 7">
            <a:extLst>
              <a:ext uri="{FF2B5EF4-FFF2-40B4-BE49-F238E27FC236}">
                <a16:creationId xmlns:a16="http://schemas.microsoft.com/office/drawing/2014/main" id="{8E9A817D-ACFD-489C-AC1D-99B151665AB7}"/>
              </a:ext>
            </a:extLst>
          </p:cNvPr>
          <p:cNvSpPr txBox="1"/>
          <p:nvPr/>
        </p:nvSpPr>
        <p:spPr>
          <a:xfrm>
            <a:off x="406705" y="857845"/>
            <a:ext cx="6631769" cy="5447645"/>
          </a:xfrm>
          <a:prstGeom prst="rect">
            <a:avLst/>
          </a:prstGeom>
          <a:noFill/>
        </p:spPr>
        <p:txBody>
          <a:bodyPr wrap="square">
            <a:spAutoFit/>
          </a:bodyPr>
          <a:lstStyle/>
          <a:p>
            <a:pPr marL="0" marR="91440" lvl="0" indent="0" algn="l" defTabSz="914400" rtl="0" eaLnBrk="1" fontAlgn="auto" latinLnBrk="0" hangingPunct="1">
              <a:lnSpc>
                <a:spcPct val="100000"/>
              </a:lnSpc>
              <a:spcBef>
                <a:spcPts val="600"/>
              </a:spcBef>
              <a:spcAft>
                <a:spcPts val="60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Advantage of MVC over Web-Forms:</a:t>
            </a:r>
          </a:p>
          <a:p>
            <a:pPr marL="342900" marR="91440" lvl="0" indent="-342900" algn="l" defTabSz="914400" rtl="0" eaLnBrk="1" fontAlgn="auto" latinLnBrk="0" hangingPunct="1">
              <a:lnSpc>
                <a:spcPct val="100000"/>
              </a:lnSpc>
              <a:spcBef>
                <a:spcPts val="600"/>
              </a:spcBef>
              <a:spcAft>
                <a:spcPts val="60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Separation of concerns - </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The MVC framework provides a clean separation of the UI, business logic and data with the help of MVC architecture.</a:t>
            </a:r>
            <a:endParaRPr kumimoji="0" lang="en-US" sz="1800" b="1"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endParaRPr>
          </a:p>
          <a:p>
            <a:pPr marL="342900" marR="91440" lvl="0" indent="-342900" algn="l" defTabSz="914400" rtl="0" eaLnBrk="1" fontAlgn="auto" latinLnBrk="0" hangingPunct="1">
              <a:lnSpc>
                <a:spcPct val="100000"/>
              </a:lnSpc>
              <a:spcBef>
                <a:spcPts val="600"/>
              </a:spcBef>
              <a:spcAft>
                <a:spcPts val="60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Multiple view support - </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Due to the separation of the model from the view, the user interface can display multiple views of the same data at the same time.</a:t>
            </a:r>
            <a:endParaRPr kumimoji="0" lang="en-US" sz="1800" b="1"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endParaRPr>
          </a:p>
          <a:p>
            <a:pPr marL="342900" marR="91440" lvl="0" indent="-342900" algn="l" defTabSz="914400" rtl="0" eaLnBrk="1" fontAlgn="auto" latinLnBrk="0" hangingPunct="1">
              <a:lnSpc>
                <a:spcPct val="100000"/>
              </a:lnSpc>
              <a:spcBef>
                <a:spcPts val="600"/>
              </a:spcBef>
              <a:spcAft>
                <a:spcPts val="60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Change accommodation - </a:t>
            </a:r>
            <a:r>
              <a:rPr kumimoji="0" lang="en-US" sz="1800" b="0"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U</a:t>
            </a: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I change more frequently than business rules. Now because the model does not depend on the views, modifying view will not affect the model.</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342900" marR="91440" lvl="0" indent="-342900" algn="l" defTabSz="914400" rtl="0" eaLnBrk="1" fontAlgn="auto" latinLnBrk="0" hangingPunct="1">
              <a:lnSpc>
                <a:spcPct val="100000"/>
              </a:lnSpc>
              <a:spcBef>
                <a:spcPts val="600"/>
              </a:spcBef>
              <a:spcAft>
                <a:spcPts val="60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Testability - </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ASP.NET MVC provides better support for test driven development.</a:t>
            </a:r>
          </a:p>
          <a:p>
            <a:pPr marL="342900" marR="91440" lvl="0" indent="-342900" algn="l" defTabSz="914400" rtl="0" eaLnBrk="1" fontAlgn="auto" latinLnBrk="0" hangingPunct="1">
              <a:lnSpc>
                <a:spcPct val="100000"/>
              </a:lnSpc>
              <a:spcBef>
                <a:spcPts val="600"/>
              </a:spcBef>
              <a:spcAft>
                <a:spcPts val="60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Light-weight </a:t>
            </a:r>
            <a:r>
              <a:rPr kumimoji="0" lang="en-US" sz="1800" b="0"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 In </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MVC framework, the request and response are bit lighter than webforms.</a:t>
            </a:r>
          </a:p>
          <a:p>
            <a:pPr marL="342900" marR="91440" lvl="0" indent="-342900" algn="l" defTabSz="914400" rtl="0" eaLnBrk="1" fontAlgn="auto" latinLnBrk="0" hangingPunct="1">
              <a:lnSpc>
                <a:spcPct val="100000"/>
              </a:lnSpc>
              <a:spcBef>
                <a:spcPts val="600"/>
              </a:spcBef>
              <a:spcAft>
                <a:spcPts val="60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Full features of </a:t>
            </a:r>
            <a:r>
              <a:rPr kumimoji="0" lang="en-US" sz="1800" b="1" i="0" u="none" strike="noStrike" kern="1200" cap="none" spc="0" normalizeH="0" baseline="0" noProof="0" dirty="0" err="1">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Asp.Net</a:t>
            </a:r>
            <a:r>
              <a:rPr kumimoji="0" lang="en-US" sz="1800" b="1"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 – </a:t>
            </a:r>
            <a:r>
              <a:rPr kumimoji="0" lang="en-US" sz="1800" b="0"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Almost all the features of web-forms are present in </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ASP.NET MVC.</a:t>
            </a:r>
          </a:p>
        </p:txBody>
      </p:sp>
      <p:pic>
        <p:nvPicPr>
          <p:cNvPr id="2" name="Picture 1">
            <a:extLst>
              <a:ext uri="{FF2B5EF4-FFF2-40B4-BE49-F238E27FC236}">
                <a16:creationId xmlns:a16="http://schemas.microsoft.com/office/drawing/2014/main" id="{8C6E3342-1CBA-CF60-D4F0-1D501F99DCD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73672" y="1182865"/>
            <a:ext cx="4664889" cy="1802130"/>
          </a:xfrm>
          <a:prstGeom prst="rect">
            <a:avLst/>
          </a:prstGeom>
        </p:spPr>
      </p:pic>
      <p:pic>
        <p:nvPicPr>
          <p:cNvPr id="3" name="Picture 2">
            <a:extLst>
              <a:ext uri="{FF2B5EF4-FFF2-40B4-BE49-F238E27FC236}">
                <a16:creationId xmlns:a16="http://schemas.microsoft.com/office/drawing/2014/main" id="{B5B288F9-A782-7612-D605-536967F321B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78668" y="300841"/>
            <a:ext cx="708721" cy="281964"/>
          </a:xfrm>
          <a:prstGeom prst="rect">
            <a:avLst/>
          </a:prstGeom>
        </p:spPr>
      </p:pic>
      <p:sp>
        <p:nvSpPr>
          <p:cNvPr id="4" name="Octagon 3">
            <a:extLst>
              <a:ext uri="{FF2B5EF4-FFF2-40B4-BE49-F238E27FC236}">
                <a16:creationId xmlns:a16="http://schemas.microsoft.com/office/drawing/2014/main" id="{192F0E58-4FBB-DB75-7E0F-E44FCA566882}"/>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Q147</a:t>
            </a:r>
          </a:p>
        </p:txBody>
      </p:sp>
      <p:sp>
        <p:nvSpPr>
          <p:cNvPr id="7" name="TextBox 6">
            <a:extLst>
              <a:ext uri="{FF2B5EF4-FFF2-40B4-BE49-F238E27FC236}">
                <a16:creationId xmlns:a16="http://schemas.microsoft.com/office/drawing/2014/main" id="{8CB96251-C2A6-04A3-D54F-01F8CA80517A}"/>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89130045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different return types of action method in controller?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488139" y="4031017"/>
            <a:ext cx="6325616" cy="2308324"/>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ViewResult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returns a view that renders HTML to be sent to the client.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PartialViewResult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returns a partial view that is rendered within another view.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JsonResult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returns JSON data that can be consumed by client-side JavaScript code.</a:t>
            </a:r>
          </a:p>
        </p:txBody>
      </p:sp>
      <p:pic>
        <p:nvPicPr>
          <p:cNvPr id="6" name="Picture 5">
            <a:extLst>
              <a:ext uri="{FF2B5EF4-FFF2-40B4-BE49-F238E27FC236}">
                <a16:creationId xmlns:a16="http://schemas.microsoft.com/office/drawing/2014/main" id="{0C3FF6A1-AF7C-4119-8979-6BFE896F58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23641" y="53399"/>
            <a:ext cx="960441" cy="755641"/>
          </a:xfrm>
          <a:prstGeom prst="rect">
            <a:avLst/>
          </a:prstGeom>
        </p:spPr>
      </p:pic>
      <p:graphicFrame>
        <p:nvGraphicFramePr>
          <p:cNvPr id="2" name="Diagram 1">
            <a:extLst>
              <a:ext uri="{FF2B5EF4-FFF2-40B4-BE49-F238E27FC236}">
                <a16:creationId xmlns:a16="http://schemas.microsoft.com/office/drawing/2014/main" id="{6AB6CBA5-34B6-019C-9A2E-CB03EE3362C0}"/>
              </a:ext>
            </a:extLst>
          </p:cNvPr>
          <p:cNvGraphicFramePr/>
          <p:nvPr/>
        </p:nvGraphicFramePr>
        <p:xfrm>
          <a:off x="6576499" y="929296"/>
          <a:ext cx="5127362" cy="55722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101B1008-16DC-6A68-07D2-EAF94BCE925C}"/>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484009" y="1232291"/>
            <a:ext cx="4333875" cy="2276475"/>
          </a:xfrm>
          <a:prstGeom prst="rect">
            <a:avLst/>
          </a:prstGeom>
        </p:spPr>
      </p:pic>
      <p:pic>
        <p:nvPicPr>
          <p:cNvPr id="5" name="Picture 4">
            <a:extLst>
              <a:ext uri="{FF2B5EF4-FFF2-40B4-BE49-F238E27FC236}">
                <a16:creationId xmlns:a16="http://schemas.microsoft.com/office/drawing/2014/main" id="{7F8E4E5B-4B45-0723-48E0-AC8095D713C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241997" y="309895"/>
            <a:ext cx="708721" cy="281964"/>
          </a:xfrm>
          <a:prstGeom prst="rect">
            <a:avLst/>
          </a:prstGeom>
        </p:spPr>
      </p:pic>
      <p:sp>
        <p:nvSpPr>
          <p:cNvPr id="3" name="Octagon 2">
            <a:extLst>
              <a:ext uri="{FF2B5EF4-FFF2-40B4-BE49-F238E27FC236}">
                <a16:creationId xmlns:a16="http://schemas.microsoft.com/office/drawing/2014/main" id="{5781B84F-C9F3-396D-7991-A828AC9FE672}"/>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Q148</a:t>
            </a:r>
          </a:p>
        </p:txBody>
      </p:sp>
      <p:sp>
        <p:nvSpPr>
          <p:cNvPr id="8" name="Title 7">
            <a:extLst>
              <a:ext uri="{FF2B5EF4-FFF2-40B4-BE49-F238E27FC236}">
                <a16:creationId xmlns:a16="http://schemas.microsoft.com/office/drawing/2014/main" id="{5DB3F01E-D164-06B2-55E8-CD7D642C3ED4}"/>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Q148. What are the different return types of a controller Action method?</a:t>
            </a:r>
            <a:endParaRPr lang="en-IN" dirty="0"/>
          </a:p>
        </p:txBody>
      </p:sp>
      <p:sp>
        <p:nvSpPr>
          <p:cNvPr id="11" name="TextBox 10">
            <a:extLst>
              <a:ext uri="{FF2B5EF4-FFF2-40B4-BE49-F238E27FC236}">
                <a16:creationId xmlns:a16="http://schemas.microsoft.com/office/drawing/2014/main" id="{478DBD1A-50D9-D617-33EA-33A8407117A9}"/>
              </a:ext>
            </a:extLst>
          </p:cNvPr>
          <p:cNvSpPr txBox="1"/>
          <p:nvPr/>
        </p:nvSpPr>
        <p:spPr>
          <a:xfrm>
            <a:off x="10405730" y="6464930"/>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Tree>
    <p:extLst>
      <p:ext uri="{BB962C8B-B14F-4D97-AF65-F5344CB8AC3E}">
        <p14:creationId xmlns:p14="http://schemas.microsoft.com/office/powerpoint/2010/main" val="40781696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different return types of a controller Action method?</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455866" y="1106277"/>
            <a:ext cx="6628276" cy="58785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ContentResult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returns a string of content that is directly written to the response stream. This is useful for returning plain text, XML, or other non-HTML content.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FileResult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returns a file to the client for download, such as a PDF, image, or video.</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RedirectToRouteResult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redirects the client to another action method based on a specified route.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RedirectResult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redirects the client to a specified URL.</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HttpNotFoundResult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returns a 404 Not Found status code to the client.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HttpStatusCodeResult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returns an HTTP status code to the client, such as 401 Unauthorized or 500 Internal Server Error.</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EmptyResult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 returns an empty response to the client without any content.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C3FF6A1-AF7C-4119-8979-6BFE896F58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23641" y="53399"/>
            <a:ext cx="960441" cy="755641"/>
          </a:xfrm>
          <a:prstGeom prst="rect">
            <a:avLst/>
          </a:prstGeom>
        </p:spPr>
      </p:pic>
      <p:graphicFrame>
        <p:nvGraphicFramePr>
          <p:cNvPr id="3" name="Diagram 2">
            <a:extLst>
              <a:ext uri="{FF2B5EF4-FFF2-40B4-BE49-F238E27FC236}">
                <a16:creationId xmlns:a16="http://schemas.microsoft.com/office/drawing/2014/main" id="{849E4CE2-6D5F-0451-E320-F457593F38D8}"/>
              </a:ext>
            </a:extLst>
          </p:cNvPr>
          <p:cNvGraphicFramePr/>
          <p:nvPr/>
        </p:nvGraphicFramePr>
        <p:xfrm>
          <a:off x="6711199" y="929444"/>
          <a:ext cx="5127362" cy="55722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a:extLst>
              <a:ext uri="{FF2B5EF4-FFF2-40B4-BE49-F238E27FC236}">
                <a16:creationId xmlns:a16="http://schemas.microsoft.com/office/drawing/2014/main" id="{24C3F67D-7190-BA45-6B86-9330FB7AB60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27249" y="290237"/>
            <a:ext cx="708721" cy="281964"/>
          </a:xfrm>
          <a:prstGeom prst="rect">
            <a:avLst/>
          </a:prstGeom>
        </p:spPr>
      </p:pic>
      <p:sp>
        <p:nvSpPr>
          <p:cNvPr id="4" name="Octagon 3">
            <a:extLst>
              <a:ext uri="{FF2B5EF4-FFF2-40B4-BE49-F238E27FC236}">
                <a16:creationId xmlns:a16="http://schemas.microsoft.com/office/drawing/2014/main" id="{8DEA2077-153A-F735-77A1-D2742BA8FF58}"/>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Q148</a:t>
            </a:r>
          </a:p>
        </p:txBody>
      </p:sp>
      <p:sp>
        <p:nvSpPr>
          <p:cNvPr id="8" name="TextBox 7">
            <a:extLst>
              <a:ext uri="{FF2B5EF4-FFF2-40B4-BE49-F238E27FC236}">
                <a16:creationId xmlns:a16="http://schemas.microsoft.com/office/drawing/2014/main" id="{CC446988-CB72-14A4-B5AC-E2761D1272FD}"/>
              </a:ext>
            </a:extLst>
          </p:cNvPr>
          <p:cNvSpPr txBox="1"/>
          <p:nvPr/>
        </p:nvSpPr>
        <p:spPr>
          <a:xfrm>
            <a:off x="10405730" y="6464930"/>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Tree>
    <p:extLst>
      <p:ext uri="{BB962C8B-B14F-4D97-AF65-F5344CB8AC3E}">
        <p14:creationId xmlns:p14="http://schemas.microsoft.com/office/powerpoint/2010/main" val="16735515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Filters and their types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423001" y="1164796"/>
            <a:ext cx="443550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Filters in ASP.NET MVC are used to inject logic that runs before or after an action method is executed.</a:t>
            </a:r>
          </a:p>
        </p:txBody>
      </p:sp>
      <p:pic>
        <p:nvPicPr>
          <p:cNvPr id="6" name="Picture 5">
            <a:extLst>
              <a:ext uri="{FF2B5EF4-FFF2-40B4-BE49-F238E27FC236}">
                <a16:creationId xmlns:a16="http://schemas.microsoft.com/office/drawing/2014/main" id="{47A64247-CA90-4F27-8DED-8EC12620A4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1559" y="53399"/>
            <a:ext cx="960441" cy="755641"/>
          </a:xfrm>
          <a:prstGeom prst="rect">
            <a:avLst/>
          </a:prstGeom>
        </p:spPr>
      </p:pic>
      <p:pic>
        <p:nvPicPr>
          <p:cNvPr id="2" name="Picture 1">
            <a:extLst>
              <a:ext uri="{FF2B5EF4-FFF2-40B4-BE49-F238E27FC236}">
                <a16:creationId xmlns:a16="http://schemas.microsoft.com/office/drawing/2014/main" id="{16B59F56-CC78-1E9E-AA54-99999DB5355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05492" y="2643867"/>
            <a:ext cx="3705225" cy="1895475"/>
          </a:xfrm>
          <a:prstGeom prst="rect">
            <a:avLst/>
          </a:prstGeom>
        </p:spPr>
      </p:pic>
      <p:graphicFrame>
        <p:nvGraphicFramePr>
          <p:cNvPr id="3" name="Diagram 2">
            <a:extLst>
              <a:ext uri="{FF2B5EF4-FFF2-40B4-BE49-F238E27FC236}">
                <a16:creationId xmlns:a16="http://schemas.microsoft.com/office/drawing/2014/main" id="{497D4DF0-7498-32ED-C901-2AC23EA5D4AC}"/>
              </a:ext>
            </a:extLst>
          </p:cNvPr>
          <p:cNvGraphicFramePr/>
          <p:nvPr/>
        </p:nvGraphicFramePr>
        <p:xfrm>
          <a:off x="6640539" y="1164796"/>
          <a:ext cx="4435500" cy="37003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3">
            <a:extLst>
              <a:ext uri="{FF2B5EF4-FFF2-40B4-BE49-F238E27FC236}">
                <a16:creationId xmlns:a16="http://schemas.microsoft.com/office/drawing/2014/main" id="{8C030DD4-90FA-B6BA-7BB3-5ECCA1C8DC9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664165" y="290237"/>
            <a:ext cx="708721" cy="281964"/>
          </a:xfrm>
          <a:prstGeom prst="rect">
            <a:avLst/>
          </a:prstGeom>
        </p:spPr>
      </p:pic>
      <p:sp>
        <p:nvSpPr>
          <p:cNvPr id="5" name="Octagon 4">
            <a:extLst>
              <a:ext uri="{FF2B5EF4-FFF2-40B4-BE49-F238E27FC236}">
                <a16:creationId xmlns:a16="http://schemas.microsoft.com/office/drawing/2014/main" id="{034F1AB5-9582-6E3D-F5DF-2BD9E9660A57}"/>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Q149</a:t>
            </a:r>
          </a:p>
        </p:txBody>
      </p:sp>
      <p:sp>
        <p:nvSpPr>
          <p:cNvPr id="9" name="TextBox 8">
            <a:extLst>
              <a:ext uri="{FF2B5EF4-FFF2-40B4-BE49-F238E27FC236}">
                <a16:creationId xmlns:a16="http://schemas.microsoft.com/office/drawing/2014/main" id="{6C2A111A-B9A8-B975-B6A5-8AB4C958C7C4}"/>
              </a:ext>
            </a:extLst>
          </p:cNvPr>
          <p:cNvSpPr txBox="1"/>
          <p:nvPr/>
        </p:nvSpPr>
        <p:spPr>
          <a:xfrm>
            <a:off x="10405730" y="6464930"/>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Tree>
    <p:extLst>
      <p:ext uri="{BB962C8B-B14F-4D97-AF65-F5344CB8AC3E}">
        <p14:creationId xmlns:p14="http://schemas.microsoft.com/office/powerpoint/2010/main" val="15812040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Filters and their types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47A64247-CA90-4F27-8DED-8EC12620A4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1559" y="53399"/>
            <a:ext cx="960441" cy="755641"/>
          </a:xfrm>
          <a:prstGeom prst="rect">
            <a:avLst/>
          </a:prstGeom>
        </p:spPr>
      </p:pic>
      <p:sp>
        <p:nvSpPr>
          <p:cNvPr id="3" name="TextBox 2">
            <a:extLst>
              <a:ext uri="{FF2B5EF4-FFF2-40B4-BE49-F238E27FC236}">
                <a16:creationId xmlns:a16="http://schemas.microsoft.com/office/drawing/2014/main" id="{AF1B5C59-CE08-1768-1436-10A8A1B57653}"/>
              </a:ext>
            </a:extLst>
          </p:cNvPr>
          <p:cNvSpPr txBox="1"/>
          <p:nvPr/>
        </p:nvSpPr>
        <p:spPr>
          <a:xfrm>
            <a:off x="729292" y="1262755"/>
            <a:ext cx="4474079" cy="2308324"/>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Authorization Filters: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Authorization filters are used to enforce authentication and authorization rules.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They run before the action method is executed and can be used to verify whether the user is authenticated and authorized to perform the requested action.</a:t>
            </a:r>
            <a:endParaRPr kumimoji="0" lang="en-IN" sz="180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8665F597-805B-5EBD-1F2C-F7C1B1B62C6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9292" y="4078193"/>
            <a:ext cx="3705225" cy="1895475"/>
          </a:xfrm>
          <a:prstGeom prst="rect">
            <a:avLst/>
          </a:prstGeom>
        </p:spPr>
      </p:pic>
      <p:graphicFrame>
        <p:nvGraphicFramePr>
          <p:cNvPr id="2" name="Diagram 1">
            <a:extLst>
              <a:ext uri="{FF2B5EF4-FFF2-40B4-BE49-F238E27FC236}">
                <a16:creationId xmlns:a16="http://schemas.microsoft.com/office/drawing/2014/main" id="{34FDF338-8116-FD5A-D40B-5AFBA28BA964}"/>
              </a:ext>
            </a:extLst>
          </p:cNvPr>
          <p:cNvGraphicFramePr/>
          <p:nvPr/>
        </p:nvGraphicFramePr>
        <p:xfrm>
          <a:off x="6640539" y="1164796"/>
          <a:ext cx="4435500" cy="37003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3">
            <a:extLst>
              <a:ext uri="{FF2B5EF4-FFF2-40B4-BE49-F238E27FC236}">
                <a16:creationId xmlns:a16="http://schemas.microsoft.com/office/drawing/2014/main" id="{1946A61A-3840-D491-6F5C-98A4D8BE026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664165" y="309895"/>
            <a:ext cx="708721" cy="281964"/>
          </a:xfrm>
          <a:prstGeom prst="rect">
            <a:avLst/>
          </a:prstGeom>
        </p:spPr>
      </p:pic>
      <p:sp>
        <p:nvSpPr>
          <p:cNvPr id="5" name="Octagon 4">
            <a:extLst>
              <a:ext uri="{FF2B5EF4-FFF2-40B4-BE49-F238E27FC236}">
                <a16:creationId xmlns:a16="http://schemas.microsoft.com/office/drawing/2014/main" id="{27580F4F-9926-CD34-A0D0-C2DC6A6BE6EE}"/>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Q149</a:t>
            </a:r>
          </a:p>
        </p:txBody>
      </p:sp>
      <p:sp>
        <p:nvSpPr>
          <p:cNvPr id="7" name="Title 6">
            <a:extLst>
              <a:ext uri="{FF2B5EF4-FFF2-40B4-BE49-F238E27FC236}">
                <a16:creationId xmlns:a16="http://schemas.microsoft.com/office/drawing/2014/main" id="{A217F237-D498-203A-288A-518F2FB4AEB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Q149. What are Filters and their types in MVC?</a:t>
            </a:r>
            <a:endParaRPr lang="en-IN" dirty="0"/>
          </a:p>
        </p:txBody>
      </p:sp>
      <p:sp>
        <p:nvSpPr>
          <p:cNvPr id="11" name="TextBox 10">
            <a:extLst>
              <a:ext uri="{FF2B5EF4-FFF2-40B4-BE49-F238E27FC236}">
                <a16:creationId xmlns:a16="http://schemas.microsoft.com/office/drawing/2014/main" id="{FC5760B7-D6D1-C390-8FA8-1EDB25393E70}"/>
              </a:ext>
            </a:extLst>
          </p:cNvPr>
          <p:cNvSpPr txBox="1"/>
          <p:nvPr/>
        </p:nvSpPr>
        <p:spPr>
          <a:xfrm>
            <a:off x="10405730" y="6464930"/>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Tree>
    <p:extLst>
      <p:ext uri="{BB962C8B-B14F-4D97-AF65-F5344CB8AC3E}">
        <p14:creationId xmlns:p14="http://schemas.microsoft.com/office/powerpoint/2010/main" val="34569208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Filters and their types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47A64247-CA90-4F27-8DED-8EC12620A4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1559" y="53399"/>
            <a:ext cx="960441" cy="755641"/>
          </a:xfrm>
          <a:prstGeom prst="rect">
            <a:avLst/>
          </a:prstGeom>
        </p:spPr>
      </p:pic>
      <p:sp>
        <p:nvSpPr>
          <p:cNvPr id="3" name="TextBox 2">
            <a:extLst>
              <a:ext uri="{FF2B5EF4-FFF2-40B4-BE49-F238E27FC236}">
                <a16:creationId xmlns:a16="http://schemas.microsoft.com/office/drawing/2014/main" id="{AF1B5C59-CE08-1768-1436-10A8A1B57653}"/>
              </a:ext>
            </a:extLst>
          </p:cNvPr>
          <p:cNvSpPr txBox="1"/>
          <p:nvPr/>
        </p:nvSpPr>
        <p:spPr>
          <a:xfrm>
            <a:off x="729293" y="1262755"/>
            <a:ext cx="3742500"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 Action Filters: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Action filters run before and after an action method is executed. They can be used to modify the behavior of the action method or perform pre-processing or post-processing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1F366DE-2B66-8758-FD77-F5B8E9EFF6A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05492" y="4496843"/>
            <a:ext cx="3409950" cy="1410149"/>
          </a:xfrm>
          <a:prstGeom prst="rect">
            <a:avLst/>
          </a:prstGeom>
        </p:spPr>
      </p:pic>
      <p:pic>
        <p:nvPicPr>
          <p:cNvPr id="7" name="Picture 6">
            <a:extLst>
              <a:ext uri="{FF2B5EF4-FFF2-40B4-BE49-F238E27FC236}">
                <a16:creationId xmlns:a16="http://schemas.microsoft.com/office/drawing/2014/main" id="{4E508481-1D0E-0FAE-AC9F-03E10CCE5A8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32748" y="1262755"/>
            <a:ext cx="7299480" cy="3797760"/>
          </a:xfrm>
          <a:prstGeom prst="rect">
            <a:avLst/>
          </a:prstGeom>
        </p:spPr>
      </p:pic>
      <p:pic>
        <p:nvPicPr>
          <p:cNvPr id="5" name="Picture 4">
            <a:extLst>
              <a:ext uri="{FF2B5EF4-FFF2-40B4-BE49-F238E27FC236}">
                <a16:creationId xmlns:a16="http://schemas.microsoft.com/office/drawing/2014/main" id="{DC1FF86C-7F32-15DE-E979-55E0880CA97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2050"/>
          <a:stretch/>
        </p:blipFill>
        <p:spPr>
          <a:xfrm>
            <a:off x="805492" y="4033380"/>
            <a:ext cx="3409950" cy="463463"/>
          </a:xfrm>
          <a:prstGeom prst="rect">
            <a:avLst/>
          </a:prstGeom>
        </p:spPr>
      </p:pic>
      <p:pic>
        <p:nvPicPr>
          <p:cNvPr id="2" name="Picture 1">
            <a:extLst>
              <a:ext uri="{FF2B5EF4-FFF2-40B4-BE49-F238E27FC236}">
                <a16:creationId xmlns:a16="http://schemas.microsoft.com/office/drawing/2014/main" id="{AF424EC9-1EE5-5163-3EA5-08481167DEA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64165" y="309895"/>
            <a:ext cx="708721" cy="281964"/>
          </a:xfrm>
          <a:prstGeom prst="rect">
            <a:avLst/>
          </a:prstGeom>
        </p:spPr>
      </p:pic>
      <p:sp>
        <p:nvSpPr>
          <p:cNvPr id="8" name="Octagon 7">
            <a:extLst>
              <a:ext uri="{FF2B5EF4-FFF2-40B4-BE49-F238E27FC236}">
                <a16:creationId xmlns:a16="http://schemas.microsoft.com/office/drawing/2014/main" id="{05C987AC-AA91-1684-015D-5DBD6EE20DFE}"/>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Q149</a:t>
            </a:r>
          </a:p>
        </p:txBody>
      </p:sp>
      <p:sp>
        <p:nvSpPr>
          <p:cNvPr id="11" name="TextBox 10">
            <a:extLst>
              <a:ext uri="{FF2B5EF4-FFF2-40B4-BE49-F238E27FC236}">
                <a16:creationId xmlns:a16="http://schemas.microsoft.com/office/drawing/2014/main" id="{816E6E04-8C9D-1DC7-4685-2E65FC2DCB3D}"/>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314802257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Filters and their types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47A64247-CA90-4F27-8DED-8EC12620A4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1559" y="53399"/>
            <a:ext cx="960441" cy="755641"/>
          </a:xfrm>
          <a:prstGeom prst="rect">
            <a:avLst/>
          </a:prstGeom>
        </p:spPr>
      </p:pic>
      <p:sp>
        <p:nvSpPr>
          <p:cNvPr id="3" name="TextBox 2">
            <a:extLst>
              <a:ext uri="{FF2B5EF4-FFF2-40B4-BE49-F238E27FC236}">
                <a16:creationId xmlns:a16="http://schemas.microsoft.com/office/drawing/2014/main" id="{AF1B5C59-CE08-1768-1436-10A8A1B57653}"/>
              </a:ext>
            </a:extLst>
          </p:cNvPr>
          <p:cNvSpPr txBox="1"/>
          <p:nvPr/>
        </p:nvSpPr>
        <p:spPr>
          <a:xfrm>
            <a:off x="325814" y="1239955"/>
            <a:ext cx="4474079"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3. Result Filters: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Result filters run before and after the result of an action method is executed. They can be used to modify the behavior of the result or perform post-processing tasks.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021A4A9-7E9C-B58C-1681-56BFA09CF40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833090" y="1262755"/>
            <a:ext cx="7141793" cy="4178673"/>
          </a:xfrm>
          <a:prstGeom prst="rect">
            <a:avLst/>
          </a:prstGeom>
        </p:spPr>
      </p:pic>
      <p:pic>
        <p:nvPicPr>
          <p:cNvPr id="8" name="Picture 7">
            <a:extLst>
              <a:ext uri="{FF2B5EF4-FFF2-40B4-BE49-F238E27FC236}">
                <a16:creationId xmlns:a16="http://schemas.microsoft.com/office/drawing/2014/main" id="{6B05034F-D891-F743-6F38-3CE39EB65B5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4571"/>
          <a:stretch/>
        </p:blipFill>
        <p:spPr>
          <a:xfrm>
            <a:off x="567496" y="3185688"/>
            <a:ext cx="3514725" cy="382910"/>
          </a:xfrm>
          <a:prstGeom prst="rect">
            <a:avLst/>
          </a:prstGeom>
        </p:spPr>
      </p:pic>
      <p:pic>
        <p:nvPicPr>
          <p:cNvPr id="15" name="Picture 14">
            <a:extLst>
              <a:ext uri="{FF2B5EF4-FFF2-40B4-BE49-F238E27FC236}">
                <a16:creationId xmlns:a16="http://schemas.microsoft.com/office/drawing/2014/main" id="{02289FE5-7ED7-5B71-DFFA-430E0DA2774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67496" y="3567278"/>
            <a:ext cx="3514725" cy="434933"/>
          </a:xfrm>
          <a:prstGeom prst="rect">
            <a:avLst/>
          </a:prstGeom>
        </p:spPr>
      </p:pic>
      <p:pic>
        <p:nvPicPr>
          <p:cNvPr id="5" name="Picture 4">
            <a:extLst>
              <a:ext uri="{FF2B5EF4-FFF2-40B4-BE49-F238E27FC236}">
                <a16:creationId xmlns:a16="http://schemas.microsoft.com/office/drawing/2014/main" id="{B8A8921D-DE05-CB0A-CAF2-F26A733F897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7020" y="4002211"/>
            <a:ext cx="3495675" cy="1704975"/>
          </a:xfrm>
          <a:prstGeom prst="rect">
            <a:avLst/>
          </a:prstGeom>
        </p:spPr>
      </p:pic>
      <p:pic>
        <p:nvPicPr>
          <p:cNvPr id="2" name="Picture 1">
            <a:extLst>
              <a:ext uri="{FF2B5EF4-FFF2-40B4-BE49-F238E27FC236}">
                <a16:creationId xmlns:a16="http://schemas.microsoft.com/office/drawing/2014/main" id="{8B2A9901-1CC3-6A84-3022-BB42626E0D4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664165" y="309895"/>
            <a:ext cx="708721" cy="281964"/>
          </a:xfrm>
          <a:prstGeom prst="rect">
            <a:avLst/>
          </a:prstGeom>
        </p:spPr>
      </p:pic>
      <p:sp>
        <p:nvSpPr>
          <p:cNvPr id="4" name="Octagon 3">
            <a:extLst>
              <a:ext uri="{FF2B5EF4-FFF2-40B4-BE49-F238E27FC236}">
                <a16:creationId xmlns:a16="http://schemas.microsoft.com/office/drawing/2014/main" id="{F6F264E6-5DA4-1587-433B-04F67EE4668D}"/>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Q149</a:t>
            </a:r>
          </a:p>
        </p:txBody>
      </p:sp>
      <p:sp>
        <p:nvSpPr>
          <p:cNvPr id="11" name="TextBox 10">
            <a:extLst>
              <a:ext uri="{FF2B5EF4-FFF2-40B4-BE49-F238E27FC236}">
                <a16:creationId xmlns:a16="http://schemas.microsoft.com/office/drawing/2014/main" id="{DFA1AEC8-5F03-464F-E254-F0803E47E1A9}"/>
              </a:ext>
            </a:extLst>
          </p:cNvPr>
          <p:cNvSpPr txBox="1"/>
          <p:nvPr/>
        </p:nvSpPr>
        <p:spPr>
          <a:xfrm>
            <a:off x="10405730" y="6464930"/>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6483290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Filters and their types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47A64247-CA90-4F27-8DED-8EC12620A4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1559" y="53399"/>
            <a:ext cx="960441" cy="755641"/>
          </a:xfrm>
          <a:prstGeom prst="rect">
            <a:avLst/>
          </a:prstGeom>
        </p:spPr>
      </p:pic>
      <p:sp>
        <p:nvSpPr>
          <p:cNvPr id="3" name="TextBox 2">
            <a:extLst>
              <a:ext uri="{FF2B5EF4-FFF2-40B4-BE49-F238E27FC236}">
                <a16:creationId xmlns:a16="http://schemas.microsoft.com/office/drawing/2014/main" id="{AF1B5C59-CE08-1768-1436-10A8A1B57653}"/>
              </a:ext>
            </a:extLst>
          </p:cNvPr>
          <p:cNvSpPr txBox="1"/>
          <p:nvPr/>
        </p:nvSpPr>
        <p:spPr>
          <a:xfrm>
            <a:off x="729292" y="1262755"/>
            <a:ext cx="4474079"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 Exception Filters: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Exception filters are used to handle exceptions that occur during the execution of an action method. They run only when an unhandled exception occurs.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EEB79B8-B119-4A1D-4536-6CC0F3C20B6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14240" y="1262755"/>
            <a:ext cx="3286125" cy="1847850"/>
          </a:xfrm>
          <a:prstGeom prst="rect">
            <a:avLst/>
          </a:prstGeom>
        </p:spPr>
      </p:pic>
      <p:pic>
        <p:nvPicPr>
          <p:cNvPr id="7" name="Picture 6">
            <a:extLst>
              <a:ext uri="{FF2B5EF4-FFF2-40B4-BE49-F238E27FC236}">
                <a16:creationId xmlns:a16="http://schemas.microsoft.com/office/drawing/2014/main" id="{D4628F6E-F22A-B761-5F16-647B4DCB124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2134" y="3663319"/>
            <a:ext cx="7896225" cy="2505075"/>
          </a:xfrm>
          <a:prstGeom prst="rect">
            <a:avLst/>
          </a:prstGeom>
        </p:spPr>
      </p:pic>
      <p:pic>
        <p:nvPicPr>
          <p:cNvPr id="2" name="Picture 1">
            <a:extLst>
              <a:ext uri="{FF2B5EF4-FFF2-40B4-BE49-F238E27FC236}">
                <a16:creationId xmlns:a16="http://schemas.microsoft.com/office/drawing/2014/main" id="{1F9D6C95-BD29-3BB7-E13C-4A702C98B48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64165" y="309895"/>
            <a:ext cx="708721" cy="281964"/>
          </a:xfrm>
          <a:prstGeom prst="rect">
            <a:avLst/>
          </a:prstGeom>
        </p:spPr>
      </p:pic>
      <p:sp>
        <p:nvSpPr>
          <p:cNvPr id="5" name="Octagon 4">
            <a:extLst>
              <a:ext uri="{FF2B5EF4-FFF2-40B4-BE49-F238E27FC236}">
                <a16:creationId xmlns:a16="http://schemas.microsoft.com/office/drawing/2014/main" id="{D73470FD-0F39-09C0-83CB-C07C42D47D46}"/>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Q149</a:t>
            </a:r>
          </a:p>
        </p:txBody>
      </p:sp>
      <p:sp>
        <p:nvSpPr>
          <p:cNvPr id="9" name="TextBox 8">
            <a:extLst>
              <a:ext uri="{FF2B5EF4-FFF2-40B4-BE49-F238E27FC236}">
                <a16:creationId xmlns:a16="http://schemas.microsoft.com/office/drawing/2014/main" id="{08269FF1-455B-26BB-FCE2-31ACE08E74A6}"/>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32767332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Filters and their types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423001" y="1164796"/>
            <a:ext cx="4549832"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Filters in ASP.NET MVC are used to inject logic that runs before or after an action method is executed.</a:t>
            </a:r>
          </a:p>
        </p:txBody>
      </p:sp>
      <p:pic>
        <p:nvPicPr>
          <p:cNvPr id="6" name="Picture 5">
            <a:extLst>
              <a:ext uri="{FF2B5EF4-FFF2-40B4-BE49-F238E27FC236}">
                <a16:creationId xmlns:a16="http://schemas.microsoft.com/office/drawing/2014/main" id="{47A64247-CA90-4F27-8DED-8EC12620A4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1559" y="53399"/>
            <a:ext cx="960441" cy="755641"/>
          </a:xfrm>
          <a:prstGeom prst="rect">
            <a:avLst/>
          </a:prstGeom>
        </p:spPr>
      </p:pic>
      <p:graphicFrame>
        <p:nvGraphicFramePr>
          <p:cNvPr id="3" name="Diagram 2">
            <a:extLst>
              <a:ext uri="{FF2B5EF4-FFF2-40B4-BE49-F238E27FC236}">
                <a16:creationId xmlns:a16="http://schemas.microsoft.com/office/drawing/2014/main" id="{497D4DF0-7498-32ED-C901-2AC23EA5D4AC}"/>
              </a:ext>
            </a:extLst>
          </p:cNvPr>
          <p:cNvGraphicFramePr/>
          <p:nvPr/>
        </p:nvGraphicFramePr>
        <p:xfrm>
          <a:off x="6640539" y="1164796"/>
          <a:ext cx="4435500" cy="37003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a:extLst>
              <a:ext uri="{FF2B5EF4-FFF2-40B4-BE49-F238E27FC236}">
                <a16:creationId xmlns:a16="http://schemas.microsoft.com/office/drawing/2014/main" id="{2A19A1D4-E206-7021-CD91-9ACBC0A238F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664165" y="309895"/>
            <a:ext cx="708721" cy="281964"/>
          </a:xfrm>
          <a:prstGeom prst="rect">
            <a:avLst/>
          </a:prstGeom>
        </p:spPr>
      </p:pic>
      <p:sp>
        <p:nvSpPr>
          <p:cNvPr id="4" name="Octagon 3">
            <a:extLst>
              <a:ext uri="{FF2B5EF4-FFF2-40B4-BE49-F238E27FC236}">
                <a16:creationId xmlns:a16="http://schemas.microsoft.com/office/drawing/2014/main" id="{FE583789-464B-25B5-32C0-4157ABCB5829}"/>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Q149</a:t>
            </a:r>
          </a:p>
        </p:txBody>
      </p:sp>
      <p:sp>
        <p:nvSpPr>
          <p:cNvPr id="8" name="TextBox 7">
            <a:extLst>
              <a:ext uri="{FF2B5EF4-FFF2-40B4-BE49-F238E27FC236}">
                <a16:creationId xmlns:a16="http://schemas.microsoft.com/office/drawing/2014/main" id="{E658C50E-4185-54E6-A48D-4916BDB46984}"/>
              </a:ext>
            </a:extLst>
          </p:cNvPr>
          <p:cNvSpPr txBox="1"/>
          <p:nvPr/>
        </p:nvSpPr>
        <p:spPr>
          <a:xfrm>
            <a:off x="10405730" y="6464930"/>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Tree>
    <p:extLst>
      <p:ext uri="{BB962C8B-B14F-4D97-AF65-F5344CB8AC3E}">
        <p14:creationId xmlns:p14="http://schemas.microsoft.com/office/powerpoint/2010/main" val="156371030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Authentication and Authorization in ASP.NET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810321" y="1230554"/>
            <a:ext cx="4501799"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Authentication is the process of verifying the identity of a user by validating their credentials such as username and password.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157030F-7FD5-4E3C-9D5C-8342E3CDF9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1559" y="53399"/>
            <a:ext cx="960441" cy="755641"/>
          </a:xfrm>
          <a:prstGeom prst="rect">
            <a:avLst/>
          </a:prstGeom>
        </p:spPr>
      </p:pic>
      <p:sp>
        <p:nvSpPr>
          <p:cNvPr id="9" name="TextBox 8">
            <a:extLst>
              <a:ext uri="{FF2B5EF4-FFF2-40B4-BE49-F238E27FC236}">
                <a16:creationId xmlns:a16="http://schemas.microsoft.com/office/drawing/2014/main" id="{BBAAC8DB-76BF-44E2-836C-F45B1A0BC3EC}"/>
              </a:ext>
            </a:extLst>
          </p:cNvPr>
          <p:cNvSpPr txBox="1"/>
          <p:nvPr/>
        </p:nvSpPr>
        <p:spPr>
          <a:xfrm>
            <a:off x="6096000" y="1230554"/>
            <a:ext cx="450179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Authorization is the process of allowing an authenticated user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ACCESS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to resources. Authentication is always precedes to Authorization.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3122FE2-9450-4429-A243-2243814F56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72564" y="300879"/>
            <a:ext cx="708721" cy="281964"/>
          </a:xfrm>
          <a:prstGeom prst="rect">
            <a:avLst/>
          </a:prstGeom>
        </p:spPr>
      </p:pic>
      <p:pic>
        <p:nvPicPr>
          <p:cNvPr id="3" name="Picture 2">
            <a:extLst>
              <a:ext uri="{FF2B5EF4-FFF2-40B4-BE49-F238E27FC236}">
                <a16:creationId xmlns:a16="http://schemas.microsoft.com/office/drawing/2014/main" id="{F7C45B91-10D4-1BF1-BDC8-D72C7663DFA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865832" y="2754087"/>
            <a:ext cx="2390775" cy="3343275"/>
          </a:xfrm>
          <a:prstGeom prst="rect">
            <a:avLst/>
          </a:prstGeom>
        </p:spPr>
      </p:pic>
      <p:pic>
        <p:nvPicPr>
          <p:cNvPr id="5" name="Picture 4">
            <a:extLst>
              <a:ext uri="{FF2B5EF4-FFF2-40B4-BE49-F238E27FC236}">
                <a16:creationId xmlns:a16="http://schemas.microsoft.com/office/drawing/2014/main" id="{BEBB494C-3181-1E34-F40D-DAA6BF29E0A9}"/>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122936" y="2754087"/>
            <a:ext cx="2447925" cy="3343275"/>
          </a:xfrm>
          <a:prstGeom prst="rect">
            <a:avLst/>
          </a:prstGeom>
        </p:spPr>
      </p:pic>
      <p:sp>
        <p:nvSpPr>
          <p:cNvPr id="2" name="Octagon 1">
            <a:extLst>
              <a:ext uri="{FF2B5EF4-FFF2-40B4-BE49-F238E27FC236}">
                <a16:creationId xmlns:a16="http://schemas.microsoft.com/office/drawing/2014/main" id="{EFE2026B-790B-4C04-1AED-26ED16F65D31}"/>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Q150</a:t>
            </a:r>
          </a:p>
        </p:txBody>
      </p:sp>
      <p:sp>
        <p:nvSpPr>
          <p:cNvPr id="4" name="Title 3">
            <a:extLst>
              <a:ext uri="{FF2B5EF4-FFF2-40B4-BE49-F238E27FC236}">
                <a16:creationId xmlns:a16="http://schemas.microsoft.com/office/drawing/2014/main" id="{D499201A-3334-8782-4C8C-D2BB56A3B26D}"/>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Q150. What is Authentication and Authorization in ASP.NET MVC?</a:t>
            </a:r>
            <a:endParaRPr lang="en-IN" dirty="0"/>
          </a:p>
        </p:txBody>
      </p:sp>
      <p:sp>
        <p:nvSpPr>
          <p:cNvPr id="12" name="TextBox 11">
            <a:extLst>
              <a:ext uri="{FF2B5EF4-FFF2-40B4-BE49-F238E27FC236}">
                <a16:creationId xmlns:a16="http://schemas.microsoft.com/office/drawing/2014/main" id="{624C69BF-30F2-AA7F-DD6F-F536DE52005A}"/>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4027520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50ABEA9-4194-72DC-A47A-FD4405EBC08D}"/>
              </a:ext>
            </a:extLst>
          </p:cNvPr>
          <p:cNvSpPr/>
          <p:nvPr/>
        </p:nvSpPr>
        <p:spPr>
          <a:xfrm>
            <a:off x="204874" y="96420"/>
            <a:ext cx="1711325" cy="1604645"/>
          </a:xfrm>
          <a:prstGeom prst="ellipse">
            <a:avLst/>
          </a:prstGeom>
          <a:solidFill>
            <a:srgbClr val="5FB7D3"/>
          </a:solidFill>
          <a:ln>
            <a:no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libri" panose="020F0502020204030204"/>
                <a:ea typeface="Calibri" panose="020F0502020204030204" pitchFamily="34" charset="0"/>
                <a:cs typeface="Times New Roman" panose="02020603050405020304" pitchFamily="18" charset="0"/>
              </a:rPr>
              <a:t>PREFACE</a:t>
            </a:r>
            <a:endParaRPr kumimoji="0" lang="en-IN" sz="14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E41D0DF5-16B4-824D-66F7-56403BAF43F3}"/>
              </a:ext>
            </a:extLst>
          </p:cNvPr>
          <p:cNvSpPr txBox="1"/>
          <p:nvPr/>
        </p:nvSpPr>
        <p:spPr>
          <a:xfrm>
            <a:off x="1493728" y="1503217"/>
            <a:ext cx="9309255" cy="4154984"/>
          </a:xfrm>
          <a:prstGeom prst="rect">
            <a:avLst/>
          </a:prstGeom>
          <a:noFill/>
        </p:spPr>
        <p:txBody>
          <a:bodyPr wrap="square">
            <a:spAutoFit/>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00"/>
                </a:solidFill>
                <a:effectLst/>
                <a:uLnTx/>
                <a:uFillTx/>
                <a:latin typeface="Calibri" panose="020F0502020204030204"/>
                <a:ea typeface="Times New Roman" panose="02020603050405020304" pitchFamily="18" charset="0"/>
                <a:cs typeface="+mn-cs"/>
              </a:rPr>
              <a:t>ABOUT THE BOOK</a:t>
            </a:r>
            <a:endParaRPr kumimoji="0" lang="en-IN" sz="2200" b="0" i="0" u="none" strike="noStrike" kern="1200" cap="none" spc="0" normalizeH="0" baseline="0" noProof="0" dirty="0">
              <a:ln>
                <a:noFill/>
              </a:ln>
              <a:solidFill>
                <a:srgbClr val="FFFF00"/>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rPr>
              <a:t> </a:t>
            </a:r>
            <a:endParaRPr kumimoji="0" lang="en-IN" sz="2200" b="0" i="0" u="none" strike="noStrike" kern="1200" cap="none" spc="0" normalizeH="0" baseline="0" noProof="0" dirty="0">
              <a:ln>
                <a:noFill/>
              </a:ln>
              <a:solidFill>
                <a:schemeClr val="bg1"/>
              </a:solidFill>
              <a:effectLst/>
              <a:uLnTx/>
              <a:uFillTx/>
              <a:latin typeface="Calibri" panose="020F0502020204030204"/>
              <a:ea typeface="Times New Roman" panose="02020603050405020304" pitchFamily="18" charset="0"/>
              <a:cs typeface="+mn-cs"/>
            </a:endParaRPr>
          </a:p>
          <a:p>
            <a:pPr marL="457200"/>
            <a:r>
              <a:rPr lang="en-US" sz="2200" dirty="0">
                <a:solidFill>
                  <a:schemeClr val="bg1"/>
                </a:solidFill>
                <a:effectLst/>
                <a:ea typeface="Times New Roman" panose="02020603050405020304" pitchFamily="18" charset="0"/>
              </a:rPr>
              <a:t>Part I   -  This book contains 250 very important .NET interview </a:t>
            </a:r>
            <a:r>
              <a:rPr lang="en-US" sz="2200" dirty="0">
                <a:solidFill>
                  <a:schemeClr val="bg1"/>
                </a:solidFill>
                <a:ea typeface="Times New Roman" panose="02020603050405020304" pitchFamily="18" charset="0"/>
              </a:rPr>
              <a:t>q</a:t>
            </a:r>
            <a:r>
              <a:rPr lang="en-US" sz="2200" dirty="0">
                <a:solidFill>
                  <a:schemeClr val="bg1"/>
                </a:solidFill>
                <a:effectLst/>
                <a:ea typeface="Times New Roman" panose="02020603050405020304" pitchFamily="18" charset="0"/>
              </a:rPr>
              <a:t>uestions.</a:t>
            </a:r>
          </a:p>
          <a:p>
            <a:pPr marL="457200"/>
            <a:endParaRPr lang="en-US" sz="2200" dirty="0">
              <a:solidFill>
                <a:schemeClr val="bg1"/>
              </a:solidFill>
              <a:ea typeface="Times New Roman" panose="02020603050405020304" pitchFamily="18" charset="0"/>
            </a:endParaRPr>
          </a:p>
          <a:p>
            <a:pPr marL="457200"/>
            <a:r>
              <a:rPr lang="en-US" sz="2200" dirty="0">
                <a:solidFill>
                  <a:schemeClr val="bg1"/>
                </a:solidFill>
                <a:ea typeface="Times New Roman" panose="02020603050405020304" pitchFamily="18" charset="0"/>
              </a:rPr>
              <a:t>Part II  -  Next part of this book contains 250 more interview questions.</a:t>
            </a:r>
            <a:endParaRPr lang="en-IN" sz="2200" dirty="0">
              <a:solidFill>
                <a:schemeClr val="bg1"/>
              </a:solidFill>
              <a:effectLst/>
              <a:ea typeface="Times New Roman" panose="02020603050405020304" pitchFamily="18" charset="0"/>
            </a:endParaRPr>
          </a:p>
          <a:p>
            <a:pPr marL="457200"/>
            <a:r>
              <a:rPr lang="en-US" sz="2200" dirty="0">
                <a:solidFill>
                  <a:schemeClr val="bg1"/>
                </a:solidFill>
                <a:effectLst/>
                <a:ea typeface="Times New Roman" panose="02020603050405020304" pitchFamily="18" charset="0"/>
              </a:rPr>
              <a:t> </a:t>
            </a:r>
            <a:endParaRPr kumimoji="0" lang="en-US" sz="2200" b="0" i="0" u="none" strike="noStrike" kern="1200" cap="none" spc="0" normalizeH="0" baseline="0" noProof="0" dirty="0">
              <a:ln>
                <a:noFill/>
              </a:ln>
              <a:solidFill>
                <a:schemeClr val="bg1"/>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IN"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IN"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00"/>
                </a:solidFill>
                <a:effectLst/>
                <a:uLnTx/>
                <a:uFillTx/>
                <a:latin typeface="Calibri" panose="020F0502020204030204"/>
                <a:ea typeface="Times New Roman" panose="02020603050405020304" pitchFamily="18" charset="0"/>
                <a:cs typeface="+mn-cs"/>
              </a:rPr>
              <a:t>ABOUT THE AUTHOR</a:t>
            </a:r>
            <a:endParaRPr kumimoji="0" lang="en-IN" sz="2200" b="0" i="0" u="none" strike="noStrike" kern="1200" cap="none" spc="0" normalizeH="0" baseline="0" noProof="0" dirty="0">
              <a:ln>
                <a:noFill/>
              </a:ln>
              <a:solidFill>
                <a:srgbClr val="FFFF00"/>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rPr>
              <a:t> </a:t>
            </a:r>
            <a:endParaRPr kumimoji="0" lang="en-IN"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rPr>
              <a:t>Happy Rawat has around 15 years of experience in software development. He helps candidates in clearing technical interview in tech companies.</a:t>
            </a:r>
            <a:endParaRPr kumimoji="0" lang="en-IN" sz="2200" b="0"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endParaRPr>
          </a:p>
        </p:txBody>
      </p:sp>
      <p:pic>
        <p:nvPicPr>
          <p:cNvPr id="2" name="Picture 1" descr="A person with a beard&#10;&#10;Description automatically generated">
            <a:extLst>
              <a:ext uri="{FF2B5EF4-FFF2-40B4-BE49-F238E27FC236}">
                <a16:creationId xmlns:a16="http://schemas.microsoft.com/office/drawing/2014/main" id="{A642C555-6629-0CF9-D695-225536891A0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0363" y="4103163"/>
            <a:ext cx="1290655" cy="1674585"/>
          </a:xfrm>
          <a:prstGeom prst="rect">
            <a:avLst/>
          </a:prstGeom>
        </p:spPr>
      </p:pic>
    </p:spTree>
    <p:extLst>
      <p:ext uri="{BB962C8B-B14F-4D97-AF65-F5344CB8AC3E}">
        <p14:creationId xmlns:p14="http://schemas.microsoft.com/office/powerpoint/2010/main" val="2043085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29613C0-5140-BECF-30BD-58FE58C55F9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56236" y="922154"/>
            <a:ext cx="6945086" cy="2928257"/>
          </a:xfrm>
          <a:prstGeom prst="rect">
            <a:avLst/>
          </a:prstGeom>
        </p:spPr>
      </p:pic>
      <p:pic>
        <p:nvPicPr>
          <p:cNvPr id="25" name="Picture 24">
            <a:extLst>
              <a:ext uri="{FF2B5EF4-FFF2-40B4-BE49-F238E27FC236}">
                <a16:creationId xmlns:a16="http://schemas.microsoft.com/office/drawing/2014/main" id="{4D0FDCCF-3227-5882-3DD3-C4F24DE8115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78450" y="3921559"/>
            <a:ext cx="5323115" cy="2620325"/>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prevent a class from being Inherited?</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Q14</a:t>
            </a:r>
          </a:p>
        </p:txBody>
      </p:sp>
      <p:pic>
        <p:nvPicPr>
          <p:cNvPr id="8" name="Picture 7">
            <a:extLst>
              <a:ext uri="{FF2B5EF4-FFF2-40B4-BE49-F238E27FC236}">
                <a16:creationId xmlns:a16="http://schemas.microsoft.com/office/drawing/2014/main" id="{8C241C89-8E32-4705-9630-1680D5E360F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39460" y="135923"/>
            <a:ext cx="1253829" cy="590594"/>
          </a:xfrm>
          <a:prstGeom prst="rect">
            <a:avLst/>
          </a:prstGeom>
        </p:spPr>
      </p:pic>
      <p:sp>
        <p:nvSpPr>
          <p:cNvPr id="6" name="TextBox 5">
            <a:extLst>
              <a:ext uri="{FF2B5EF4-FFF2-40B4-BE49-F238E27FC236}">
                <a16:creationId xmlns:a16="http://schemas.microsoft.com/office/drawing/2014/main" id="{A61D6088-CB5E-4D67-A8B8-769FAF5BFC06}"/>
              </a:ext>
            </a:extLst>
          </p:cNvPr>
          <p:cNvSpPr txBox="1"/>
          <p:nvPr/>
        </p:nvSpPr>
        <p:spPr>
          <a:xfrm>
            <a:off x="7918" y="922154"/>
            <a:ext cx="4633374" cy="375552"/>
          </a:xfrm>
          <a:prstGeom prst="rect">
            <a:avLst/>
          </a:prstGeom>
          <a:noFill/>
        </p:spPr>
        <p:txBody>
          <a:bodyPr wrap="square">
            <a:spAutoFit/>
          </a:bodyPr>
          <a:lstStyle/>
          <a:p>
            <a:pPr marL="7429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By using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SEALED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keyword in class</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B8760362-5085-B6AD-30A1-3306689CD09D}"/>
              </a:ext>
            </a:extLst>
          </p:cNvPr>
          <p:cNvSpPr/>
          <p:nvPr/>
        </p:nvSpPr>
        <p:spPr>
          <a:xfrm>
            <a:off x="5673722" y="1045008"/>
            <a:ext cx="753761" cy="28837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2F40944-352B-845C-27AA-7A8846144699}"/>
              </a:ext>
            </a:extLst>
          </p:cNvPr>
          <p:cNvSpPr/>
          <p:nvPr/>
        </p:nvSpPr>
        <p:spPr>
          <a:xfrm>
            <a:off x="5673722" y="4141790"/>
            <a:ext cx="753761" cy="28837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F789A393-7D9C-74DB-747C-EE93EC5B47B7}"/>
              </a:ext>
            </a:extLst>
          </p:cNvPr>
          <p:cNvSpPr/>
          <p:nvPr/>
        </p:nvSpPr>
        <p:spPr>
          <a:xfrm>
            <a:off x="6816723" y="6379029"/>
            <a:ext cx="3306991" cy="185057"/>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127024BC-4A04-5157-FA64-9260E61E60D9}"/>
              </a:ext>
            </a:extLst>
          </p:cNvPr>
          <p:cNvSpPr/>
          <p:nvPr/>
        </p:nvSpPr>
        <p:spPr>
          <a:xfrm>
            <a:off x="8561674" y="3292927"/>
            <a:ext cx="3306991" cy="185057"/>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6D71F957-8EFF-D11D-85C5-90A79E588D8C}"/>
              </a:ext>
            </a:extLst>
          </p:cNvPr>
          <p:cNvSpPr txBox="1"/>
          <p:nvPr/>
        </p:nvSpPr>
        <p:spPr>
          <a:xfrm>
            <a:off x="7918" y="4057114"/>
            <a:ext cx="4544076" cy="375552"/>
          </a:xfrm>
          <a:prstGeom prst="rect">
            <a:avLst/>
          </a:prstGeom>
          <a:noFill/>
        </p:spPr>
        <p:txBody>
          <a:bodyPr wrap="square">
            <a:spAutoFit/>
          </a:bodyPr>
          <a:lstStyle/>
          <a:p>
            <a:pPr marL="7429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By using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STATIC</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keyword in base class</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481AECB-5E5F-4A67-C3AC-2DDC414EB34D}"/>
              </a:ext>
            </a:extLst>
          </p:cNvPr>
          <p:cNvSpPr txBox="1"/>
          <p:nvPr/>
        </p:nvSpPr>
        <p:spPr>
          <a:xfrm>
            <a:off x="406705" y="5178700"/>
            <a:ext cx="3726440"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D</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Times New Roman" panose="02020603050405020304" pitchFamily="18" charset="0"/>
              </a:rPr>
              <a:t>ifference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 between sealed &amp; static is, you can create the object of sealed class, but you cannot create the object of static class.</a:t>
            </a:r>
          </a:p>
        </p:txBody>
      </p:sp>
      <p:sp>
        <p:nvSpPr>
          <p:cNvPr id="2" name="Title 1">
            <a:extLst>
              <a:ext uri="{FF2B5EF4-FFF2-40B4-BE49-F238E27FC236}">
                <a16:creationId xmlns:a16="http://schemas.microsoft.com/office/drawing/2014/main" id="{43306A81-4312-519D-FFBD-E78FCF01F508}"/>
              </a:ext>
            </a:extLst>
          </p:cNvPr>
          <p:cNvSpPr>
            <a:spLocks noGrp="1"/>
          </p:cNvSpPr>
          <p:nvPr>
            <p:ph type="title" idx="4294967295"/>
          </p:nvPr>
        </p:nvSpPr>
        <p:spPr>
          <a:xfrm>
            <a:off x="838200" y="710040"/>
            <a:ext cx="10515600" cy="245679"/>
          </a:xfrm>
        </p:spPr>
        <p:txBody>
          <a:bodyPr>
            <a:normAutofit fontScale="90000"/>
          </a:bodyPr>
          <a:lstStyle/>
          <a:p>
            <a:r>
              <a:rPr lang="en-US" sz="1600" kern="1200" dirty="0">
                <a:solidFill>
                  <a:srgbClr val="FFFFFF"/>
                </a:solidFill>
                <a:effectLst/>
                <a:latin typeface="Calibri" panose="020F0502020204030204" pitchFamily="34" charset="0"/>
                <a:ea typeface="+mn-ea"/>
                <a:cs typeface="+mn-cs"/>
              </a:rPr>
              <a:t>Q14. How to prevent a class from being Inherited?</a:t>
            </a:r>
            <a:endParaRPr lang="en-IN" dirty="0"/>
          </a:p>
        </p:txBody>
      </p:sp>
      <p:sp>
        <p:nvSpPr>
          <p:cNvPr id="9" name="TextBox 8">
            <a:extLst>
              <a:ext uri="{FF2B5EF4-FFF2-40B4-BE49-F238E27FC236}">
                <a16:creationId xmlns:a16="http://schemas.microsoft.com/office/drawing/2014/main" id="{070D01AD-6AD1-B806-CCF7-33CB80164696}"/>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404860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types of Authentication in ASP.NET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272560" y="1060826"/>
            <a:ext cx="5823440" cy="4986301"/>
          </a:xfrm>
          <a:prstGeom prst="rect">
            <a:avLst/>
          </a:prstGeom>
          <a:noFill/>
        </p:spPr>
        <p:txBody>
          <a:bodyPr wrap="square">
            <a:spAutoFit/>
          </a:bodyPr>
          <a:lstStyle/>
          <a:p>
            <a:pPr marL="342900" marR="0" lvl="0" indent="-342900" algn="l" defTabSz="914400" rtl="0" eaLnBrk="1" fontAlgn="auto" latinLnBrk="0" hangingPunct="1">
              <a:lnSpc>
                <a:spcPct val="107000"/>
              </a:lnSpc>
              <a:spcBef>
                <a:spcPts val="0"/>
              </a:spcBef>
              <a:spcAft>
                <a:spcPts val="1200"/>
              </a:spcAft>
              <a:buClr>
                <a:srgbClr val="ED7D31"/>
              </a:buClr>
              <a:buSzTx/>
              <a:buFontTx/>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Form Authentication -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Forms authentication is a cookie-based authentication mechanism that uses user credentials stored in a database to authenticate users.</a:t>
            </a:r>
          </a:p>
          <a:p>
            <a:pPr marL="342900" marR="0" lvl="0" indent="-342900" algn="l" defTabSz="914400" rtl="0" eaLnBrk="1" fontAlgn="auto" latinLnBrk="0" hangingPunct="1">
              <a:lnSpc>
                <a:spcPct val="107000"/>
              </a:lnSpc>
              <a:spcBef>
                <a:spcPts val="0"/>
              </a:spcBef>
              <a:spcAft>
                <a:spcPts val="1200"/>
              </a:spcAft>
              <a:buClr>
                <a:srgbClr val="ED7D31"/>
              </a:buClr>
              <a:buSzTx/>
              <a:buFontTx/>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Passport Authentication -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Passport authentication is a centralized authentication service provided by Microsoft. </a:t>
            </a:r>
          </a:p>
          <a:p>
            <a:pPr marL="342900" marR="0" lvl="0" indent="-342900" algn="l" defTabSz="914400" rtl="0" eaLnBrk="1" fontAlgn="auto" latinLnBrk="0" hangingPunct="1">
              <a:lnSpc>
                <a:spcPct val="107000"/>
              </a:lnSpc>
              <a:spcBef>
                <a:spcPts val="0"/>
              </a:spcBef>
              <a:spcAft>
                <a:spcPts val="1200"/>
              </a:spcAft>
              <a:buClr>
                <a:srgbClr val="ED7D31"/>
              </a:buClr>
              <a:buSzTx/>
              <a:buFontTx/>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Token Authentication: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Token authentication is a mechanism that uses JSON Web Tokens (JWT) to authenticate users. It is commonly used in Single Page Applications (SPA) or APIs where the user's credentials are not stored on the server.</a:t>
            </a:r>
          </a:p>
          <a:p>
            <a:pPr marL="342900" marR="0" lvl="0" indent="-342900" algn="l" defTabSz="914400" rtl="0" eaLnBrk="1" fontAlgn="auto" latinLnBrk="0" hangingPunct="1">
              <a:lnSpc>
                <a:spcPct val="107000"/>
              </a:lnSpc>
              <a:spcBef>
                <a:spcPts val="0"/>
              </a:spcBef>
              <a:spcAft>
                <a:spcPts val="1200"/>
              </a:spcAft>
              <a:buClr>
                <a:srgbClr val="ED7D31"/>
              </a:buClr>
              <a:buSzTx/>
              <a:buFontTx/>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Windows Authentication -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Windows authentication is a mechanism that uses the user's Windows credentials to authenticate users. It is typically used in intranet scenarios where all users are part of the same Windows domain.</a:t>
            </a:r>
          </a:p>
        </p:txBody>
      </p:sp>
      <p:pic>
        <p:nvPicPr>
          <p:cNvPr id="6" name="Picture 5">
            <a:extLst>
              <a:ext uri="{FF2B5EF4-FFF2-40B4-BE49-F238E27FC236}">
                <a16:creationId xmlns:a16="http://schemas.microsoft.com/office/drawing/2014/main" id="{BA3911ED-5577-4054-82C1-E2EF3349F5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1559" y="53399"/>
            <a:ext cx="960441" cy="755641"/>
          </a:xfrm>
          <a:prstGeom prst="rect">
            <a:avLst/>
          </a:prstGeom>
        </p:spPr>
      </p:pic>
      <p:pic>
        <p:nvPicPr>
          <p:cNvPr id="4" name="Picture 3">
            <a:extLst>
              <a:ext uri="{FF2B5EF4-FFF2-40B4-BE49-F238E27FC236}">
                <a16:creationId xmlns:a16="http://schemas.microsoft.com/office/drawing/2014/main" id="{CA19D4FE-CB5C-4F37-A354-EF06A656AD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23015" y="1060826"/>
            <a:ext cx="5372100" cy="762000"/>
          </a:xfrm>
          <a:prstGeom prst="rect">
            <a:avLst/>
          </a:prstGeom>
        </p:spPr>
      </p:pic>
      <p:pic>
        <p:nvPicPr>
          <p:cNvPr id="2051" name="Picture 3" descr="How can I authenticate with code and not show a login prompt using  Integrated Windows Authentication? - Stack Overflow">
            <a:extLst>
              <a:ext uri="{FF2B5EF4-FFF2-40B4-BE49-F238E27FC236}">
                <a16:creationId xmlns:a16="http://schemas.microsoft.com/office/drawing/2014/main" id="{F6C805A6-A06A-4426-B4CB-94E1D915C3C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23015" y="4529749"/>
            <a:ext cx="3512958" cy="20363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4773DA1-9DB9-49F4-87B8-D2C713D6CB3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23136" y="2260673"/>
            <a:ext cx="3512837" cy="1544957"/>
          </a:xfrm>
          <a:prstGeom prst="rect">
            <a:avLst/>
          </a:prstGeom>
        </p:spPr>
      </p:pic>
      <p:sp>
        <p:nvSpPr>
          <p:cNvPr id="2" name="Octagon 1">
            <a:extLst>
              <a:ext uri="{FF2B5EF4-FFF2-40B4-BE49-F238E27FC236}">
                <a16:creationId xmlns:a16="http://schemas.microsoft.com/office/drawing/2014/main" id="{6459745C-EB19-FFB1-E7DB-CBA1AC8AF2E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Q151</a:t>
            </a:r>
          </a:p>
        </p:txBody>
      </p:sp>
      <p:sp>
        <p:nvSpPr>
          <p:cNvPr id="3" name="Title 2">
            <a:extLst>
              <a:ext uri="{FF2B5EF4-FFF2-40B4-BE49-F238E27FC236}">
                <a16:creationId xmlns:a16="http://schemas.microsoft.com/office/drawing/2014/main" id="{AB890B4A-DFE8-9B58-65C1-555A67ED145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Q151. What are the types of Authentication in ASP.NET MVC?</a:t>
            </a:r>
            <a:endParaRPr lang="en-IN" dirty="0"/>
          </a:p>
        </p:txBody>
      </p:sp>
      <p:sp>
        <p:nvSpPr>
          <p:cNvPr id="8" name="TextBox 7">
            <a:extLst>
              <a:ext uri="{FF2B5EF4-FFF2-40B4-BE49-F238E27FC236}">
                <a16:creationId xmlns:a16="http://schemas.microsoft.com/office/drawing/2014/main" id="{8455AD75-7744-B2DE-71F2-ADDE0C28289D}"/>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345387637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t>
            </a:r>
            <a:r>
              <a:rPr kumimoji="0" lang="en-US" sz="2000" b="1" i="0" u="none" strike="noStrike" kern="1200" cap="none" spc="0" normalizeH="0" baseline="0" noProof="0">
                <a:ln>
                  <a:noFill/>
                </a:ln>
                <a:solidFill>
                  <a:srgbClr val="ED7D31"/>
                </a:solidFill>
                <a:effectLst/>
                <a:uLnTx/>
                <a:uFillTx/>
                <a:latin typeface="Calibri Light" panose="020F0302020204030204"/>
                <a:ea typeface="+mn-ea"/>
                <a:cs typeface="+mn-cs"/>
              </a:rPr>
              <a:t>is Output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C</a:t>
            </a:r>
            <a:r>
              <a:rPr kumimoji="0" lang="en-US" sz="2000" b="1" i="0" u="none" strike="noStrike" kern="1200" cap="none" spc="0" normalizeH="0" baseline="0" noProof="0">
                <a:ln>
                  <a:noFill/>
                </a:ln>
                <a:solidFill>
                  <a:srgbClr val="ED7D31"/>
                </a:solidFill>
                <a:effectLst/>
                <a:uLnTx/>
                <a:uFillTx/>
                <a:latin typeface="Calibri Light" panose="020F0302020204030204"/>
                <a:ea typeface="+mn-ea"/>
                <a:cs typeface="+mn-cs"/>
              </a:rPr>
              <a:t>aching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in MVC? How to implement it?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E5A60745-C61E-42CC-BEC3-D5592246FA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1559" y="53399"/>
            <a:ext cx="960441" cy="755641"/>
          </a:xfrm>
          <a:prstGeom prst="rect">
            <a:avLst/>
          </a:prstGeom>
        </p:spPr>
      </p:pic>
      <p:sp>
        <p:nvSpPr>
          <p:cNvPr id="9" name="TextBox 8">
            <a:extLst>
              <a:ext uri="{FF2B5EF4-FFF2-40B4-BE49-F238E27FC236}">
                <a16:creationId xmlns:a16="http://schemas.microsoft.com/office/drawing/2014/main" id="{96A792F8-BD7F-47F2-9E10-A662EC81C19E}"/>
              </a:ext>
            </a:extLst>
          </p:cNvPr>
          <p:cNvSpPr txBox="1"/>
          <p:nvPr/>
        </p:nvSpPr>
        <p:spPr>
          <a:xfrm>
            <a:off x="805492" y="1226054"/>
            <a:ext cx="495923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 caching in MVC is a technique used to improve the performance of web applications by storing the output of an action method in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cache.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BA70EED-3C66-EB4A-9524-2DB605A9B5B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2960" y="3496393"/>
            <a:ext cx="3818272" cy="1984695"/>
          </a:xfrm>
          <a:prstGeom prst="rect">
            <a:avLst/>
          </a:prstGeom>
        </p:spPr>
      </p:pic>
      <p:pic>
        <p:nvPicPr>
          <p:cNvPr id="3" name="Graphic 2" descr="Internet with solid fill">
            <a:extLst>
              <a:ext uri="{FF2B5EF4-FFF2-40B4-BE49-F238E27FC236}">
                <a16:creationId xmlns:a16="http://schemas.microsoft.com/office/drawing/2014/main" id="{1AA3BCE6-4B21-5E48-9D03-ABEDCF0772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33628" y="781773"/>
            <a:ext cx="1263990" cy="1263990"/>
          </a:xfrm>
          <a:prstGeom prst="rect">
            <a:avLst/>
          </a:prstGeom>
        </p:spPr>
      </p:pic>
      <p:pic>
        <p:nvPicPr>
          <p:cNvPr id="7" name="Graphic 6" descr="Server with solid fill">
            <a:extLst>
              <a:ext uri="{FF2B5EF4-FFF2-40B4-BE49-F238E27FC236}">
                <a16:creationId xmlns:a16="http://schemas.microsoft.com/office/drawing/2014/main" id="{3B6E9255-EFB9-A665-80F6-D59480E0FD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73947" y="2861551"/>
            <a:ext cx="983353" cy="983353"/>
          </a:xfrm>
          <a:prstGeom prst="rect">
            <a:avLst/>
          </a:prstGeom>
        </p:spPr>
      </p:pic>
      <p:pic>
        <p:nvPicPr>
          <p:cNvPr id="12" name="Graphic 11" descr="Database with solid fill">
            <a:extLst>
              <a:ext uri="{FF2B5EF4-FFF2-40B4-BE49-F238E27FC236}">
                <a16:creationId xmlns:a16="http://schemas.microsoft.com/office/drawing/2014/main" id="{9EF44E69-FBFF-A9CB-299E-239916F185C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73947" y="4839847"/>
            <a:ext cx="983353" cy="983353"/>
          </a:xfrm>
          <a:prstGeom prst="rect">
            <a:avLst/>
          </a:prstGeom>
        </p:spPr>
      </p:pic>
      <p:cxnSp>
        <p:nvCxnSpPr>
          <p:cNvPr id="15" name="Straight Arrow Connector 14">
            <a:extLst>
              <a:ext uri="{FF2B5EF4-FFF2-40B4-BE49-F238E27FC236}">
                <a16:creationId xmlns:a16="http://schemas.microsoft.com/office/drawing/2014/main" id="{B36D80C2-B211-7C50-98EB-D86FF4BC6E4D}"/>
              </a:ext>
            </a:extLst>
          </p:cNvPr>
          <p:cNvCxnSpPr>
            <a:cxnSpLocks/>
          </p:cNvCxnSpPr>
          <p:nvPr/>
        </p:nvCxnSpPr>
        <p:spPr>
          <a:xfrm>
            <a:off x="8555783" y="2293031"/>
            <a:ext cx="0" cy="568520"/>
          </a:xfrm>
          <a:prstGeom prst="straightConnector1">
            <a:avLst/>
          </a:prstGeom>
          <a:ln>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B648611-4E32-57B5-CC21-B28B1438867D}"/>
              </a:ext>
            </a:extLst>
          </p:cNvPr>
          <p:cNvCxnSpPr>
            <a:cxnSpLocks/>
          </p:cNvCxnSpPr>
          <p:nvPr/>
        </p:nvCxnSpPr>
        <p:spPr>
          <a:xfrm flipV="1">
            <a:off x="9006148" y="2293031"/>
            <a:ext cx="5252" cy="568520"/>
          </a:xfrm>
          <a:prstGeom prst="straightConnector1">
            <a:avLst/>
          </a:prstGeom>
          <a:ln>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413F7AC7-8D83-9110-EA5D-C97DE666B07C}"/>
              </a:ext>
            </a:extLst>
          </p:cNvPr>
          <p:cNvCxnSpPr>
            <a:cxnSpLocks/>
          </p:cNvCxnSpPr>
          <p:nvPr/>
        </p:nvCxnSpPr>
        <p:spPr>
          <a:xfrm>
            <a:off x="8523957" y="4078949"/>
            <a:ext cx="4529" cy="732675"/>
          </a:xfrm>
          <a:prstGeom prst="straightConnector1">
            <a:avLst/>
          </a:prstGeom>
          <a:ln>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EF935EAD-05CA-E9A8-9C19-B2E8C72BA982}"/>
              </a:ext>
            </a:extLst>
          </p:cNvPr>
          <p:cNvCxnSpPr>
            <a:cxnSpLocks/>
          </p:cNvCxnSpPr>
          <p:nvPr/>
        </p:nvCxnSpPr>
        <p:spPr>
          <a:xfrm flipV="1">
            <a:off x="9006148" y="4078949"/>
            <a:ext cx="0" cy="708409"/>
          </a:xfrm>
          <a:prstGeom prst="straightConnector1">
            <a:avLst/>
          </a:prstGeom>
          <a:ln>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537355B2-A0E0-8F4C-57F5-870E717761C8}"/>
              </a:ext>
            </a:extLst>
          </p:cNvPr>
          <p:cNvSpPr txBox="1"/>
          <p:nvPr/>
        </p:nvSpPr>
        <p:spPr>
          <a:xfrm>
            <a:off x="7756710" y="2315756"/>
            <a:ext cx="98788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Request</a:t>
            </a:r>
            <a:endParaRPr kumimoji="0" lang="en-IN"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D0E60088-1607-6403-CAF3-2124C38972D3}"/>
              </a:ext>
            </a:extLst>
          </p:cNvPr>
          <p:cNvSpPr txBox="1"/>
          <p:nvPr/>
        </p:nvSpPr>
        <p:spPr>
          <a:xfrm>
            <a:off x="7639687" y="4244147"/>
            <a:ext cx="98788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Request</a:t>
            </a:r>
            <a:endParaRPr kumimoji="0" lang="en-IN"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28E3CEA5-FC20-09C0-AC4D-290AFF675F26}"/>
              </a:ext>
            </a:extLst>
          </p:cNvPr>
          <p:cNvSpPr txBox="1"/>
          <p:nvPr/>
        </p:nvSpPr>
        <p:spPr>
          <a:xfrm>
            <a:off x="9006148" y="2302162"/>
            <a:ext cx="117535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Response</a:t>
            </a:r>
            <a:endParaRPr kumimoji="0" lang="en-IN"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ABF04684-1545-FDA6-0DFC-16C31BAB6D5E}"/>
              </a:ext>
            </a:extLst>
          </p:cNvPr>
          <p:cNvSpPr txBox="1"/>
          <p:nvPr/>
        </p:nvSpPr>
        <p:spPr>
          <a:xfrm>
            <a:off x="9006148" y="4234826"/>
            <a:ext cx="117535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Response</a:t>
            </a:r>
            <a:endParaRPr kumimoji="0" lang="en-IN"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35FD535C-3A5F-510A-027D-47BDBD9755DB}"/>
              </a:ext>
            </a:extLst>
          </p:cNvPr>
          <p:cNvSpPr txBox="1"/>
          <p:nvPr/>
        </p:nvSpPr>
        <p:spPr>
          <a:xfrm>
            <a:off x="8303206" y="5736064"/>
            <a:ext cx="117535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Database</a:t>
            </a:r>
            <a:endParaRPr kumimoji="0" lang="en-IN"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0B63FED0-A6B7-B3D8-986A-8D4CFB3074FC}"/>
              </a:ext>
            </a:extLst>
          </p:cNvPr>
          <p:cNvSpPr txBox="1"/>
          <p:nvPr/>
        </p:nvSpPr>
        <p:spPr>
          <a:xfrm>
            <a:off x="8385475" y="3733685"/>
            <a:ext cx="117535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Server</a:t>
            </a:r>
            <a:endParaRPr kumimoji="0" lang="en-IN"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79B7F4FF-5FE3-2262-D0D0-A606CCD746DD}"/>
              </a:ext>
            </a:extLst>
          </p:cNvPr>
          <p:cNvSpPr txBox="1"/>
          <p:nvPr/>
        </p:nvSpPr>
        <p:spPr>
          <a:xfrm>
            <a:off x="8420324" y="1817612"/>
            <a:ext cx="117535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Client</a:t>
            </a:r>
            <a:endParaRPr kumimoji="0" lang="en-IN"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DA674ABF-79B3-277A-95A0-3E9B7FCE9326}"/>
              </a:ext>
            </a:extLst>
          </p:cNvPr>
          <p:cNvCxnSpPr>
            <a:cxnSpLocks/>
          </p:cNvCxnSpPr>
          <p:nvPr/>
        </p:nvCxnSpPr>
        <p:spPr>
          <a:xfrm>
            <a:off x="9116793" y="3120483"/>
            <a:ext cx="543871" cy="0"/>
          </a:xfrm>
          <a:prstGeom prst="straightConnector1">
            <a:avLst/>
          </a:prstGeom>
          <a:ln>
            <a:solidFill>
              <a:schemeClr val="accent2"/>
            </a:solidFill>
            <a:prstDash val="dash"/>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C8438FC8-F2F8-7D61-90C1-3C63BC0DCC3F}"/>
              </a:ext>
            </a:extLst>
          </p:cNvPr>
          <p:cNvCxnSpPr>
            <a:cxnSpLocks/>
          </p:cNvCxnSpPr>
          <p:nvPr/>
        </p:nvCxnSpPr>
        <p:spPr>
          <a:xfrm flipH="1">
            <a:off x="9117539" y="3429000"/>
            <a:ext cx="477870" cy="0"/>
          </a:xfrm>
          <a:prstGeom prst="straightConnector1">
            <a:avLst/>
          </a:prstGeom>
          <a:ln>
            <a:solidFill>
              <a:schemeClr val="accent2"/>
            </a:solidFill>
            <a:prstDash val="dash"/>
            <a:tailEnd type="triangle"/>
          </a:ln>
        </p:spPr>
        <p:style>
          <a:lnRef idx="1">
            <a:schemeClr val="dk1"/>
          </a:lnRef>
          <a:fillRef idx="0">
            <a:schemeClr val="dk1"/>
          </a:fillRef>
          <a:effectRef idx="0">
            <a:schemeClr val="dk1"/>
          </a:effectRef>
          <a:fontRef idx="minor">
            <a:schemeClr val="tx1"/>
          </a:fontRef>
        </p:style>
      </p:cxnSp>
      <p:sp>
        <p:nvSpPr>
          <p:cNvPr id="46" name="Rectangle: Rounded Corners 45">
            <a:extLst>
              <a:ext uri="{FF2B5EF4-FFF2-40B4-BE49-F238E27FC236}">
                <a16:creationId xmlns:a16="http://schemas.microsoft.com/office/drawing/2014/main" id="{96658E53-9D7B-8725-DE5D-D4F3C1983447}"/>
              </a:ext>
            </a:extLst>
          </p:cNvPr>
          <p:cNvSpPr/>
          <p:nvPr/>
        </p:nvSpPr>
        <p:spPr>
          <a:xfrm>
            <a:off x="9660664" y="2980380"/>
            <a:ext cx="983353" cy="557641"/>
          </a:xfrm>
          <a:prstGeom prst="roundRect">
            <a:avLst/>
          </a:prstGeom>
          <a:solidFill>
            <a:schemeClr val="accent5"/>
          </a:solidFill>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Cache</a:t>
            </a:r>
          </a:p>
        </p:txBody>
      </p:sp>
      <p:sp>
        <p:nvSpPr>
          <p:cNvPr id="51" name="TextBox 50">
            <a:extLst>
              <a:ext uri="{FF2B5EF4-FFF2-40B4-BE49-F238E27FC236}">
                <a16:creationId xmlns:a16="http://schemas.microsoft.com/office/drawing/2014/main" id="{27E5E560-F8E2-0723-F334-F136697A56DE}"/>
              </a:ext>
            </a:extLst>
          </p:cNvPr>
          <p:cNvSpPr txBox="1"/>
          <p:nvPr/>
        </p:nvSpPr>
        <p:spPr>
          <a:xfrm>
            <a:off x="805492" y="5859376"/>
            <a:ext cx="6093912"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utputcache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one of the type of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ResultFilter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only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E6A72067-BB44-F367-9621-A88D5D40C74C}"/>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Q152</a:t>
            </a:r>
          </a:p>
        </p:txBody>
      </p:sp>
      <p:sp>
        <p:nvSpPr>
          <p:cNvPr id="5" name="Title 4">
            <a:extLst>
              <a:ext uri="{FF2B5EF4-FFF2-40B4-BE49-F238E27FC236}">
                <a16:creationId xmlns:a16="http://schemas.microsoft.com/office/drawing/2014/main" id="{7691FF81-8DB3-4BA1-5FC5-AA2599C7654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Q152. What is Output Caching in MVC? How to implement it?</a:t>
            </a:r>
            <a:endParaRPr lang="en-IN" dirty="0"/>
          </a:p>
        </p:txBody>
      </p:sp>
      <p:sp>
        <p:nvSpPr>
          <p:cNvPr id="11" name="TextBox 10">
            <a:extLst>
              <a:ext uri="{FF2B5EF4-FFF2-40B4-BE49-F238E27FC236}">
                <a16:creationId xmlns:a16="http://schemas.microsoft.com/office/drawing/2014/main" id="{74D21C56-707A-1866-2C6B-A53F99E5295B}"/>
              </a:ext>
            </a:extLst>
          </p:cNvPr>
          <p:cNvSpPr txBox="1"/>
          <p:nvPr/>
        </p:nvSpPr>
        <p:spPr>
          <a:xfrm>
            <a:off x="10405730" y="6464930"/>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Tree>
    <p:extLst>
      <p:ext uri="{BB962C8B-B14F-4D97-AF65-F5344CB8AC3E}">
        <p14:creationId xmlns:p14="http://schemas.microsoft.com/office/powerpoint/2010/main" val="18026209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Routing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805492" y="1239773"/>
            <a:ext cx="4552154" cy="369331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Routing in MVC is the process of mapping a URL request to a specific controller action in a web application.</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routing system is responsible for directing incoming requests to the appropriate controller, based on the URL.</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routing system is typically configured using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routing table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which maps URLs to controller actions.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FAEBD1F-C12A-4FA6-B2E6-AB86334216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23641" y="50236"/>
            <a:ext cx="960441" cy="755641"/>
          </a:xfrm>
          <a:prstGeom prst="rect">
            <a:avLst/>
          </a:prstGeom>
        </p:spPr>
      </p:pic>
      <p:pic>
        <p:nvPicPr>
          <p:cNvPr id="2050" name="Picture 2" descr="Routing in ASP.NET MVC Application - Dot Net Tutorials">
            <a:extLst>
              <a:ext uri="{FF2B5EF4-FFF2-40B4-BE49-F238E27FC236}">
                <a16:creationId xmlns:a16="http://schemas.microsoft.com/office/drawing/2014/main" id="{E594A1E0-912B-495E-C61B-8B8116BC075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04177" y="1404760"/>
            <a:ext cx="5082331" cy="2589723"/>
          </a:xfrm>
          <a:prstGeom prst="rect">
            <a:avLst/>
          </a:prstGeom>
          <a:noFill/>
          <a:extLst>
            <a:ext uri="{909E8E84-426E-40DD-AFC4-6F175D3DCCD1}">
              <a14:hiddenFill xmlns:a14="http://schemas.microsoft.com/office/drawing/2010/main">
                <a:solidFill>
                  <a:srgbClr val="FFFFFF"/>
                </a:solidFill>
              </a14:hiddenFill>
            </a:ext>
          </a:extLst>
        </p:spPr>
      </p:pic>
      <p:sp>
        <p:nvSpPr>
          <p:cNvPr id="2" name="Octagon 1">
            <a:extLst>
              <a:ext uri="{FF2B5EF4-FFF2-40B4-BE49-F238E27FC236}">
                <a16:creationId xmlns:a16="http://schemas.microsoft.com/office/drawing/2014/main" id="{865BE8E3-FA69-0CB3-6358-479177BA1C68}"/>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Q153</a:t>
            </a:r>
          </a:p>
        </p:txBody>
      </p:sp>
      <p:sp>
        <p:nvSpPr>
          <p:cNvPr id="3" name="Title 2">
            <a:extLst>
              <a:ext uri="{FF2B5EF4-FFF2-40B4-BE49-F238E27FC236}">
                <a16:creationId xmlns:a16="http://schemas.microsoft.com/office/drawing/2014/main" id="{8170BB80-D337-3A65-9958-D829E4066D1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Q153. What is Routing in MVC? </a:t>
            </a:r>
            <a:endParaRPr lang="en-IN" dirty="0"/>
          </a:p>
        </p:txBody>
      </p:sp>
      <p:sp>
        <p:nvSpPr>
          <p:cNvPr id="5" name="TextBox 4">
            <a:extLst>
              <a:ext uri="{FF2B5EF4-FFF2-40B4-BE49-F238E27FC236}">
                <a16:creationId xmlns:a16="http://schemas.microsoft.com/office/drawing/2014/main" id="{0736AC62-3EA5-FFB8-325C-C150A56F704F}"/>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80852006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Explain Attribute Based Routing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2FB1E16A-00F2-494D-AFD8-D10BBA2465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23641" y="50236"/>
            <a:ext cx="960441" cy="755641"/>
          </a:xfrm>
          <a:prstGeom prst="rect">
            <a:avLst/>
          </a:prstGeom>
        </p:spPr>
      </p:pic>
      <p:sp>
        <p:nvSpPr>
          <p:cNvPr id="8" name="TextBox 7">
            <a:extLst>
              <a:ext uri="{FF2B5EF4-FFF2-40B4-BE49-F238E27FC236}">
                <a16:creationId xmlns:a16="http://schemas.microsoft.com/office/drawing/2014/main" id="{B6CE0196-9BE0-4711-A108-5988FB9AADD9}"/>
              </a:ext>
            </a:extLst>
          </p:cNvPr>
          <p:cNvSpPr txBox="1"/>
          <p:nvPr/>
        </p:nvSpPr>
        <p:spPr>
          <a:xfrm>
            <a:off x="648929" y="1298522"/>
            <a:ext cx="499970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Attribute based routing is used to manipulate the default behavior of routing in ASP.NET MVC.</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5DF9F273-2512-4477-9EA3-3E462FBD091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85355" y="2054329"/>
            <a:ext cx="4503224" cy="2998434"/>
          </a:xfrm>
          <a:prstGeom prst="rect">
            <a:avLst/>
          </a:prstGeom>
        </p:spPr>
      </p:pic>
      <p:sp>
        <p:nvSpPr>
          <p:cNvPr id="9" name="TextBox 8">
            <a:extLst>
              <a:ext uri="{FF2B5EF4-FFF2-40B4-BE49-F238E27FC236}">
                <a16:creationId xmlns:a16="http://schemas.microsoft.com/office/drawing/2014/main" id="{BA01B0DC-F4B3-46DD-BE3E-A29DF69C66F1}"/>
              </a:ext>
            </a:extLst>
          </p:cNvPr>
          <p:cNvSpPr txBox="1"/>
          <p:nvPr/>
        </p:nvSpPr>
        <p:spPr>
          <a:xfrm>
            <a:off x="6385355" y="1298522"/>
            <a:ext cx="60980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http://localhost:1234/home/about</a:t>
            </a:r>
          </a:p>
        </p:txBody>
      </p:sp>
      <p:pic>
        <p:nvPicPr>
          <p:cNvPr id="11" name="Picture 10">
            <a:extLst>
              <a:ext uri="{FF2B5EF4-FFF2-40B4-BE49-F238E27FC236}">
                <a16:creationId xmlns:a16="http://schemas.microsoft.com/office/drawing/2014/main" id="{63122FE2-9450-4429-A243-2243814F56F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13039" y="309895"/>
            <a:ext cx="708721" cy="281964"/>
          </a:xfrm>
          <a:prstGeom prst="rect">
            <a:avLst/>
          </a:prstGeom>
        </p:spPr>
      </p:pic>
      <p:sp>
        <p:nvSpPr>
          <p:cNvPr id="2" name="Octagon 1">
            <a:extLst>
              <a:ext uri="{FF2B5EF4-FFF2-40B4-BE49-F238E27FC236}">
                <a16:creationId xmlns:a16="http://schemas.microsoft.com/office/drawing/2014/main" id="{B533F386-8D4B-40ED-AD52-423C5285FA14}"/>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Q154</a:t>
            </a:r>
          </a:p>
        </p:txBody>
      </p:sp>
      <p:sp>
        <p:nvSpPr>
          <p:cNvPr id="4" name="Title 3">
            <a:extLst>
              <a:ext uri="{FF2B5EF4-FFF2-40B4-BE49-F238E27FC236}">
                <a16:creationId xmlns:a16="http://schemas.microsoft.com/office/drawing/2014/main" id="{E084E4BD-B982-5382-2487-39B52D3A976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Q154. Explain Attribute Based Routing in MVC?</a:t>
            </a:r>
            <a:endParaRPr lang="en-IN" dirty="0"/>
          </a:p>
        </p:txBody>
      </p:sp>
      <p:sp>
        <p:nvSpPr>
          <p:cNvPr id="7" name="TextBox 6">
            <a:extLst>
              <a:ext uri="{FF2B5EF4-FFF2-40B4-BE49-F238E27FC236}">
                <a16:creationId xmlns:a16="http://schemas.microsoft.com/office/drawing/2014/main" id="{E5AC545B-C7ED-4AF9-3123-76850B0912FF}"/>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35206301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3" y="525272"/>
            <a:ext cx="7839725" cy="1325563"/>
          </a:xfrm>
        </p:spPr>
        <p:txBody>
          <a:bodyPr>
            <a:noAutofit/>
          </a:bodyPr>
          <a:lstStyle/>
          <a:p>
            <a:r>
              <a:rPr lang="fr-FR" sz="3200" b="1" dirty="0" err="1">
                <a:solidFill>
                  <a:srgbClr val="FFFF00"/>
                </a:solidFill>
              </a:rPr>
              <a:t>Chapter</a:t>
            </a:r>
            <a:r>
              <a:rPr lang="fr-FR" sz="3200" b="1" dirty="0">
                <a:solidFill>
                  <a:srgbClr val="FFFF00"/>
                </a:solidFill>
              </a:rPr>
              <a:t> 18 : ASP.NET – MVC - Part 2</a:t>
            </a:r>
            <a:endParaRPr lang="en-US" sz="3200" b="1" dirty="0">
              <a:solidFill>
                <a:srgbClr val="FFFF00"/>
              </a:solidFill>
            </a:endParaRP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188517"/>
            <a:ext cx="7272153"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Q155. What is the difference between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ViewData, ViewBag &amp; TempData</a:t>
            </a:r>
            <a:r>
              <a:rPr lang="en-US" sz="1600" dirty="0">
                <a:hlinkClick r:id="rId3" action="ppaction://hlinksldjump">
                  <a:extLst>
                    <a:ext uri="{A12FA001-AC4F-418D-AE19-62706E023703}">
                      <ahyp:hlinkClr xmlns:ahyp="http://schemas.microsoft.com/office/drawing/2018/hyperlinkcolor" val="tx"/>
                    </a:ext>
                  </a:extLst>
                </a:hlinkClick>
              </a:rPr>
              <a:t>?</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Q156. How can we pass the data from controller to view in MVC?</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Q157. What is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Partial View</a:t>
            </a:r>
            <a:r>
              <a:rPr lang="en-US" sz="1600" dirty="0">
                <a:hlinkClick r:id="rId5"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Q158. What are Areas in MVC?</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Q159. How Validation works in MVC? What is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Data Annotation</a:t>
            </a:r>
            <a:r>
              <a:rPr lang="en-US" sz="1600" dirty="0">
                <a:hlinkClick r:id="rId7"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Q160. Explain the concept of MVC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Scaffolding</a:t>
            </a:r>
            <a:r>
              <a:rPr lang="en-US" sz="1600" dirty="0">
                <a:hlinkClick r:id="rId8"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Q161. What is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Bundling</a:t>
            </a:r>
            <a:r>
              <a:rPr lang="en-US" sz="1600" dirty="0">
                <a:hlinkClick r:id="rId9"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Minification</a:t>
            </a:r>
            <a:r>
              <a:rPr lang="en-US" sz="1600" dirty="0">
                <a:hlinkClick r:id="rId9" action="ppaction://hlinksldjump">
                  <a:extLst>
                    <a:ext uri="{A12FA001-AC4F-418D-AE19-62706E023703}">
                      <ahyp:hlinkClr xmlns:ahyp="http://schemas.microsoft.com/office/drawing/2018/hyperlinkcolor" val="tx"/>
                    </a:ext>
                  </a:extLst>
                </a:hlinkClick>
              </a:rPr>
              <a:t> in MVC?</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Q162. How to implement Security in web applications in MVC?</a:t>
            </a:r>
            <a:endParaRPr lang="en-US" sz="1600" dirty="0"/>
          </a:p>
        </p:txBody>
      </p:sp>
      <p:sp>
        <p:nvSpPr>
          <p:cNvPr id="2" name="TextBox 1">
            <a:extLst>
              <a:ext uri="{FF2B5EF4-FFF2-40B4-BE49-F238E27FC236}">
                <a16:creationId xmlns:a16="http://schemas.microsoft.com/office/drawing/2014/main" id="{96EC1FCC-6FF1-CDB3-0627-1E256F3280F5}"/>
              </a:ext>
            </a:extLst>
          </p:cNvPr>
          <p:cNvSpPr txBox="1"/>
          <p:nvPr/>
        </p:nvSpPr>
        <p:spPr>
          <a:xfrm>
            <a:off x="6150064" y="216536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9D1129DB-AA71-BD97-9D8D-CD8CB79D2F4B}"/>
              </a:ext>
            </a:extLst>
          </p:cNvPr>
          <p:cNvSpPr txBox="1"/>
          <p:nvPr/>
        </p:nvSpPr>
        <p:spPr>
          <a:xfrm>
            <a:off x="5357884" y="476351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4" name="Picture 3" descr="Difference between MVC TempData, ViewData and ViewBag - AuthorCode">
            <a:extLst>
              <a:ext uri="{FF2B5EF4-FFF2-40B4-BE49-F238E27FC236}">
                <a16:creationId xmlns:a16="http://schemas.microsoft.com/office/drawing/2014/main" id="{4843C61B-604D-CD9E-3FF0-CE89DB4949C0}"/>
              </a:ext>
            </a:extLst>
          </p:cNvPr>
          <p:cNvPicPr/>
          <p:nvPr/>
        </p:nvPicPr>
        <p:blipFill>
          <a:blip r:embed="rId11" cstate="email">
            <a:extLst>
              <a:ext uri="{28A0092B-C50C-407E-A947-70E740481C1C}">
                <a14:useLocalDpi xmlns:a14="http://schemas.microsoft.com/office/drawing/2010/main"/>
              </a:ext>
            </a:extLst>
          </a:blip>
          <a:srcRect/>
          <a:stretch>
            <a:fillRect/>
          </a:stretch>
        </p:blipFill>
        <p:spPr bwMode="auto">
          <a:xfrm>
            <a:off x="7121326" y="2188517"/>
            <a:ext cx="4795371" cy="2262134"/>
          </a:xfrm>
          <a:prstGeom prst="rect">
            <a:avLst/>
          </a:prstGeom>
          <a:noFill/>
          <a:ln>
            <a:noFill/>
          </a:ln>
        </p:spPr>
      </p:pic>
      <p:sp>
        <p:nvSpPr>
          <p:cNvPr id="5" name="TextBox 4">
            <a:extLst>
              <a:ext uri="{FF2B5EF4-FFF2-40B4-BE49-F238E27FC236}">
                <a16:creationId xmlns:a16="http://schemas.microsoft.com/office/drawing/2014/main" id="{69F237CF-61D7-33D7-2858-8A18B613F4B6}"/>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main index</a:t>
            </a:r>
            <a:endParaRPr lang="en-IN" sz="1400" dirty="0"/>
          </a:p>
        </p:txBody>
      </p:sp>
    </p:spTree>
    <p:extLst>
      <p:ext uri="{BB962C8B-B14F-4D97-AF65-F5344CB8AC3E}">
        <p14:creationId xmlns:p14="http://schemas.microsoft.com/office/powerpoint/2010/main" val="4155006555"/>
      </p:ext>
    </p:extLst>
  </p:cSld>
  <p:clrMapOvr>
    <a:overrideClrMapping bg1="dk1" tx1="lt1" bg2="dk2" tx2="lt2" accent1="accent1" accent2="accent2" accent3="accent3" accent4="accent4" accent5="accent5" accent6="accent6" hlink="hlink" folHlink="folHlink"/>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ViewData, ViewBag &amp; TempData?</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47A64247-CA90-4F27-8DED-8EC12620A4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23641" y="50236"/>
            <a:ext cx="960441" cy="755641"/>
          </a:xfrm>
          <a:prstGeom prst="rect">
            <a:avLst/>
          </a:prstGeom>
        </p:spPr>
      </p:pic>
      <p:pic>
        <p:nvPicPr>
          <p:cNvPr id="8" name="Picture 7" descr="Difference between MVC TempData, ViewData and ViewBag - AuthorCode">
            <a:extLst>
              <a:ext uri="{FF2B5EF4-FFF2-40B4-BE49-F238E27FC236}">
                <a16:creationId xmlns:a16="http://schemas.microsoft.com/office/drawing/2014/main" id="{4ADE3E58-4356-48C4-BDC3-A86F58246B0A}"/>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5420345" y="844715"/>
            <a:ext cx="5803296" cy="2734942"/>
          </a:xfrm>
          <a:prstGeom prst="rect">
            <a:avLst/>
          </a:prstGeom>
          <a:noFill/>
          <a:ln>
            <a:noFill/>
          </a:ln>
        </p:spPr>
      </p:pic>
      <p:sp>
        <p:nvSpPr>
          <p:cNvPr id="9" name="TextBox 8">
            <a:extLst>
              <a:ext uri="{FF2B5EF4-FFF2-40B4-BE49-F238E27FC236}">
                <a16:creationId xmlns:a16="http://schemas.microsoft.com/office/drawing/2014/main" id="{01F07224-B960-4E45-AD44-C81F0659B776}"/>
              </a:ext>
            </a:extLst>
          </p:cNvPr>
          <p:cNvSpPr txBox="1"/>
          <p:nvPr/>
        </p:nvSpPr>
        <p:spPr>
          <a:xfrm>
            <a:off x="588724" y="2408600"/>
            <a:ext cx="4632982" cy="313932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ViewData and ViewBag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are used to transfer data from controller to view.</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TempData is used to pass data from controller to controller(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pass data between two action methods</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ViewBag doesn’t require typecasting, whereas ViewData require the typecasting.</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B589C4DC-735A-494A-A6D7-84DE88D9E71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96998" y="287074"/>
            <a:ext cx="708721" cy="281964"/>
          </a:xfrm>
          <a:prstGeom prst="rect">
            <a:avLst/>
          </a:prstGeom>
        </p:spPr>
      </p:pic>
      <p:sp>
        <p:nvSpPr>
          <p:cNvPr id="3" name="TextBox 2">
            <a:extLst>
              <a:ext uri="{FF2B5EF4-FFF2-40B4-BE49-F238E27FC236}">
                <a16:creationId xmlns:a16="http://schemas.microsoft.com/office/drawing/2014/main" id="{6C021CDD-DC86-C7D0-1D37-8FBAF4B7FB6E}"/>
              </a:ext>
            </a:extLst>
          </p:cNvPr>
          <p:cNvSpPr txBox="1"/>
          <p:nvPr/>
        </p:nvSpPr>
        <p:spPr>
          <a:xfrm>
            <a:off x="588724" y="1183995"/>
            <a:ext cx="4284065"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ViewData, ViewBag, and TempData are all ways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pass data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between a controller and a view.</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D50DCDB-33F2-F91C-1473-208C7C37762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88341" y="3759613"/>
            <a:ext cx="3193029" cy="1983935"/>
          </a:xfrm>
          <a:prstGeom prst="rect">
            <a:avLst/>
          </a:prstGeom>
        </p:spPr>
      </p:pic>
      <p:pic>
        <p:nvPicPr>
          <p:cNvPr id="7" name="Picture 6">
            <a:extLst>
              <a:ext uri="{FF2B5EF4-FFF2-40B4-BE49-F238E27FC236}">
                <a16:creationId xmlns:a16="http://schemas.microsoft.com/office/drawing/2014/main" id="{F4FAFF51-1328-8FD9-1823-02DBD968EDA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880160" y="5750556"/>
            <a:ext cx="5181319" cy="800068"/>
          </a:xfrm>
          <a:prstGeom prst="rect">
            <a:avLst/>
          </a:prstGeom>
        </p:spPr>
      </p:pic>
      <p:sp>
        <p:nvSpPr>
          <p:cNvPr id="2" name="Octagon 1">
            <a:extLst>
              <a:ext uri="{FF2B5EF4-FFF2-40B4-BE49-F238E27FC236}">
                <a16:creationId xmlns:a16="http://schemas.microsoft.com/office/drawing/2014/main" id="{24E4652D-6C77-0664-4CD8-058178AF5DDC}"/>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Q155</a:t>
            </a:r>
          </a:p>
        </p:txBody>
      </p:sp>
      <p:sp>
        <p:nvSpPr>
          <p:cNvPr id="5" name="Title 4">
            <a:extLst>
              <a:ext uri="{FF2B5EF4-FFF2-40B4-BE49-F238E27FC236}">
                <a16:creationId xmlns:a16="http://schemas.microsoft.com/office/drawing/2014/main" id="{1AD0A081-2B79-B469-53FA-2F0B0F52E3FC}"/>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Q155. What is the difference between ViewData, ViewBag &amp; TempData?</a:t>
            </a:r>
            <a:endParaRPr lang="en-IN" dirty="0"/>
          </a:p>
        </p:txBody>
      </p:sp>
      <p:sp>
        <p:nvSpPr>
          <p:cNvPr id="11" name="TextBox 10">
            <a:extLst>
              <a:ext uri="{FF2B5EF4-FFF2-40B4-BE49-F238E27FC236}">
                <a16:creationId xmlns:a16="http://schemas.microsoft.com/office/drawing/2014/main" id="{F604DDB5-693B-F093-D280-650241194923}"/>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399992813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can we pass the data from controller to view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1114720" y="1191647"/>
            <a:ext cx="609442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By using ViewData and ViewBag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3F92044-1AAF-44EB-9DC0-FE9903F830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23641" y="50236"/>
            <a:ext cx="960441" cy="755641"/>
          </a:xfrm>
          <a:prstGeom prst="rect">
            <a:avLst/>
          </a:prstGeom>
        </p:spPr>
      </p:pic>
      <p:sp>
        <p:nvSpPr>
          <p:cNvPr id="2" name="Octagon 1">
            <a:extLst>
              <a:ext uri="{FF2B5EF4-FFF2-40B4-BE49-F238E27FC236}">
                <a16:creationId xmlns:a16="http://schemas.microsoft.com/office/drawing/2014/main" id="{AED9B76F-4014-2B97-0FA4-819000D6A180}"/>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Q156</a:t>
            </a:r>
          </a:p>
        </p:txBody>
      </p:sp>
      <p:sp>
        <p:nvSpPr>
          <p:cNvPr id="3" name="Title 2">
            <a:extLst>
              <a:ext uri="{FF2B5EF4-FFF2-40B4-BE49-F238E27FC236}">
                <a16:creationId xmlns:a16="http://schemas.microsoft.com/office/drawing/2014/main" id="{7C3A6D04-3799-953F-9CE6-BA92EF7C32A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Q156. How can we pass the data from controller to view in MVC?</a:t>
            </a:r>
            <a:endParaRPr lang="en-IN" dirty="0"/>
          </a:p>
        </p:txBody>
      </p:sp>
      <p:sp>
        <p:nvSpPr>
          <p:cNvPr id="5" name="TextBox 4">
            <a:extLst>
              <a:ext uri="{FF2B5EF4-FFF2-40B4-BE49-F238E27FC236}">
                <a16:creationId xmlns:a16="http://schemas.microsoft.com/office/drawing/2014/main" id="{5014969D-2C0E-F8D4-0339-279E804FDE82}"/>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24627024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Partial View?</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959771" y="1101634"/>
            <a:ext cx="5163532" cy="2158924"/>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partial view is a reusable view component that can be rendered within other views or shared across multiple pages in a web application.</a:t>
            </a: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It helps us to reduce code duplication.</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7A64247-CA90-4F27-8DED-8EC12620A4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1559" y="69090"/>
            <a:ext cx="960441" cy="755641"/>
          </a:xfrm>
          <a:prstGeom prst="rect">
            <a:avLst/>
          </a:prstGeom>
        </p:spPr>
      </p:pic>
      <p:sp>
        <p:nvSpPr>
          <p:cNvPr id="2" name="Rectangle 1">
            <a:extLst>
              <a:ext uri="{FF2B5EF4-FFF2-40B4-BE49-F238E27FC236}">
                <a16:creationId xmlns:a16="http://schemas.microsoft.com/office/drawing/2014/main" id="{88FDA957-3953-0BFF-0701-8CA2F690F070}"/>
              </a:ext>
            </a:extLst>
          </p:cNvPr>
          <p:cNvSpPr/>
          <p:nvPr/>
        </p:nvSpPr>
        <p:spPr>
          <a:xfrm>
            <a:off x="7176917" y="1203159"/>
            <a:ext cx="4054642" cy="227396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View 1</a:t>
            </a:r>
          </a:p>
        </p:txBody>
      </p:sp>
      <p:sp>
        <p:nvSpPr>
          <p:cNvPr id="3" name="Rectangle 2">
            <a:extLst>
              <a:ext uri="{FF2B5EF4-FFF2-40B4-BE49-F238E27FC236}">
                <a16:creationId xmlns:a16="http://schemas.microsoft.com/office/drawing/2014/main" id="{0D4DF385-9590-6437-1DF7-84800474EFC2}"/>
              </a:ext>
            </a:extLst>
          </p:cNvPr>
          <p:cNvSpPr/>
          <p:nvPr/>
        </p:nvSpPr>
        <p:spPr>
          <a:xfrm>
            <a:off x="7517605" y="1862035"/>
            <a:ext cx="1576137" cy="1157891"/>
          </a:xfrm>
          <a:prstGeom prst="rect">
            <a:avLst/>
          </a:prstGeom>
          <a:solidFill>
            <a:schemeClr val="accent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Partial View 1</a:t>
            </a:r>
          </a:p>
        </p:txBody>
      </p:sp>
      <p:sp>
        <p:nvSpPr>
          <p:cNvPr id="4" name="Rectangle 3">
            <a:extLst>
              <a:ext uri="{FF2B5EF4-FFF2-40B4-BE49-F238E27FC236}">
                <a16:creationId xmlns:a16="http://schemas.microsoft.com/office/drawing/2014/main" id="{10ACA4A2-FCEF-CB19-F649-2CFDCC18E176}"/>
              </a:ext>
            </a:extLst>
          </p:cNvPr>
          <p:cNvSpPr/>
          <p:nvPr/>
        </p:nvSpPr>
        <p:spPr>
          <a:xfrm>
            <a:off x="9486981" y="1862035"/>
            <a:ext cx="1483688" cy="1157891"/>
          </a:xfrm>
          <a:prstGeom prst="rect">
            <a:avLst/>
          </a:prstGeom>
          <a:solidFill>
            <a:schemeClr val="accent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Partial View 2</a:t>
            </a:r>
          </a:p>
        </p:txBody>
      </p:sp>
      <p:sp>
        <p:nvSpPr>
          <p:cNvPr id="5" name="Rectangle 4">
            <a:extLst>
              <a:ext uri="{FF2B5EF4-FFF2-40B4-BE49-F238E27FC236}">
                <a16:creationId xmlns:a16="http://schemas.microsoft.com/office/drawing/2014/main" id="{3A66BD90-FB29-31AF-4ECD-BFAB0EAC80CC}"/>
              </a:ext>
            </a:extLst>
          </p:cNvPr>
          <p:cNvSpPr/>
          <p:nvPr/>
        </p:nvSpPr>
        <p:spPr>
          <a:xfrm>
            <a:off x="7176917" y="4026569"/>
            <a:ext cx="4054642" cy="2273967"/>
          </a:xfrm>
          <a:prstGeom prst="rect">
            <a:avLst/>
          </a:prstGeo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View 2</a:t>
            </a:r>
          </a:p>
        </p:txBody>
      </p:sp>
      <p:sp>
        <p:nvSpPr>
          <p:cNvPr id="8" name="Rectangle 7">
            <a:extLst>
              <a:ext uri="{FF2B5EF4-FFF2-40B4-BE49-F238E27FC236}">
                <a16:creationId xmlns:a16="http://schemas.microsoft.com/office/drawing/2014/main" id="{E7F4E9BC-BE84-E4D3-011E-C1563A284662}"/>
              </a:ext>
            </a:extLst>
          </p:cNvPr>
          <p:cNvSpPr/>
          <p:nvPr/>
        </p:nvSpPr>
        <p:spPr>
          <a:xfrm>
            <a:off x="7517605" y="4685445"/>
            <a:ext cx="1576137" cy="1157891"/>
          </a:xfrm>
          <a:prstGeom prst="rect">
            <a:avLst/>
          </a:prstGeom>
          <a:solidFill>
            <a:schemeClr val="accent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Partial View 1</a:t>
            </a:r>
          </a:p>
        </p:txBody>
      </p:sp>
      <p:sp>
        <p:nvSpPr>
          <p:cNvPr id="9" name="Rectangle 8">
            <a:extLst>
              <a:ext uri="{FF2B5EF4-FFF2-40B4-BE49-F238E27FC236}">
                <a16:creationId xmlns:a16="http://schemas.microsoft.com/office/drawing/2014/main" id="{CE2027D8-B85B-52D2-E85A-0359C06E5856}"/>
              </a:ext>
            </a:extLst>
          </p:cNvPr>
          <p:cNvSpPr/>
          <p:nvPr/>
        </p:nvSpPr>
        <p:spPr>
          <a:xfrm>
            <a:off x="9486981" y="4685445"/>
            <a:ext cx="1483688" cy="1157891"/>
          </a:xfrm>
          <a:prstGeom prst="rect">
            <a:avLst/>
          </a:prstGeom>
          <a:solidFill>
            <a:schemeClr val="tx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Partial View 3</a:t>
            </a:r>
          </a:p>
        </p:txBody>
      </p:sp>
      <p:pic>
        <p:nvPicPr>
          <p:cNvPr id="12" name="Picture 11">
            <a:extLst>
              <a:ext uri="{FF2B5EF4-FFF2-40B4-BE49-F238E27FC236}">
                <a16:creationId xmlns:a16="http://schemas.microsoft.com/office/drawing/2014/main" id="{9CEF81CF-8F78-1021-91C5-6722C0C247B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12293" y="3605547"/>
            <a:ext cx="4398040" cy="1688347"/>
          </a:xfrm>
          <a:prstGeom prst="rect">
            <a:avLst/>
          </a:prstGeom>
        </p:spPr>
      </p:pic>
      <p:sp>
        <p:nvSpPr>
          <p:cNvPr id="11" name="Octagon 10">
            <a:extLst>
              <a:ext uri="{FF2B5EF4-FFF2-40B4-BE49-F238E27FC236}">
                <a16:creationId xmlns:a16="http://schemas.microsoft.com/office/drawing/2014/main" id="{3DC925B3-AAE4-9311-3F45-511D20BDC4D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Q157</a:t>
            </a:r>
          </a:p>
        </p:txBody>
      </p:sp>
      <p:sp>
        <p:nvSpPr>
          <p:cNvPr id="13" name="Title 12">
            <a:extLst>
              <a:ext uri="{FF2B5EF4-FFF2-40B4-BE49-F238E27FC236}">
                <a16:creationId xmlns:a16="http://schemas.microsoft.com/office/drawing/2014/main" id="{7E00A3C8-C5C3-8B22-2BA6-4A0A28AB801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Q157. What is Partial View?</a:t>
            </a:r>
            <a:endParaRPr lang="en-IN" dirty="0"/>
          </a:p>
        </p:txBody>
      </p:sp>
      <p:sp>
        <p:nvSpPr>
          <p:cNvPr id="15" name="TextBox 14">
            <a:extLst>
              <a:ext uri="{FF2B5EF4-FFF2-40B4-BE49-F238E27FC236}">
                <a16:creationId xmlns:a16="http://schemas.microsoft.com/office/drawing/2014/main" id="{F3293716-8944-8222-4C64-547E51D2F565}"/>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600821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Areas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805492" y="1306337"/>
            <a:ext cx="4190075"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Areas are just a way to divide the modules of large applications in multiple or separated MVC.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6458B35-1F52-4E59-A7D9-50BA914053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1559" y="69090"/>
            <a:ext cx="960441" cy="755641"/>
          </a:xfrm>
          <a:prstGeom prst="rect">
            <a:avLst/>
          </a:prstGeom>
        </p:spPr>
      </p:pic>
      <p:pic>
        <p:nvPicPr>
          <p:cNvPr id="8" name="Picture 7">
            <a:extLst>
              <a:ext uri="{FF2B5EF4-FFF2-40B4-BE49-F238E27FC236}">
                <a16:creationId xmlns:a16="http://schemas.microsoft.com/office/drawing/2014/main" id="{F941F9F0-8D6D-4340-BB2E-4B3860E4ADEE}"/>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4995567" y="1306337"/>
            <a:ext cx="6235992" cy="3506295"/>
          </a:xfrm>
          <a:prstGeom prst="rect">
            <a:avLst/>
          </a:prstGeom>
          <a:noFill/>
          <a:ln>
            <a:noFill/>
          </a:ln>
        </p:spPr>
      </p:pic>
      <p:sp>
        <p:nvSpPr>
          <p:cNvPr id="2" name="Octagon 1">
            <a:extLst>
              <a:ext uri="{FF2B5EF4-FFF2-40B4-BE49-F238E27FC236}">
                <a16:creationId xmlns:a16="http://schemas.microsoft.com/office/drawing/2014/main" id="{D5303572-C458-2C3C-50FD-D7BF77AD5960}"/>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Q158</a:t>
            </a:r>
          </a:p>
        </p:txBody>
      </p:sp>
      <p:sp>
        <p:nvSpPr>
          <p:cNvPr id="3" name="Title 2">
            <a:extLst>
              <a:ext uri="{FF2B5EF4-FFF2-40B4-BE49-F238E27FC236}">
                <a16:creationId xmlns:a16="http://schemas.microsoft.com/office/drawing/2014/main" id="{9F84FE7B-D53E-8A03-5D3D-C038B814FFB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Q158. What are Areas in MVC?</a:t>
            </a:r>
            <a:endParaRPr lang="en-IN" dirty="0"/>
          </a:p>
        </p:txBody>
      </p:sp>
      <p:sp>
        <p:nvSpPr>
          <p:cNvPr id="5" name="TextBox 4">
            <a:extLst>
              <a:ext uri="{FF2B5EF4-FFF2-40B4-BE49-F238E27FC236}">
                <a16:creationId xmlns:a16="http://schemas.microsoft.com/office/drawing/2014/main" id="{45D442C5-A343-13B1-28AC-1940A97B579C}"/>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9597294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Validation works in MVC? What is Data Annotation?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902368" y="1251805"/>
            <a:ext cx="5273566" cy="1064650"/>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Validation can be done in MVC using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DATA ANNOTATION</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Attributes.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A4653C8-04BE-46D0-8F32-0B5DA50EE1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1559" y="69090"/>
            <a:ext cx="960441" cy="755641"/>
          </a:xfrm>
          <a:prstGeom prst="rect">
            <a:avLst/>
          </a:prstGeom>
        </p:spPr>
      </p:pic>
      <p:pic>
        <p:nvPicPr>
          <p:cNvPr id="3" name="Picture 2">
            <a:extLst>
              <a:ext uri="{FF2B5EF4-FFF2-40B4-BE49-F238E27FC236}">
                <a16:creationId xmlns:a16="http://schemas.microsoft.com/office/drawing/2014/main" id="{4479AACF-8F82-40CA-BC41-1E0CABE3407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96370" y="1251805"/>
            <a:ext cx="4869566" cy="2899090"/>
          </a:xfrm>
          <a:prstGeom prst="rect">
            <a:avLst/>
          </a:prstGeom>
        </p:spPr>
      </p:pic>
      <p:sp>
        <p:nvSpPr>
          <p:cNvPr id="2" name="Octagon 1">
            <a:extLst>
              <a:ext uri="{FF2B5EF4-FFF2-40B4-BE49-F238E27FC236}">
                <a16:creationId xmlns:a16="http://schemas.microsoft.com/office/drawing/2014/main" id="{06396AB1-0175-CF7A-618D-DD512B1C8859}"/>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Q159</a:t>
            </a:r>
          </a:p>
        </p:txBody>
      </p:sp>
      <p:sp>
        <p:nvSpPr>
          <p:cNvPr id="4" name="Title 3">
            <a:extLst>
              <a:ext uri="{FF2B5EF4-FFF2-40B4-BE49-F238E27FC236}">
                <a16:creationId xmlns:a16="http://schemas.microsoft.com/office/drawing/2014/main" id="{F98DF5DD-CB0A-DFB3-540A-D66980FBEB79}"/>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Q159. How Validation works in MVC? What is Data Annotation?</a:t>
            </a:r>
            <a:endParaRPr lang="en-IN" dirty="0"/>
          </a:p>
        </p:txBody>
      </p:sp>
      <p:sp>
        <p:nvSpPr>
          <p:cNvPr id="8" name="TextBox 7">
            <a:extLst>
              <a:ext uri="{FF2B5EF4-FFF2-40B4-BE49-F238E27FC236}">
                <a16:creationId xmlns:a16="http://schemas.microsoft.com/office/drawing/2014/main" id="{D01CAECE-AD3A-4731-6223-F0B060071388}"/>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165417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Are private class members inherited to the derived class?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a:t>
            </a:r>
          </a:p>
        </p:txBody>
      </p:sp>
      <p:sp>
        <p:nvSpPr>
          <p:cNvPr id="3" name="TextBox 2">
            <a:extLst>
              <a:ext uri="{FF2B5EF4-FFF2-40B4-BE49-F238E27FC236}">
                <a16:creationId xmlns:a16="http://schemas.microsoft.com/office/drawing/2014/main" id="{74A0592E-4CA2-183F-C55A-9DF0EC500038}"/>
              </a:ext>
            </a:extLst>
          </p:cNvPr>
          <p:cNvSpPr txBox="1"/>
          <p:nvPr/>
        </p:nvSpPr>
        <p:spPr>
          <a:xfrm>
            <a:off x="805492" y="1259833"/>
            <a:ext cx="4495851"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No, the private members cannot be inherited to derived class.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Only public and protected class members can be inherited.</a:t>
            </a:r>
            <a:endParaRPr kumimoji="0" lang="en-IN"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p:txBody>
      </p:sp>
      <p:pic>
        <p:nvPicPr>
          <p:cNvPr id="2" name="Graphic 1" descr="Lightbulb with solid fill">
            <a:extLst>
              <a:ext uri="{FF2B5EF4-FFF2-40B4-BE49-F238E27FC236}">
                <a16:creationId xmlns:a16="http://schemas.microsoft.com/office/drawing/2014/main" id="{9991E789-8495-F4A9-3A0F-82500E9B78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6594" y="93027"/>
            <a:ext cx="543975" cy="543975"/>
          </a:xfrm>
          <a:prstGeom prst="rect">
            <a:avLst/>
          </a:prstGeom>
        </p:spPr>
      </p:pic>
      <p:sp>
        <p:nvSpPr>
          <p:cNvPr id="7" name="Title 6">
            <a:extLst>
              <a:ext uri="{FF2B5EF4-FFF2-40B4-BE49-F238E27FC236}">
                <a16:creationId xmlns:a16="http://schemas.microsoft.com/office/drawing/2014/main" id="{47DD507D-4BA0-57C9-0E8B-22C1E220D9CC}"/>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Q15. Are private class members inherited to the derived class?</a:t>
            </a:r>
            <a:endParaRPr lang="en-IN" dirty="0"/>
          </a:p>
        </p:txBody>
      </p:sp>
      <p:sp>
        <p:nvSpPr>
          <p:cNvPr id="6" name="TextBox 5">
            <a:extLst>
              <a:ext uri="{FF2B5EF4-FFF2-40B4-BE49-F238E27FC236}">
                <a16:creationId xmlns:a16="http://schemas.microsoft.com/office/drawing/2014/main" id="{91D32D7B-2149-BA76-4658-6E3550638E4D}"/>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4" name="Picture 3">
            <a:extLst>
              <a:ext uri="{FF2B5EF4-FFF2-40B4-BE49-F238E27FC236}">
                <a16:creationId xmlns:a16="http://schemas.microsoft.com/office/drawing/2014/main" id="{26FC7611-A18D-5EFE-957E-5C783B26570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65701937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Validation works in MVC? What is Data Annotation?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CA4653C8-04BE-46D0-8F32-0B5DA50EE1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1559" y="69090"/>
            <a:ext cx="960441" cy="755641"/>
          </a:xfrm>
          <a:prstGeom prst="rect">
            <a:avLst/>
          </a:prstGeom>
        </p:spPr>
      </p:pic>
      <p:sp>
        <p:nvSpPr>
          <p:cNvPr id="8" name="TextBox 7">
            <a:extLst>
              <a:ext uri="{FF2B5EF4-FFF2-40B4-BE49-F238E27FC236}">
                <a16:creationId xmlns:a16="http://schemas.microsoft.com/office/drawing/2014/main" id="{5A352123-E6E4-CE9C-C32E-12B40193BBED}"/>
              </a:ext>
            </a:extLst>
          </p:cNvPr>
          <p:cNvSpPr txBox="1"/>
          <p:nvPr/>
        </p:nvSpPr>
        <p:spPr>
          <a:xfrm>
            <a:off x="528766" y="1102085"/>
            <a:ext cx="11575915" cy="5561972"/>
          </a:xfrm>
          <a:prstGeom prst="rect">
            <a:avLst/>
          </a:prstGeom>
          <a:noFill/>
        </p:spPr>
        <p:txBody>
          <a:bodyPr wrap="square">
            <a:spAutoFit/>
          </a:bodyPr>
          <a:lstStyle/>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[Required]: Specifies that a property is required and cannot be null or empty.</a:t>
            </a: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StringLength</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Specifies the minimum and maximum length of a string property.</a:t>
            </a: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RegularExpression</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Specifies a regular expression pattern that a string property must match.</a:t>
            </a: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EmailAddress</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Specifies that a string property must be a valid email address format.</a:t>
            </a: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[Range]: Specifies the minimum and maximum allowed values for a numeric property.</a:t>
            </a: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[Compare]: Compares the value of a property with the value of another property in the same model.</a:t>
            </a: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DataType</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Specifies the data type of a property, which can be used for formatting and validation purposes.</a:t>
            </a:r>
          </a:p>
          <a:p>
            <a:pPr marL="342900" marR="0" lvl="0" indent="-34290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 name="Octagon 1">
            <a:extLst>
              <a:ext uri="{FF2B5EF4-FFF2-40B4-BE49-F238E27FC236}">
                <a16:creationId xmlns:a16="http://schemas.microsoft.com/office/drawing/2014/main" id="{EB6BEC5B-3BB7-E35B-CBFF-2BC0908C3E9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Q159</a:t>
            </a:r>
          </a:p>
        </p:txBody>
      </p:sp>
      <p:sp>
        <p:nvSpPr>
          <p:cNvPr id="4" name="TextBox 3">
            <a:extLst>
              <a:ext uri="{FF2B5EF4-FFF2-40B4-BE49-F238E27FC236}">
                <a16:creationId xmlns:a16="http://schemas.microsoft.com/office/drawing/2014/main" id="{9F348C9D-41DA-9339-B2D0-27E9D509E075}"/>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22451729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Validation works in MVC? What is Data Annotation?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CA4653C8-04BE-46D0-8F32-0B5DA50EE1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1559" y="69090"/>
            <a:ext cx="960441" cy="755641"/>
          </a:xfrm>
          <a:prstGeom prst="rect">
            <a:avLst/>
          </a:prstGeom>
        </p:spPr>
      </p:pic>
      <p:sp>
        <p:nvSpPr>
          <p:cNvPr id="8" name="TextBox 7">
            <a:extLst>
              <a:ext uri="{FF2B5EF4-FFF2-40B4-BE49-F238E27FC236}">
                <a16:creationId xmlns:a16="http://schemas.microsoft.com/office/drawing/2014/main" id="{5A352123-E6E4-CE9C-C32E-12B40193BBED}"/>
              </a:ext>
            </a:extLst>
          </p:cNvPr>
          <p:cNvSpPr txBox="1"/>
          <p:nvPr/>
        </p:nvSpPr>
        <p:spPr>
          <a:xfrm>
            <a:off x="565484" y="908041"/>
            <a:ext cx="11815923" cy="6359883"/>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[Display]: Provides metadata for displaying the property, such as the name and order of the property in a view.</a:t>
            </a: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[Editable]: Specifies whether a property can be edited or displayed in a view.</a:t>
            </a: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ReadOnly</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Specifies that a property can be displayed in a view but cannot be edited.</a:t>
            </a: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HiddenInput</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Specifies that a property should be hidden in a view.</a:t>
            </a: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[DisplayName]: Provides a friendly name for a property that can be used in a view.</a:t>
            </a: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DisplayFormat</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Specifies a format string for displaying the value of a property.</a:t>
            </a: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RequiredIf</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Specifies that a property is required if another property in the model has a specific value.</a:t>
            </a: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CreditCard</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Specifies that a string property must be a valid credit card number format.</a:t>
            </a:r>
          </a:p>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 name="Octagon 1">
            <a:extLst>
              <a:ext uri="{FF2B5EF4-FFF2-40B4-BE49-F238E27FC236}">
                <a16:creationId xmlns:a16="http://schemas.microsoft.com/office/drawing/2014/main" id="{D2B1D270-9CCB-C280-F1ED-750D2F3BE927}"/>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Q159</a:t>
            </a:r>
          </a:p>
        </p:txBody>
      </p:sp>
      <p:sp>
        <p:nvSpPr>
          <p:cNvPr id="4" name="TextBox 3">
            <a:extLst>
              <a:ext uri="{FF2B5EF4-FFF2-40B4-BE49-F238E27FC236}">
                <a16:creationId xmlns:a16="http://schemas.microsoft.com/office/drawing/2014/main" id="{DBA7C9BE-AB09-6CF9-614D-48389B597D58}"/>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118659997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Explain the concept of MVC Scaffolding?</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972532" y="1298788"/>
            <a:ext cx="4768392" cy="286232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ASP.NET MVC, scaffolding is a technique that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generates code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common web application.</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scaffolding code can include controllers, views, and data access code automatically generated that can help developers to create web applications more quickly and with less manual coding.</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A4653C8-04BE-46D0-8F32-0B5DA50EE1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1559" y="69090"/>
            <a:ext cx="960441" cy="755641"/>
          </a:xfrm>
          <a:prstGeom prst="rect">
            <a:avLst/>
          </a:prstGeom>
        </p:spPr>
      </p:pic>
      <p:pic>
        <p:nvPicPr>
          <p:cNvPr id="8" name="Picture 7">
            <a:extLst>
              <a:ext uri="{FF2B5EF4-FFF2-40B4-BE49-F238E27FC236}">
                <a16:creationId xmlns:a16="http://schemas.microsoft.com/office/drawing/2014/main" id="{8C2A6F5D-CA44-4E8D-8237-CD589CAEF289}"/>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6308888" y="1298788"/>
            <a:ext cx="4910580" cy="3838696"/>
          </a:xfrm>
          <a:prstGeom prst="rect">
            <a:avLst/>
          </a:prstGeom>
          <a:noFill/>
          <a:ln>
            <a:noFill/>
          </a:ln>
        </p:spPr>
      </p:pic>
      <p:sp>
        <p:nvSpPr>
          <p:cNvPr id="2" name="Octagon 1">
            <a:extLst>
              <a:ext uri="{FF2B5EF4-FFF2-40B4-BE49-F238E27FC236}">
                <a16:creationId xmlns:a16="http://schemas.microsoft.com/office/drawing/2014/main" id="{81B9596E-E885-3B32-83F8-4CA5E7CDD0AA}"/>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Q160</a:t>
            </a:r>
          </a:p>
        </p:txBody>
      </p:sp>
      <p:sp>
        <p:nvSpPr>
          <p:cNvPr id="3" name="Title 2">
            <a:extLst>
              <a:ext uri="{FF2B5EF4-FFF2-40B4-BE49-F238E27FC236}">
                <a16:creationId xmlns:a16="http://schemas.microsoft.com/office/drawing/2014/main" id="{0CDD12A8-C4FF-B9D6-EEF5-9C9C8D35E74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Q160. Explain the concept of MVC Scaffolding?</a:t>
            </a:r>
            <a:endParaRPr lang="en-IN" dirty="0"/>
          </a:p>
        </p:txBody>
      </p:sp>
      <p:sp>
        <p:nvSpPr>
          <p:cNvPr id="5" name="TextBox 4">
            <a:extLst>
              <a:ext uri="{FF2B5EF4-FFF2-40B4-BE49-F238E27FC236}">
                <a16:creationId xmlns:a16="http://schemas.microsoft.com/office/drawing/2014/main" id="{8BCDFFD1-103F-0E0E-7D83-9D3E586FB5BC}"/>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61202220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Bundling and Minification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CA4653C8-04BE-46D0-8F32-0B5DA50EE1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1559" y="69090"/>
            <a:ext cx="960441" cy="755641"/>
          </a:xfrm>
          <a:prstGeom prst="rect">
            <a:avLst/>
          </a:prstGeom>
        </p:spPr>
      </p:pic>
      <p:sp>
        <p:nvSpPr>
          <p:cNvPr id="11" name="TextBox 10">
            <a:extLst>
              <a:ext uri="{FF2B5EF4-FFF2-40B4-BE49-F238E27FC236}">
                <a16:creationId xmlns:a16="http://schemas.microsoft.com/office/drawing/2014/main" id="{5305C9CB-2A1B-41AD-A5F5-39A5B1A43BC5}"/>
              </a:ext>
            </a:extLst>
          </p:cNvPr>
          <p:cNvSpPr txBox="1"/>
          <p:nvPr/>
        </p:nvSpPr>
        <p:spPr>
          <a:xfrm>
            <a:off x="864368" y="4259483"/>
            <a:ext cx="7810399"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BUNDLING</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 It lets us combine multiple JavaScript (.</a:t>
            </a:r>
            <a:r>
              <a:rPr kumimoji="0" lang="en-US" sz="1800" b="0" i="0" u="none" strike="noStrike" kern="1200" cap="none" spc="0" normalizeH="0" baseline="0" noProof="0" dirty="0" err="1">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js</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files or multiple cascading style sheet (.</a:t>
            </a:r>
            <a:r>
              <a:rPr kumimoji="0" lang="en-US" sz="1800" b="0" i="0" u="none" strike="noStrike" kern="1200" cap="none" spc="0" normalizeH="0" baseline="0" noProof="0" dirty="0" err="1">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css</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files, so that they can be downloaded as a unit, rather than making individual HTTP requests for different </a:t>
            </a:r>
            <a:r>
              <a:rPr kumimoji="0" lang="en-US" sz="1800" b="0" i="0" u="none" strike="noStrike" kern="1200" cap="none" spc="0" normalizeH="0" baseline="0" noProof="0" dirty="0" err="1">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js</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css</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files.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MINIFICATION</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 It squeezes out whitespace and performs other types of compression to make the downloaded files as small as possible.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BD9F7D8-4B77-5CB9-8E05-F6A52E6B69E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55796" y="1027697"/>
            <a:ext cx="1619250" cy="2781300"/>
          </a:xfrm>
          <a:prstGeom prst="rect">
            <a:avLst/>
          </a:prstGeom>
        </p:spPr>
      </p:pic>
      <p:pic>
        <p:nvPicPr>
          <p:cNvPr id="5" name="Picture 4">
            <a:extLst>
              <a:ext uri="{FF2B5EF4-FFF2-40B4-BE49-F238E27FC236}">
                <a16:creationId xmlns:a16="http://schemas.microsoft.com/office/drawing/2014/main" id="{404C43CA-D4E5-FA27-B18F-F5414BF8E07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094390" y="1073809"/>
            <a:ext cx="2466975" cy="2790825"/>
          </a:xfrm>
          <a:prstGeom prst="rect">
            <a:avLst/>
          </a:prstGeom>
        </p:spPr>
      </p:pic>
      <p:pic>
        <p:nvPicPr>
          <p:cNvPr id="9" name="Picture 8">
            <a:extLst>
              <a:ext uri="{FF2B5EF4-FFF2-40B4-BE49-F238E27FC236}">
                <a16:creationId xmlns:a16="http://schemas.microsoft.com/office/drawing/2014/main" id="{8EECCEF5-DFFE-AF5E-8544-02C02CC89CF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561365" y="1759609"/>
            <a:ext cx="2438400" cy="2105025"/>
          </a:xfrm>
          <a:prstGeom prst="rect">
            <a:avLst/>
          </a:prstGeom>
        </p:spPr>
      </p:pic>
      <p:sp>
        <p:nvSpPr>
          <p:cNvPr id="2" name="Octagon 1">
            <a:extLst>
              <a:ext uri="{FF2B5EF4-FFF2-40B4-BE49-F238E27FC236}">
                <a16:creationId xmlns:a16="http://schemas.microsoft.com/office/drawing/2014/main" id="{ED6AB342-ACA5-D7FC-07B7-9BB95230CE0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Q161</a:t>
            </a:r>
          </a:p>
        </p:txBody>
      </p:sp>
      <p:sp>
        <p:nvSpPr>
          <p:cNvPr id="4" name="Title 3">
            <a:extLst>
              <a:ext uri="{FF2B5EF4-FFF2-40B4-BE49-F238E27FC236}">
                <a16:creationId xmlns:a16="http://schemas.microsoft.com/office/drawing/2014/main" id="{D624F6CC-2871-FE07-CA93-0C4EED60146C}"/>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Q161. What is Bundling and Minification in MVC?</a:t>
            </a:r>
            <a:endParaRPr lang="en-IN" dirty="0"/>
          </a:p>
        </p:txBody>
      </p:sp>
      <p:sp>
        <p:nvSpPr>
          <p:cNvPr id="8" name="TextBox 7">
            <a:extLst>
              <a:ext uri="{FF2B5EF4-FFF2-40B4-BE49-F238E27FC236}">
                <a16:creationId xmlns:a16="http://schemas.microsoft.com/office/drawing/2014/main" id="{9DEBC17E-393B-B1C7-4CDB-0454529CF8DA}"/>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36888073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implement Security in web applications in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532935" y="1126263"/>
            <a:ext cx="5956355" cy="5413726"/>
          </a:xfrm>
          <a:prstGeom prst="rect">
            <a:avLst/>
          </a:prstGeom>
          <a:noFill/>
        </p:spPr>
        <p:txBody>
          <a:bodyPr wrap="square">
            <a:spAutoFit/>
          </a:bodyPr>
          <a:lstStyle/>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rror</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handling - Must setup custom error page.</a:t>
            </a: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Cross-Site-Request-Forgery (CSRF) – </a:t>
            </a:r>
            <a:r>
              <a:rPr kumimoji="0" lang="en-US" sz="1800" b="0" i="0" u="none" strike="noStrike" kern="1200" cap="none" spc="0" normalizeH="0" baseline="0" noProof="0" dirty="0">
                <a:ln>
                  <a:noFill/>
                </a:ln>
                <a:solidFill>
                  <a:srgbClr val="111111"/>
                </a:solidFill>
                <a:effectLst/>
                <a:uLnTx/>
                <a:uFillTx/>
                <a:latin typeface="Calibri" panose="020F0502020204030204" pitchFamily="34" charset="0"/>
                <a:ea typeface="Calibri" panose="020F0502020204030204" pitchFamily="34" charset="0"/>
                <a:cs typeface="Times New Roman" panose="02020603050405020304" pitchFamily="18" charset="0"/>
              </a:rPr>
              <a:t>A</a:t>
            </a:r>
            <a:r>
              <a:rPr kumimoji="0" lang="en-US" sz="1800" b="0" i="0" u="none" strike="noStrike" kern="1200" cap="none" spc="0" normalizeH="0" baseline="0" noProof="0" dirty="0" err="1">
                <a:ln>
                  <a:noFill/>
                </a:ln>
                <a:solidFill>
                  <a:srgbClr val="111111"/>
                </a:solidFill>
                <a:effectLst/>
                <a:uLnTx/>
                <a:uFillTx/>
                <a:latin typeface="Calibri" panose="020F0502020204030204" pitchFamily="34" charset="0"/>
                <a:ea typeface="Calibri" panose="020F0502020204030204" pitchFamily="34" charset="0"/>
                <a:cs typeface="Times New Roman" panose="02020603050405020304" pitchFamily="18" charset="0"/>
              </a:rPr>
              <a:t>ntiforgery</a:t>
            </a:r>
            <a:r>
              <a:rPr kumimoji="0" lang="en-US" sz="1800" b="0" i="0" u="none" strike="noStrike" kern="1200" cap="none" spc="0" normalizeH="0" baseline="0" noProof="0" dirty="0">
                <a:ln>
                  <a:noFill/>
                </a:ln>
                <a:solidFill>
                  <a:srgbClr val="111111"/>
                </a:solidFill>
                <a:effectLst/>
                <a:uLnTx/>
                <a:uFillTx/>
                <a:latin typeface="Calibri" panose="020F0502020204030204" pitchFamily="34" charset="0"/>
                <a:ea typeface="Calibri" panose="020F0502020204030204" pitchFamily="34" charset="0"/>
                <a:cs typeface="Times New Roman" panose="02020603050405020304" pitchFamily="18" charset="0"/>
              </a:rPr>
              <a:t> token</a:t>
            </a: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Cross-Site-Scripting (XSS) attacks – Must validate input controls</a:t>
            </a: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allicious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file upload – Must validate the extension of files.</a:t>
            </a: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SQL injection attack - </a:t>
            </a:r>
            <a:r>
              <a:rPr kumimoji="0" lang="en-US" sz="1800" b="0" i="0" u="none" strike="noStrike" kern="1200" cap="none" spc="0" normalizeH="0" baseline="0" noProof="0" dirty="0">
                <a:ln>
                  <a:noFill/>
                </a:ln>
                <a:solidFill>
                  <a:srgbClr val="111111"/>
                </a:solidFill>
                <a:effectLst/>
                <a:uLnTx/>
                <a:uFillTx/>
                <a:latin typeface="Calibri" panose="020F0502020204030204" pitchFamily="34" charset="0"/>
                <a:ea typeface="Calibri" panose="020F0502020204030204" pitchFamily="34" charset="0"/>
                <a:cs typeface="Times New Roman" panose="02020603050405020304" pitchFamily="18" charset="0"/>
              </a:rPr>
              <a:t>V</a:t>
            </a:r>
            <a:r>
              <a:rPr kumimoji="0" lang="en-US" sz="1800" b="0" i="0" u="none" strike="noStrike" kern="1200" cap="none" spc="0" normalizeH="0" baseline="0" noProof="0" dirty="0" err="1">
                <a:ln>
                  <a:noFill/>
                </a:ln>
                <a:solidFill>
                  <a:srgbClr val="111111"/>
                </a:solidFill>
                <a:effectLst/>
                <a:uLnTx/>
                <a:uFillTx/>
                <a:latin typeface="Calibri" panose="020F0502020204030204" pitchFamily="34" charset="0"/>
                <a:ea typeface="Calibri" panose="020F0502020204030204" pitchFamily="34" charset="0"/>
                <a:cs typeface="Times New Roman" panose="02020603050405020304" pitchFamily="18" charset="0"/>
              </a:rPr>
              <a:t>alidate</a:t>
            </a:r>
            <a:r>
              <a:rPr kumimoji="0" lang="en-US" sz="1800" b="0" i="0" u="none" strike="noStrike" kern="1200" cap="none" spc="0" normalizeH="0" baseline="0" noProof="0" dirty="0">
                <a:ln>
                  <a:noFill/>
                </a:ln>
                <a:solidFill>
                  <a:srgbClr val="111111"/>
                </a:solidFill>
                <a:effectLst/>
                <a:uLnTx/>
                <a:uFillTx/>
                <a:latin typeface="Calibri" panose="020F0502020204030204" pitchFamily="34" charset="0"/>
                <a:ea typeface="Calibri" panose="020F0502020204030204" pitchFamily="34" charset="0"/>
                <a:cs typeface="Times New Roman" panose="02020603050405020304" pitchFamily="18" charset="0"/>
              </a:rPr>
              <a:t> inputs, use parameterized queries, use ORM (e.g. dapper , entity framework ), use stored procedures and avoid dynamic queries.</a:t>
            </a: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11111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srgbClr val="111111"/>
                </a:solidFill>
                <a:effectLst/>
                <a:uLnTx/>
                <a:uFillTx/>
                <a:latin typeface="Calibri" panose="020F0502020204030204" pitchFamily="34" charset="0"/>
                <a:ea typeface="Calibri" panose="020F0502020204030204" pitchFamily="34" charset="0"/>
                <a:cs typeface="Times New Roman" panose="02020603050405020304" pitchFamily="18" charset="0"/>
              </a:rPr>
              <a:t>Save the password in encrypted form so that even developer can’t access it.</a:t>
            </a: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srgbClr val="111111"/>
                </a:solidFill>
                <a:effectLst/>
                <a:uLnTx/>
                <a:uFillTx/>
                <a:latin typeface="Calibri" panose="020F0502020204030204" pitchFamily="34" charset="0"/>
                <a:ea typeface="Calibri" panose="020F0502020204030204" pitchFamily="34" charset="0"/>
                <a:cs typeface="Times New Roman" panose="02020603050405020304" pitchFamily="18" charset="0"/>
              </a:rPr>
              <a:t>Use https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A4653C8-04BE-46D0-8F32-0B5DA50EE1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1559" y="69090"/>
            <a:ext cx="960441" cy="755641"/>
          </a:xfrm>
          <a:prstGeom prst="rect">
            <a:avLst/>
          </a:prstGeom>
        </p:spPr>
      </p:pic>
      <p:pic>
        <p:nvPicPr>
          <p:cNvPr id="1026" name="Picture 2" descr="Preventing Cross Site Scripting Attacks in ASP.NET MVC 4 | CodeGuru">
            <a:extLst>
              <a:ext uri="{FF2B5EF4-FFF2-40B4-BE49-F238E27FC236}">
                <a16:creationId xmlns:a16="http://schemas.microsoft.com/office/drawing/2014/main" id="{8CE4235B-600B-E994-B0D5-4F2611D132A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50957" y="3383929"/>
            <a:ext cx="3504125" cy="14458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7885A-6314-0CCD-AF68-D5453B49796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50957" y="5144893"/>
            <a:ext cx="2884692" cy="1204851"/>
          </a:xfrm>
          <a:prstGeom prst="rect">
            <a:avLst/>
          </a:prstGeom>
        </p:spPr>
      </p:pic>
      <p:pic>
        <p:nvPicPr>
          <p:cNvPr id="1028" name="Picture 4" descr="Displaying a Custom Error Page (C#) | Microsoft Learn">
            <a:extLst>
              <a:ext uri="{FF2B5EF4-FFF2-40B4-BE49-F238E27FC236}">
                <a16:creationId xmlns:a16="http://schemas.microsoft.com/office/drawing/2014/main" id="{0A7D3E30-9A40-F469-FE32-29F6727E2C5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050957" y="883422"/>
            <a:ext cx="3020619" cy="2185372"/>
          </a:xfrm>
          <a:prstGeom prst="rect">
            <a:avLst/>
          </a:prstGeom>
          <a:noFill/>
          <a:extLst>
            <a:ext uri="{909E8E84-426E-40DD-AFC4-6F175D3DCCD1}">
              <a14:hiddenFill xmlns:a14="http://schemas.microsoft.com/office/drawing/2010/main">
                <a:solidFill>
                  <a:srgbClr val="FFFFFF"/>
                </a:solidFill>
              </a14:hiddenFill>
            </a:ext>
          </a:extLst>
        </p:spPr>
      </p:pic>
      <p:sp>
        <p:nvSpPr>
          <p:cNvPr id="2" name="Octagon 1">
            <a:extLst>
              <a:ext uri="{FF2B5EF4-FFF2-40B4-BE49-F238E27FC236}">
                <a16:creationId xmlns:a16="http://schemas.microsoft.com/office/drawing/2014/main" id="{713FF64C-A1C4-2703-66E0-E2AA69FE71EC}"/>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Q162</a:t>
            </a:r>
          </a:p>
        </p:txBody>
      </p:sp>
      <p:sp>
        <p:nvSpPr>
          <p:cNvPr id="3" name="Title 2">
            <a:extLst>
              <a:ext uri="{FF2B5EF4-FFF2-40B4-BE49-F238E27FC236}">
                <a16:creationId xmlns:a16="http://schemas.microsoft.com/office/drawing/2014/main" id="{62399FD2-B7CB-E2C0-F96A-1B9BC04AA6F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Q162. How to implement Security in web applications in MVC?</a:t>
            </a:r>
            <a:endParaRPr lang="en-IN" dirty="0"/>
          </a:p>
        </p:txBody>
      </p:sp>
      <p:sp>
        <p:nvSpPr>
          <p:cNvPr id="8" name="TextBox 7">
            <a:extLst>
              <a:ext uri="{FF2B5EF4-FFF2-40B4-BE49-F238E27FC236}">
                <a16:creationId xmlns:a16="http://schemas.microsoft.com/office/drawing/2014/main" id="{F8DC8F69-8163-8F75-4148-8DDF56F0BB92}"/>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196540604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3" y="229036"/>
            <a:ext cx="7267099" cy="1325563"/>
          </a:xfrm>
        </p:spPr>
        <p:txBody>
          <a:bodyPr>
            <a:noAutofit/>
          </a:bodyPr>
          <a:lstStyle/>
          <a:p>
            <a:r>
              <a:rPr lang="fr-FR" sz="3200" b="1" dirty="0" err="1">
                <a:solidFill>
                  <a:srgbClr val="FFFF00"/>
                </a:solidFill>
              </a:rPr>
              <a:t>Chapter</a:t>
            </a:r>
            <a:r>
              <a:rPr lang="fr-FR" sz="3200" b="1" dirty="0">
                <a:solidFill>
                  <a:srgbClr val="FFFF00"/>
                </a:solidFill>
              </a:rPr>
              <a:t> 19 : ASP.NET - Web Forms</a:t>
            </a:r>
            <a:endParaRPr lang="en-US" sz="3200" b="1" dirty="0">
              <a:solidFill>
                <a:srgbClr val="FFFF00"/>
              </a:solidFill>
            </a:endParaRP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15880" y="1444083"/>
            <a:ext cx="7272153" cy="314696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Q163. What are the events in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Page Life Cycle</a:t>
            </a:r>
            <a:r>
              <a:rPr lang="en-US" sz="1600" dirty="0">
                <a:hlinkClick r:id="rId3" action="ppaction://hlinksldjump">
                  <a:extLst>
                    <a:ext uri="{A12FA001-AC4F-418D-AE19-62706E023703}">
                      <ahyp:hlinkClr xmlns:ahyp="http://schemas.microsoft.com/office/drawing/2018/hyperlinkcolor" val="tx"/>
                    </a:ext>
                  </a:extLst>
                </a:hlinkClick>
              </a:rPr>
              <a:t>?  </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Q164. What is the difference between </a:t>
            </a:r>
            <a:r>
              <a:rPr lang="en-US" sz="1600" dirty="0" err="1">
                <a:solidFill>
                  <a:srgbClr val="FFFF00"/>
                </a:solidFill>
                <a:hlinkClick r:id="rId4" action="ppaction://hlinksldjump">
                  <a:extLst>
                    <a:ext uri="{A12FA001-AC4F-418D-AE19-62706E023703}">
                      <ahyp:hlinkClr xmlns:ahyp="http://schemas.microsoft.com/office/drawing/2018/hyperlinkcolor" val="tx"/>
                    </a:ext>
                  </a:extLst>
                </a:hlinkClick>
              </a:rPr>
              <a:t>Server.Transfer</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 </a:t>
            </a:r>
            <a:r>
              <a:rPr lang="en-US" sz="1600" dirty="0">
                <a:hlinkClick r:id="rId4" action="ppaction://hlinksldjump">
                  <a:extLst>
                    <a:ext uri="{A12FA001-AC4F-418D-AE19-62706E023703}">
                      <ahyp:hlinkClr xmlns:ahyp="http://schemas.microsoft.com/office/drawing/2018/hyperlinkcolor" val="tx"/>
                    </a:ext>
                  </a:extLst>
                </a:hlinkClick>
              </a:rPr>
              <a:t>and </a:t>
            </a:r>
            <a:r>
              <a:rPr lang="en-US" sz="1600" dirty="0" err="1">
                <a:solidFill>
                  <a:srgbClr val="FFFF00"/>
                </a:solidFill>
                <a:hlinkClick r:id="rId4" action="ppaction://hlinksldjump">
                  <a:extLst>
                    <a:ext uri="{A12FA001-AC4F-418D-AE19-62706E023703}">
                      <ahyp:hlinkClr xmlns:ahyp="http://schemas.microsoft.com/office/drawing/2018/hyperlinkcolor" val="tx"/>
                    </a:ext>
                  </a:extLst>
                </a:hlinkClick>
              </a:rPr>
              <a:t>Response.Redirect</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a:t>
            </a:r>
            <a:r>
              <a:rPr lang="en-US" sz="1600" dirty="0">
                <a:hlinkClick r:id="rId4"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Q165. What are the different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types of Caching</a:t>
            </a:r>
            <a:r>
              <a:rPr lang="en-US" sz="1600" dirty="0">
                <a:hlinkClick r:id="rId5"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Q166. What are the types of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state management</a:t>
            </a:r>
            <a:r>
              <a:rPr lang="en-US" sz="1600" dirty="0">
                <a:hlinkClick r:id="rId6"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Q167. Where the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ViewState</a:t>
            </a:r>
            <a:r>
              <a:rPr lang="en-US" sz="1600" dirty="0">
                <a:hlinkClick r:id="rId7" action="ppaction://hlinksldjump">
                  <a:extLst>
                    <a:ext uri="{A12FA001-AC4F-418D-AE19-62706E023703}">
                      <ahyp:hlinkClr xmlns:ahyp="http://schemas.microsoft.com/office/drawing/2018/hyperlinkcolor" val="tx"/>
                    </a:ext>
                  </a:extLst>
                </a:hlinkClick>
              </a:rPr>
              <a:t> is stored after the page postback?</a:t>
            </a: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Q168. What are the different ways to store session state in asp.net?</a:t>
            </a:r>
            <a:endParaRPr lang="en-US" sz="1600" dirty="0">
              <a:hlinkClick r:id="rId7"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Q169. What is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cookie less session</a:t>
            </a:r>
            <a:r>
              <a:rPr lang="en-US" sz="1600" dirty="0">
                <a:hlinkClick r:id="rId9" action="ppaction://hlinksldjump">
                  <a:extLst>
                    <a:ext uri="{A12FA001-AC4F-418D-AE19-62706E023703}">
                      <ahyp:hlinkClr xmlns:ahyp="http://schemas.microsoft.com/office/drawing/2018/hyperlinkcolor" val="tx"/>
                    </a:ext>
                  </a:extLst>
                </a:hlinkClick>
              </a:rPr>
              <a:t>?</a:t>
            </a:r>
            <a:endParaRPr lang="en-US" sz="1600" dirty="0">
              <a:hlinkClick r:id="rId7"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Q170. How to force all the validation controls to run in a page in web forms?</a:t>
            </a:r>
            <a:endParaRPr lang="en-US" sz="1600" dirty="0"/>
          </a:p>
        </p:txBody>
      </p:sp>
      <p:sp>
        <p:nvSpPr>
          <p:cNvPr id="2" name="TextBox 1">
            <a:extLst>
              <a:ext uri="{FF2B5EF4-FFF2-40B4-BE49-F238E27FC236}">
                <a16:creationId xmlns:a16="http://schemas.microsoft.com/office/drawing/2014/main" id="{BCA565E9-A2BB-0ED2-755F-31276A26C6EE}"/>
              </a:ext>
            </a:extLst>
          </p:cNvPr>
          <p:cNvSpPr txBox="1"/>
          <p:nvPr/>
        </p:nvSpPr>
        <p:spPr>
          <a:xfrm>
            <a:off x="4087622" y="1409358"/>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A10AA795-8B88-058A-D4DC-EF6DD530EC50}"/>
              </a:ext>
            </a:extLst>
          </p:cNvPr>
          <p:cNvSpPr txBox="1"/>
          <p:nvPr/>
        </p:nvSpPr>
        <p:spPr>
          <a:xfrm>
            <a:off x="4087622" y="2526864"/>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4" name="Picture 3">
            <a:extLst>
              <a:ext uri="{FF2B5EF4-FFF2-40B4-BE49-F238E27FC236}">
                <a16:creationId xmlns:a16="http://schemas.microsoft.com/office/drawing/2014/main" id="{0D981D86-1E64-952F-3071-50DEB5C00019}"/>
              </a:ext>
            </a:extLst>
          </p:cNvPr>
          <p:cNvPicPr/>
          <p:nvPr/>
        </p:nvPicPr>
        <p:blipFill>
          <a:blip r:embed="rId11" cstate="email">
            <a:extLst>
              <a:ext uri="{28A0092B-C50C-407E-A947-70E740481C1C}">
                <a14:useLocalDpi xmlns:a14="http://schemas.microsoft.com/office/drawing/2010/main"/>
              </a:ext>
            </a:extLst>
          </a:blip>
          <a:stretch>
            <a:fillRect/>
          </a:stretch>
        </p:blipFill>
        <p:spPr bwMode="auto">
          <a:xfrm>
            <a:off x="7388033" y="1444083"/>
            <a:ext cx="4425687" cy="2842782"/>
          </a:xfrm>
          <a:prstGeom prst="rect">
            <a:avLst/>
          </a:prstGeom>
          <a:noFill/>
        </p:spPr>
      </p:pic>
      <p:sp>
        <p:nvSpPr>
          <p:cNvPr id="5" name="TextBox 4">
            <a:extLst>
              <a:ext uri="{FF2B5EF4-FFF2-40B4-BE49-F238E27FC236}">
                <a16:creationId xmlns:a16="http://schemas.microsoft.com/office/drawing/2014/main" id="{146053BB-C1B3-35B6-B3C5-99666D4775AC}"/>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main index</a:t>
            </a:r>
            <a:endParaRPr lang="en-IN" sz="1400" dirty="0"/>
          </a:p>
        </p:txBody>
      </p:sp>
    </p:spTree>
    <p:extLst>
      <p:ext uri="{BB962C8B-B14F-4D97-AF65-F5344CB8AC3E}">
        <p14:creationId xmlns:p14="http://schemas.microsoft.com/office/powerpoint/2010/main" val="2786977457"/>
      </p:ext>
    </p:extLst>
  </p:cSld>
  <p:clrMapOvr>
    <a:overrideClrMapping bg1="dk1" tx1="lt1" bg2="dk2" tx2="lt2" accent1="accent1" accent2="accent2" accent3="accent3" accent4="accent4" accent5="accent5" accent6="accent6" hlink="hlink" folHlink="folHlink"/>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events in Page Life Cycle? In which event are the controls fully loaded?</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C402AA81-AE75-447A-9F53-31EB95D041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3993" y="148364"/>
            <a:ext cx="1120089" cy="607277"/>
          </a:xfrm>
          <a:prstGeom prst="rect">
            <a:avLst/>
          </a:prstGeom>
        </p:spPr>
      </p:pic>
      <p:pic>
        <p:nvPicPr>
          <p:cNvPr id="5" name="Picture 4">
            <a:extLst>
              <a:ext uri="{FF2B5EF4-FFF2-40B4-BE49-F238E27FC236}">
                <a16:creationId xmlns:a16="http://schemas.microsoft.com/office/drawing/2014/main" id="{6EB1317C-6829-4BF3-9BF7-E840DF0C79DB}"/>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6704966" y="1051006"/>
            <a:ext cx="5284163" cy="4295090"/>
          </a:xfrm>
          <a:prstGeom prst="rect">
            <a:avLst/>
          </a:prstGeom>
          <a:noFill/>
          <a:ln>
            <a:noFill/>
          </a:ln>
        </p:spPr>
      </p:pic>
      <p:sp>
        <p:nvSpPr>
          <p:cNvPr id="7" name="TextBox 6">
            <a:extLst>
              <a:ext uri="{FF2B5EF4-FFF2-40B4-BE49-F238E27FC236}">
                <a16:creationId xmlns:a16="http://schemas.microsoft.com/office/drawing/2014/main" id="{5CDC51A9-B628-4926-855D-7323258E5FDD}"/>
              </a:ext>
            </a:extLst>
          </p:cNvPr>
          <p:cNvSpPr txBox="1"/>
          <p:nvPr/>
        </p:nvSpPr>
        <p:spPr>
          <a:xfrm>
            <a:off x="202871" y="1263812"/>
            <a:ext cx="6502095" cy="341632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Init</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 This event fires after each control has been initialized.</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Preload</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 Set properties or default values of the control.</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Load</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 All the controls are ready at this event.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err="1">
                <a:ln>
                  <a:noFill/>
                </a:ln>
                <a:solidFill>
                  <a:srgbClr val="212121"/>
                </a:solidFill>
                <a:effectLst/>
                <a:uLnTx/>
                <a:uFillTx/>
                <a:latin typeface="Calibri" panose="020F0502020204030204"/>
                <a:ea typeface="+mn-ea"/>
                <a:cs typeface="+mn-cs"/>
              </a:rPr>
              <a:t>PreRender</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 Allows final changes to the page or its control.</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Render - </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The Render event generates the client-side HTML</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Unload - </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This event is used for cleanup code.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3C63FD9-73FF-45B2-85E3-B90031E08CDA}"/>
              </a:ext>
            </a:extLst>
          </p:cNvPr>
          <p:cNvSpPr txBox="1"/>
          <p:nvPr/>
        </p:nvSpPr>
        <p:spPr>
          <a:xfrm>
            <a:off x="368605" y="4850796"/>
            <a:ext cx="6094428" cy="344069"/>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 PAGE LOAD event controls are fully loaded.</a:t>
            </a:r>
          </a:p>
        </p:txBody>
      </p:sp>
      <p:pic>
        <p:nvPicPr>
          <p:cNvPr id="11" name="Picture 10">
            <a:extLst>
              <a:ext uri="{FF2B5EF4-FFF2-40B4-BE49-F238E27FC236}">
                <a16:creationId xmlns:a16="http://schemas.microsoft.com/office/drawing/2014/main" id="{63122FE2-9450-4429-A243-2243814F56F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73548" y="257735"/>
            <a:ext cx="708721" cy="281964"/>
          </a:xfrm>
          <a:prstGeom prst="rect">
            <a:avLst/>
          </a:prstGeom>
        </p:spPr>
      </p:pic>
      <p:sp>
        <p:nvSpPr>
          <p:cNvPr id="2" name="Octagon 1">
            <a:extLst>
              <a:ext uri="{FF2B5EF4-FFF2-40B4-BE49-F238E27FC236}">
                <a16:creationId xmlns:a16="http://schemas.microsoft.com/office/drawing/2014/main" id="{7852D487-333E-13B1-B75C-595B6CB61A7E}"/>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Q163</a:t>
            </a:r>
          </a:p>
        </p:txBody>
      </p:sp>
      <p:sp>
        <p:nvSpPr>
          <p:cNvPr id="3" name="Title 2">
            <a:extLst>
              <a:ext uri="{FF2B5EF4-FFF2-40B4-BE49-F238E27FC236}">
                <a16:creationId xmlns:a16="http://schemas.microsoft.com/office/drawing/2014/main" id="{646145A1-80F0-8798-741D-D7953740E71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Q163. What are the events in Page Life Cycle? </a:t>
            </a:r>
            <a:endParaRPr lang="en-IN" dirty="0"/>
          </a:p>
        </p:txBody>
      </p:sp>
      <p:sp>
        <p:nvSpPr>
          <p:cNvPr id="4" name="TextBox 3">
            <a:extLst>
              <a:ext uri="{FF2B5EF4-FFF2-40B4-BE49-F238E27FC236}">
                <a16:creationId xmlns:a16="http://schemas.microsoft.com/office/drawing/2014/main" id="{6DF8DD91-8655-C94E-E9ED-C30D8B160E00}"/>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59923848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Server.Transfer</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and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Response.Redirect</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C402AA81-AE75-447A-9F53-31EB95D041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3993" y="148364"/>
            <a:ext cx="1120089" cy="607277"/>
          </a:xfrm>
          <a:prstGeom prst="rect">
            <a:avLst/>
          </a:prstGeom>
        </p:spPr>
      </p:pic>
      <p:sp>
        <p:nvSpPr>
          <p:cNvPr id="9" name="TextBox 8">
            <a:extLst>
              <a:ext uri="{FF2B5EF4-FFF2-40B4-BE49-F238E27FC236}">
                <a16:creationId xmlns:a16="http://schemas.microsoft.com/office/drawing/2014/main" id="{3A61751E-C9EB-40A9-8AC8-0DB0761741B9}"/>
              </a:ext>
            </a:extLst>
          </p:cNvPr>
          <p:cNvSpPr txBox="1"/>
          <p:nvPr/>
        </p:nvSpPr>
        <p:spPr>
          <a:xfrm>
            <a:off x="406705" y="4174352"/>
            <a:ext cx="5144678"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 </a:t>
            </a:r>
            <a:r>
              <a:rPr kumimoji="0" lang="en-US" sz="18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Server.Transfer</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page processing transfers from one page to the other page without making a round-trip back to the client's browser.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It is a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faster</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technique, but it does not</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maintain the URL history in the client browser for all pages.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493768B-DBDF-4C75-9648-3AA432DCB341}"/>
              </a:ext>
            </a:extLst>
          </p:cNvPr>
          <p:cNvSpPr txBox="1"/>
          <p:nvPr/>
        </p:nvSpPr>
        <p:spPr>
          <a:xfrm>
            <a:off x="406705" y="2393427"/>
            <a:ext cx="5144678" cy="1418530"/>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Response.Redirect</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uses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round trip</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back to the client for redirecting the page. </a:t>
            </a:r>
          </a:p>
          <a:p>
            <a:pPr marL="285750" marR="91440" lvl="0" indent="-285750" algn="l" defTabSz="914400" rtl="0" eaLnBrk="1" fontAlgn="auto" latinLnBrk="0" hangingPunct="1">
              <a:lnSpc>
                <a:spcPct val="107000"/>
              </a:lnSpc>
              <a:spcBef>
                <a:spcPts val="600"/>
              </a:spcBef>
              <a:spcAft>
                <a:spcPts val="6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It is a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slow</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technique, but it maintains the URL history in the client browser for all pages. </a:t>
            </a:r>
          </a:p>
        </p:txBody>
      </p:sp>
      <p:pic>
        <p:nvPicPr>
          <p:cNvPr id="3" name="Picture 2">
            <a:extLst>
              <a:ext uri="{FF2B5EF4-FFF2-40B4-BE49-F238E27FC236}">
                <a16:creationId xmlns:a16="http://schemas.microsoft.com/office/drawing/2014/main" id="{775F75C8-5C5A-44FE-B97A-FE6783BCCBB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1172" y="1224837"/>
            <a:ext cx="4879505" cy="2587120"/>
          </a:xfrm>
          <a:prstGeom prst="rect">
            <a:avLst/>
          </a:prstGeom>
        </p:spPr>
      </p:pic>
      <p:pic>
        <p:nvPicPr>
          <p:cNvPr id="5" name="Picture 4">
            <a:extLst>
              <a:ext uri="{FF2B5EF4-FFF2-40B4-BE49-F238E27FC236}">
                <a16:creationId xmlns:a16="http://schemas.microsoft.com/office/drawing/2014/main" id="{BBAF649A-A01C-482C-B6DB-F3FF4F3A5CC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54640" y="3811957"/>
            <a:ext cx="5007359" cy="2893643"/>
          </a:xfrm>
          <a:prstGeom prst="rect">
            <a:avLst/>
          </a:prstGeom>
        </p:spPr>
      </p:pic>
      <p:sp>
        <p:nvSpPr>
          <p:cNvPr id="15" name="TextBox 14">
            <a:extLst>
              <a:ext uri="{FF2B5EF4-FFF2-40B4-BE49-F238E27FC236}">
                <a16:creationId xmlns:a16="http://schemas.microsoft.com/office/drawing/2014/main" id="{8E9EF20F-A983-47C3-8C75-DB21FCD6FB33}"/>
              </a:ext>
            </a:extLst>
          </p:cNvPr>
          <p:cNvSpPr txBox="1"/>
          <p:nvPr/>
        </p:nvSpPr>
        <p:spPr>
          <a:xfrm>
            <a:off x="406705" y="1112869"/>
            <a:ext cx="514467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Both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Response.Redirect</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and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Server.Transfer</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methods are used to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redirect</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the user's browser from one page to another page.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C3533F9E-7412-82D9-D789-DE9CFEA6E743}"/>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Q164</a:t>
            </a:r>
          </a:p>
        </p:txBody>
      </p:sp>
      <p:sp>
        <p:nvSpPr>
          <p:cNvPr id="4" name="Title 3">
            <a:extLst>
              <a:ext uri="{FF2B5EF4-FFF2-40B4-BE49-F238E27FC236}">
                <a16:creationId xmlns:a16="http://schemas.microsoft.com/office/drawing/2014/main" id="{AAAE79DA-BF39-8DF6-4E50-29E4705CF75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Q164. What is the difference between Server.Transfer() and Response.Redirect()?</a:t>
            </a:r>
            <a:endParaRPr lang="en-IN" dirty="0"/>
          </a:p>
        </p:txBody>
      </p:sp>
      <p:sp>
        <p:nvSpPr>
          <p:cNvPr id="7" name="TextBox 6">
            <a:extLst>
              <a:ext uri="{FF2B5EF4-FFF2-40B4-BE49-F238E27FC236}">
                <a16:creationId xmlns:a16="http://schemas.microsoft.com/office/drawing/2014/main" id="{B1C58E65-A87F-F1BF-872E-90BEB3B79BBA}"/>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2988282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308042"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different types of Caching?</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C402AA81-AE75-447A-9F53-31EB95D041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3993" y="148364"/>
            <a:ext cx="1120089" cy="607277"/>
          </a:xfrm>
          <a:prstGeom prst="rect">
            <a:avLst/>
          </a:prstGeom>
        </p:spPr>
      </p:pic>
      <p:pic>
        <p:nvPicPr>
          <p:cNvPr id="22" name="Graphic 21" descr="Internet with solid fill">
            <a:extLst>
              <a:ext uri="{FF2B5EF4-FFF2-40B4-BE49-F238E27FC236}">
                <a16:creationId xmlns:a16="http://schemas.microsoft.com/office/drawing/2014/main" id="{DBA1AA5A-A887-6ACF-8A5C-A34959067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4255" y="838951"/>
            <a:ext cx="1263990" cy="1263990"/>
          </a:xfrm>
          <a:prstGeom prst="rect">
            <a:avLst/>
          </a:prstGeom>
        </p:spPr>
      </p:pic>
      <p:pic>
        <p:nvPicPr>
          <p:cNvPr id="23" name="Graphic 22" descr="Server with solid fill">
            <a:extLst>
              <a:ext uri="{FF2B5EF4-FFF2-40B4-BE49-F238E27FC236}">
                <a16:creationId xmlns:a16="http://schemas.microsoft.com/office/drawing/2014/main" id="{D947B4B3-8926-9D0C-8DEC-CBB96BC2FB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4574" y="2918729"/>
            <a:ext cx="983353" cy="983353"/>
          </a:xfrm>
          <a:prstGeom prst="rect">
            <a:avLst/>
          </a:prstGeom>
        </p:spPr>
      </p:pic>
      <p:pic>
        <p:nvPicPr>
          <p:cNvPr id="24" name="Graphic 23" descr="Database with solid fill">
            <a:extLst>
              <a:ext uri="{FF2B5EF4-FFF2-40B4-BE49-F238E27FC236}">
                <a16:creationId xmlns:a16="http://schemas.microsoft.com/office/drawing/2014/main" id="{DBA04D81-97A6-273D-3F11-A873951113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4574" y="4897025"/>
            <a:ext cx="983353" cy="983353"/>
          </a:xfrm>
          <a:prstGeom prst="rect">
            <a:avLst/>
          </a:prstGeom>
        </p:spPr>
      </p:pic>
      <p:cxnSp>
        <p:nvCxnSpPr>
          <p:cNvPr id="25" name="Straight Arrow Connector 24">
            <a:extLst>
              <a:ext uri="{FF2B5EF4-FFF2-40B4-BE49-F238E27FC236}">
                <a16:creationId xmlns:a16="http://schemas.microsoft.com/office/drawing/2014/main" id="{F7A951DC-0A55-F57C-A216-686D5A893AA4}"/>
              </a:ext>
            </a:extLst>
          </p:cNvPr>
          <p:cNvCxnSpPr>
            <a:cxnSpLocks/>
          </p:cNvCxnSpPr>
          <p:nvPr/>
        </p:nvCxnSpPr>
        <p:spPr>
          <a:xfrm>
            <a:off x="9306410" y="2350209"/>
            <a:ext cx="0" cy="568520"/>
          </a:xfrm>
          <a:prstGeom prst="straightConnector1">
            <a:avLst/>
          </a:prstGeom>
          <a:ln>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5E2BA0EB-695B-CF6A-BF31-91A17C5CDB06}"/>
              </a:ext>
            </a:extLst>
          </p:cNvPr>
          <p:cNvCxnSpPr>
            <a:cxnSpLocks/>
          </p:cNvCxnSpPr>
          <p:nvPr/>
        </p:nvCxnSpPr>
        <p:spPr>
          <a:xfrm flipV="1">
            <a:off x="9756775" y="2350209"/>
            <a:ext cx="5252" cy="568520"/>
          </a:xfrm>
          <a:prstGeom prst="straightConnector1">
            <a:avLst/>
          </a:prstGeom>
          <a:ln>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6982E71-6EC6-337E-3530-1BB516F858AB}"/>
              </a:ext>
            </a:extLst>
          </p:cNvPr>
          <p:cNvCxnSpPr>
            <a:cxnSpLocks/>
          </p:cNvCxnSpPr>
          <p:nvPr/>
        </p:nvCxnSpPr>
        <p:spPr>
          <a:xfrm>
            <a:off x="9274584" y="4136127"/>
            <a:ext cx="4529" cy="732675"/>
          </a:xfrm>
          <a:prstGeom prst="straightConnector1">
            <a:avLst/>
          </a:prstGeom>
          <a:ln>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979FA0D-D394-070F-0BC8-C9B27CAC9737}"/>
              </a:ext>
            </a:extLst>
          </p:cNvPr>
          <p:cNvCxnSpPr>
            <a:cxnSpLocks/>
          </p:cNvCxnSpPr>
          <p:nvPr/>
        </p:nvCxnSpPr>
        <p:spPr>
          <a:xfrm flipV="1">
            <a:off x="9756775" y="4136127"/>
            <a:ext cx="0" cy="708409"/>
          </a:xfrm>
          <a:prstGeom prst="straightConnector1">
            <a:avLst/>
          </a:prstGeom>
          <a:ln>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4295A5B6-EAF7-7B20-B63C-F18EF560ADFD}"/>
              </a:ext>
            </a:extLst>
          </p:cNvPr>
          <p:cNvSpPr txBox="1"/>
          <p:nvPr/>
        </p:nvSpPr>
        <p:spPr>
          <a:xfrm>
            <a:off x="8183069" y="2359340"/>
            <a:ext cx="98788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Request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A8A89F45-1BB0-FA42-0628-8DE88A029AF6}"/>
              </a:ext>
            </a:extLst>
          </p:cNvPr>
          <p:cNvSpPr txBox="1"/>
          <p:nvPr/>
        </p:nvSpPr>
        <p:spPr>
          <a:xfrm>
            <a:off x="8204120" y="4136127"/>
            <a:ext cx="98788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Request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82D9F228-25A4-0528-D18B-D0429E866E76}"/>
              </a:ext>
            </a:extLst>
          </p:cNvPr>
          <p:cNvSpPr txBox="1"/>
          <p:nvPr/>
        </p:nvSpPr>
        <p:spPr>
          <a:xfrm>
            <a:off x="9756775" y="2359340"/>
            <a:ext cx="11753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Response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4E1C2945-4568-DAAE-5EEC-899A2482D596}"/>
              </a:ext>
            </a:extLst>
          </p:cNvPr>
          <p:cNvSpPr txBox="1"/>
          <p:nvPr/>
        </p:nvSpPr>
        <p:spPr>
          <a:xfrm>
            <a:off x="9756775" y="4188643"/>
            <a:ext cx="11753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Response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466F60C9-0D72-9C11-4D2E-CBF379C7F9E2}"/>
              </a:ext>
            </a:extLst>
          </p:cNvPr>
          <p:cNvSpPr txBox="1"/>
          <p:nvPr/>
        </p:nvSpPr>
        <p:spPr>
          <a:xfrm>
            <a:off x="9001278" y="5880379"/>
            <a:ext cx="11753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Database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7A698A01-BAC8-F376-A220-EEC3FF909CDC}"/>
              </a:ext>
            </a:extLst>
          </p:cNvPr>
          <p:cNvSpPr txBox="1"/>
          <p:nvPr/>
        </p:nvSpPr>
        <p:spPr>
          <a:xfrm>
            <a:off x="9136102" y="3790863"/>
            <a:ext cx="11753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Server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9774E8BD-ECD0-C46F-D4E2-E28AE28AC873}"/>
              </a:ext>
            </a:extLst>
          </p:cNvPr>
          <p:cNvSpPr txBox="1"/>
          <p:nvPr/>
        </p:nvSpPr>
        <p:spPr>
          <a:xfrm>
            <a:off x="9170951" y="1874790"/>
            <a:ext cx="11753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Client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6" name="Straight Arrow Connector 35">
            <a:extLst>
              <a:ext uri="{FF2B5EF4-FFF2-40B4-BE49-F238E27FC236}">
                <a16:creationId xmlns:a16="http://schemas.microsoft.com/office/drawing/2014/main" id="{FD88AAC1-765E-A4FD-4EDD-273473D5D9B8}"/>
              </a:ext>
            </a:extLst>
          </p:cNvPr>
          <p:cNvCxnSpPr>
            <a:cxnSpLocks/>
          </p:cNvCxnSpPr>
          <p:nvPr/>
        </p:nvCxnSpPr>
        <p:spPr>
          <a:xfrm>
            <a:off x="9867420" y="3177661"/>
            <a:ext cx="543871" cy="0"/>
          </a:xfrm>
          <a:prstGeom prst="straightConnector1">
            <a:avLst/>
          </a:prstGeom>
          <a:ln>
            <a:solidFill>
              <a:schemeClr val="accent2"/>
            </a:solidFill>
            <a:prstDash val="dash"/>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C58B9D2-BD87-F88F-8BB8-14929593E459}"/>
              </a:ext>
            </a:extLst>
          </p:cNvPr>
          <p:cNvCxnSpPr>
            <a:cxnSpLocks/>
          </p:cNvCxnSpPr>
          <p:nvPr/>
        </p:nvCxnSpPr>
        <p:spPr>
          <a:xfrm flipH="1">
            <a:off x="9868166" y="3486178"/>
            <a:ext cx="477870" cy="0"/>
          </a:xfrm>
          <a:prstGeom prst="straightConnector1">
            <a:avLst/>
          </a:prstGeom>
          <a:ln>
            <a:solidFill>
              <a:schemeClr val="accent2"/>
            </a:solidFill>
            <a:prstDash val="dash"/>
            <a:tailEnd type="triangle"/>
          </a:ln>
        </p:spPr>
        <p:style>
          <a:lnRef idx="1">
            <a:schemeClr val="dk1"/>
          </a:lnRef>
          <a:fillRef idx="0">
            <a:schemeClr val="dk1"/>
          </a:fillRef>
          <a:effectRef idx="0">
            <a:schemeClr val="dk1"/>
          </a:effectRef>
          <a:fontRef idx="minor">
            <a:schemeClr val="tx1"/>
          </a:fontRef>
        </p:style>
      </p:cxnSp>
      <p:sp>
        <p:nvSpPr>
          <p:cNvPr id="38" name="Rectangle: Rounded Corners 37">
            <a:extLst>
              <a:ext uri="{FF2B5EF4-FFF2-40B4-BE49-F238E27FC236}">
                <a16:creationId xmlns:a16="http://schemas.microsoft.com/office/drawing/2014/main" id="{18395D66-492F-A851-933B-F6F9C9CCAB69}"/>
              </a:ext>
            </a:extLst>
          </p:cNvPr>
          <p:cNvSpPr/>
          <p:nvPr/>
        </p:nvSpPr>
        <p:spPr>
          <a:xfrm>
            <a:off x="10411291" y="3037558"/>
            <a:ext cx="983353" cy="557641"/>
          </a:xfrm>
          <a:prstGeom prst="roundRect">
            <a:avLst/>
          </a:prstGeom>
          <a:solidFill>
            <a:schemeClr val="accent5"/>
          </a:solidFill>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Cache</a:t>
            </a:r>
          </a:p>
        </p:txBody>
      </p:sp>
      <p:sp>
        <p:nvSpPr>
          <p:cNvPr id="40" name="TextBox 39">
            <a:extLst>
              <a:ext uri="{FF2B5EF4-FFF2-40B4-BE49-F238E27FC236}">
                <a16:creationId xmlns:a16="http://schemas.microsoft.com/office/drawing/2014/main" id="{819B6ECA-ACD9-6502-EFFE-71B58C35864A}"/>
              </a:ext>
            </a:extLst>
          </p:cNvPr>
          <p:cNvSpPr txBox="1"/>
          <p:nvPr/>
        </p:nvSpPr>
        <p:spPr>
          <a:xfrm>
            <a:off x="218353" y="3512296"/>
            <a:ext cx="6740033" cy="313932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Page Output Caching: Page output caching allows you to cache the output of an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entire page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This is useful when a page contains all static content.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Fragment Caching: Fragment caching allows you to cache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portion or fragment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 page. This is useful when a page contains dynamic content that can be separated from the rest of the page.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Caching: Data caching allows you to cache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data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retrieved from a database or other data source. This can improve performance by reducing the number of database calls.</a:t>
            </a:r>
          </a:p>
        </p:txBody>
      </p:sp>
      <p:sp>
        <p:nvSpPr>
          <p:cNvPr id="4" name="Flowchart: Card 3">
            <a:extLst>
              <a:ext uri="{FF2B5EF4-FFF2-40B4-BE49-F238E27FC236}">
                <a16:creationId xmlns:a16="http://schemas.microsoft.com/office/drawing/2014/main" id="{5583B51D-9796-F3CA-896B-20AAB13FB733}"/>
              </a:ext>
            </a:extLst>
          </p:cNvPr>
          <p:cNvSpPr/>
          <p:nvPr/>
        </p:nvSpPr>
        <p:spPr>
          <a:xfrm>
            <a:off x="1289538" y="1277815"/>
            <a:ext cx="1507025" cy="1450857"/>
          </a:xfrm>
          <a:prstGeom prst="flowChartPunchedCard">
            <a:avLst/>
          </a:prstGeom>
          <a:pattFill prst="dkUpDiag">
            <a:fgClr>
              <a:schemeClr val="accent2">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Page 1</a:t>
            </a:r>
          </a:p>
        </p:txBody>
      </p:sp>
      <p:sp>
        <p:nvSpPr>
          <p:cNvPr id="5" name="Flowchart: Card 4">
            <a:extLst>
              <a:ext uri="{FF2B5EF4-FFF2-40B4-BE49-F238E27FC236}">
                <a16:creationId xmlns:a16="http://schemas.microsoft.com/office/drawing/2014/main" id="{07753C51-0BEA-016D-CA08-BFEB00D142E3}"/>
              </a:ext>
            </a:extLst>
          </p:cNvPr>
          <p:cNvSpPr/>
          <p:nvPr/>
        </p:nvSpPr>
        <p:spPr>
          <a:xfrm>
            <a:off x="3421120" y="1277815"/>
            <a:ext cx="1507025" cy="1450857"/>
          </a:xfrm>
          <a:prstGeom prst="flowChartPunchedCar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Page 2</a:t>
            </a:r>
          </a:p>
        </p:txBody>
      </p:sp>
      <p:sp>
        <p:nvSpPr>
          <p:cNvPr id="6" name="Rectangle 5">
            <a:extLst>
              <a:ext uri="{FF2B5EF4-FFF2-40B4-BE49-F238E27FC236}">
                <a16:creationId xmlns:a16="http://schemas.microsoft.com/office/drawing/2014/main" id="{719521A8-4455-FE15-F49C-359CD4A36CC5}"/>
              </a:ext>
            </a:extLst>
          </p:cNvPr>
          <p:cNvSpPr/>
          <p:nvPr/>
        </p:nvSpPr>
        <p:spPr>
          <a:xfrm>
            <a:off x="4302369" y="1992923"/>
            <a:ext cx="620524" cy="735749"/>
          </a:xfrm>
          <a:prstGeom prst="rect">
            <a:avLst/>
          </a:prstGeom>
          <a:pattFill prst="dkUpDiag">
            <a:fgClr>
              <a:schemeClr val="accent2">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ylinder 6">
            <a:extLst>
              <a:ext uri="{FF2B5EF4-FFF2-40B4-BE49-F238E27FC236}">
                <a16:creationId xmlns:a16="http://schemas.microsoft.com/office/drawing/2014/main" id="{556BE3CA-98CD-CB5D-6B7C-B4CB481B2988}"/>
              </a:ext>
            </a:extLst>
          </p:cNvPr>
          <p:cNvSpPr/>
          <p:nvPr/>
        </p:nvSpPr>
        <p:spPr>
          <a:xfrm>
            <a:off x="5603631" y="1277815"/>
            <a:ext cx="1258738" cy="1547447"/>
          </a:xfrm>
          <a:prstGeom prst="ca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Database</a:t>
            </a:r>
          </a:p>
        </p:txBody>
      </p:sp>
      <p:sp>
        <p:nvSpPr>
          <p:cNvPr id="11" name="TextBox 10">
            <a:extLst>
              <a:ext uri="{FF2B5EF4-FFF2-40B4-BE49-F238E27FC236}">
                <a16:creationId xmlns:a16="http://schemas.microsoft.com/office/drawing/2014/main" id="{84D4C646-E6F2-6CF7-35D9-A25CAC48FF92}"/>
              </a:ext>
            </a:extLst>
          </p:cNvPr>
          <p:cNvSpPr txBox="1"/>
          <p:nvPr/>
        </p:nvSpPr>
        <p:spPr>
          <a:xfrm>
            <a:off x="970997" y="2785590"/>
            <a:ext cx="245012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Page Output Caching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D19C4B6-4A1E-2997-9A21-E0BAC88600C1}"/>
              </a:ext>
            </a:extLst>
          </p:cNvPr>
          <p:cNvSpPr txBox="1"/>
          <p:nvPr/>
        </p:nvSpPr>
        <p:spPr>
          <a:xfrm>
            <a:off x="3290977" y="2785590"/>
            <a:ext cx="19462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Fragment Caching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F96E667-4996-6598-FBDF-86AF441D8317}"/>
              </a:ext>
            </a:extLst>
          </p:cNvPr>
          <p:cNvSpPr txBox="1"/>
          <p:nvPr/>
        </p:nvSpPr>
        <p:spPr>
          <a:xfrm>
            <a:off x="5561108" y="2808329"/>
            <a:ext cx="19462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Caching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6F60558-DE3B-A436-2533-7AF088669C29}"/>
              </a:ext>
            </a:extLst>
          </p:cNvPr>
          <p:cNvSpPr/>
          <p:nvPr/>
        </p:nvSpPr>
        <p:spPr>
          <a:xfrm>
            <a:off x="6039731" y="2113660"/>
            <a:ext cx="407724" cy="491360"/>
          </a:xfrm>
          <a:prstGeom prst="rect">
            <a:avLst/>
          </a:prstGeom>
          <a:pattFill prst="dkUpDiag">
            <a:fgClr>
              <a:schemeClr val="accent2">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55361FBA-6DB3-9D9F-CAD9-58B863AD95C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Q165</a:t>
            </a:r>
          </a:p>
        </p:txBody>
      </p:sp>
      <p:sp>
        <p:nvSpPr>
          <p:cNvPr id="3" name="Title 2">
            <a:extLst>
              <a:ext uri="{FF2B5EF4-FFF2-40B4-BE49-F238E27FC236}">
                <a16:creationId xmlns:a16="http://schemas.microsoft.com/office/drawing/2014/main" id="{1F294031-D149-F147-7FA4-B1A578EE658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Q165. What are the different types of Caching?</a:t>
            </a:r>
            <a:endParaRPr lang="en-IN" dirty="0"/>
          </a:p>
        </p:txBody>
      </p:sp>
      <p:sp>
        <p:nvSpPr>
          <p:cNvPr id="14" name="TextBox 13">
            <a:extLst>
              <a:ext uri="{FF2B5EF4-FFF2-40B4-BE49-F238E27FC236}">
                <a16:creationId xmlns:a16="http://schemas.microsoft.com/office/drawing/2014/main" id="{83C34463-4E8C-ADF3-F483-0E53E20DC25F}"/>
              </a:ext>
            </a:extLst>
          </p:cNvPr>
          <p:cNvSpPr txBox="1"/>
          <p:nvPr/>
        </p:nvSpPr>
        <p:spPr>
          <a:xfrm>
            <a:off x="10405730" y="6464930"/>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Tree>
    <p:extLst>
      <p:ext uri="{BB962C8B-B14F-4D97-AF65-F5344CB8AC3E}">
        <p14:creationId xmlns:p14="http://schemas.microsoft.com/office/powerpoint/2010/main" val="21587316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types of state management?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C402AA81-AE75-447A-9F53-31EB95D041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3993" y="148364"/>
            <a:ext cx="1120089" cy="607277"/>
          </a:xfrm>
          <a:prstGeom prst="rect">
            <a:avLst/>
          </a:prstGeom>
        </p:spPr>
      </p:pic>
      <p:graphicFrame>
        <p:nvGraphicFramePr>
          <p:cNvPr id="2" name="Diagram 1">
            <a:extLst>
              <a:ext uri="{FF2B5EF4-FFF2-40B4-BE49-F238E27FC236}">
                <a16:creationId xmlns:a16="http://schemas.microsoft.com/office/drawing/2014/main" id="{91D9051A-B8F8-2669-114F-44D2594C32EE}"/>
              </a:ext>
            </a:extLst>
          </p:cNvPr>
          <p:cNvGraphicFramePr/>
          <p:nvPr/>
        </p:nvGraphicFramePr>
        <p:xfrm>
          <a:off x="5881156" y="1073289"/>
          <a:ext cx="5742881" cy="56274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03B69744-413C-18EA-177E-6994CAF24CAC}"/>
              </a:ext>
            </a:extLst>
          </p:cNvPr>
          <p:cNvSpPr txBox="1"/>
          <p:nvPr/>
        </p:nvSpPr>
        <p:spPr>
          <a:xfrm>
            <a:off x="406705" y="1073289"/>
            <a:ext cx="5352650" cy="563231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State management refer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storing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data that is required by a web application to track information between user requests and server responses.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Cookies: Cookies is a mechanism for storing small amounts of data on the client's machine. For example, it is used to save usernames.</a:t>
            </a: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Hidden Fields: Hidden fields are HTML form elements that can be used to store data on the client side. They are often used to pass data between pages.</a:t>
            </a: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ViewState: ViewState is a mechanism that stores the data on the client side as a hidden field. ViewState is useful for persisting data between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postbacks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WebForms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application.</a:t>
            </a: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QueryString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QueryString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 mechanism for passing data from one page to another through the URL. But it is not secure as it is visible to all.</a:t>
            </a:r>
          </a:p>
        </p:txBody>
      </p:sp>
      <p:pic>
        <p:nvPicPr>
          <p:cNvPr id="3" name="Picture 2">
            <a:extLst>
              <a:ext uri="{FF2B5EF4-FFF2-40B4-BE49-F238E27FC236}">
                <a16:creationId xmlns:a16="http://schemas.microsoft.com/office/drawing/2014/main" id="{61DD2182-C087-ACA4-198E-28D2E993AD5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881156" y="271383"/>
            <a:ext cx="708721" cy="281964"/>
          </a:xfrm>
          <a:prstGeom prst="rect">
            <a:avLst/>
          </a:prstGeom>
        </p:spPr>
      </p:pic>
      <p:sp>
        <p:nvSpPr>
          <p:cNvPr id="4" name="Octagon 3">
            <a:extLst>
              <a:ext uri="{FF2B5EF4-FFF2-40B4-BE49-F238E27FC236}">
                <a16:creationId xmlns:a16="http://schemas.microsoft.com/office/drawing/2014/main" id="{F7BD4EDF-4D3D-9B67-A700-750B5AD677BF}"/>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Q166</a:t>
            </a:r>
          </a:p>
        </p:txBody>
      </p:sp>
      <p:sp>
        <p:nvSpPr>
          <p:cNvPr id="5" name="Title 4">
            <a:extLst>
              <a:ext uri="{FF2B5EF4-FFF2-40B4-BE49-F238E27FC236}">
                <a16:creationId xmlns:a16="http://schemas.microsoft.com/office/drawing/2014/main" id="{6592D274-C5AB-8327-C08E-FFC9E97CB03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Q166. What are the types of state management?</a:t>
            </a:r>
            <a:endParaRPr lang="en-IN" dirty="0"/>
          </a:p>
        </p:txBody>
      </p:sp>
      <p:sp>
        <p:nvSpPr>
          <p:cNvPr id="9" name="TextBox 8">
            <a:extLst>
              <a:ext uri="{FF2B5EF4-FFF2-40B4-BE49-F238E27FC236}">
                <a16:creationId xmlns:a16="http://schemas.microsoft.com/office/drawing/2014/main" id="{81BCA3FE-1608-830B-645C-6F944C682CB0}"/>
              </a:ext>
            </a:extLst>
          </p:cNvPr>
          <p:cNvSpPr txBox="1"/>
          <p:nvPr/>
        </p:nvSpPr>
        <p:spPr>
          <a:xfrm>
            <a:off x="10405730" y="6464930"/>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Tree>
    <p:extLst>
      <p:ext uri="{BB962C8B-B14F-4D97-AF65-F5344CB8AC3E}">
        <p14:creationId xmlns:p14="http://schemas.microsoft.com/office/powerpoint/2010/main" val="13587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365CCC-D91D-06E2-D5F6-8E57D6FFC9C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150744" y="1051877"/>
            <a:ext cx="4114171" cy="1872813"/>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48342"/>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Abstraction? How to implement abstraction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a:t>
            </a:r>
          </a:p>
        </p:txBody>
      </p:sp>
      <p:sp>
        <p:nvSpPr>
          <p:cNvPr id="7" name="TextBox 6">
            <a:extLst>
              <a:ext uri="{FF2B5EF4-FFF2-40B4-BE49-F238E27FC236}">
                <a16:creationId xmlns:a16="http://schemas.microsoft.com/office/drawing/2014/main" id="{5D398173-BCA9-4B54-8A4C-BCE0770FF234}"/>
              </a:ext>
            </a:extLst>
          </p:cNvPr>
          <p:cNvSpPr txBox="1"/>
          <p:nvPr/>
        </p:nvSpPr>
        <p:spPr>
          <a:xfrm>
            <a:off x="590047" y="906145"/>
            <a:ext cx="4459366" cy="67191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Abstraction means showing only required things and hide the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BACKGROUND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details.</a:t>
            </a:r>
          </a:p>
        </p:txBody>
      </p:sp>
      <p:cxnSp>
        <p:nvCxnSpPr>
          <p:cNvPr id="13" name="Straight Arrow Connector 12">
            <a:extLst>
              <a:ext uri="{FF2B5EF4-FFF2-40B4-BE49-F238E27FC236}">
                <a16:creationId xmlns:a16="http://schemas.microsoft.com/office/drawing/2014/main" id="{F04BDEE9-A9BC-4D3C-A2D8-E83F7A2E7119}"/>
              </a:ext>
            </a:extLst>
          </p:cNvPr>
          <p:cNvCxnSpPr>
            <a:cxnSpLocks/>
            <a:endCxn id="17" idx="0"/>
          </p:cNvCxnSpPr>
          <p:nvPr/>
        </p:nvCxnSpPr>
        <p:spPr>
          <a:xfrm>
            <a:off x="9419770" y="1800614"/>
            <a:ext cx="1463073" cy="2854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12A7C9E-3632-4D99-945F-3C11400002B1}"/>
              </a:ext>
            </a:extLst>
          </p:cNvPr>
          <p:cNvSpPr/>
          <p:nvPr/>
        </p:nvSpPr>
        <p:spPr>
          <a:xfrm>
            <a:off x="9951056" y="2086017"/>
            <a:ext cx="1863573" cy="838673"/>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Background/Hidden method.</a:t>
            </a:r>
          </a:p>
        </p:txBody>
      </p:sp>
      <p:pic>
        <p:nvPicPr>
          <p:cNvPr id="8" name="Picture 7">
            <a:extLst>
              <a:ext uri="{FF2B5EF4-FFF2-40B4-BE49-F238E27FC236}">
                <a16:creationId xmlns:a16="http://schemas.microsoft.com/office/drawing/2014/main" id="{62503E99-E949-7EC8-8260-786D6128004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6000" y="3275758"/>
            <a:ext cx="4223657" cy="1760699"/>
          </a:xfrm>
          <a:prstGeom prst="rect">
            <a:avLst/>
          </a:prstGeom>
        </p:spPr>
      </p:pic>
      <p:pic>
        <p:nvPicPr>
          <p:cNvPr id="3" name="Picture 2">
            <a:extLst>
              <a:ext uri="{FF2B5EF4-FFF2-40B4-BE49-F238E27FC236}">
                <a16:creationId xmlns:a16="http://schemas.microsoft.com/office/drawing/2014/main" id="{685C72EF-0569-90EF-E9C2-277FE7B287C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25755" y="3763070"/>
            <a:ext cx="4114171" cy="1977565"/>
          </a:xfrm>
          <a:prstGeom prst="rect">
            <a:avLst/>
          </a:prstGeom>
        </p:spPr>
      </p:pic>
      <p:pic>
        <p:nvPicPr>
          <p:cNvPr id="12" name="Picture 11">
            <a:extLst>
              <a:ext uri="{FF2B5EF4-FFF2-40B4-BE49-F238E27FC236}">
                <a16:creationId xmlns:a16="http://schemas.microsoft.com/office/drawing/2014/main" id="{51ADB6E5-98AD-00D6-3C71-EA004D42DEC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5755" y="1728564"/>
            <a:ext cx="3949445" cy="1658195"/>
          </a:xfrm>
          <a:prstGeom prst="rect">
            <a:avLst/>
          </a:prstGeom>
        </p:spPr>
      </p:pic>
      <p:pic>
        <p:nvPicPr>
          <p:cNvPr id="15" name="Picture 14">
            <a:extLst>
              <a:ext uri="{FF2B5EF4-FFF2-40B4-BE49-F238E27FC236}">
                <a16:creationId xmlns:a16="http://schemas.microsoft.com/office/drawing/2014/main" id="{EDF7F29C-3644-0D2B-F86F-B00B72589E7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711049" y="277305"/>
            <a:ext cx="708721" cy="281964"/>
          </a:xfrm>
          <a:prstGeom prst="rect">
            <a:avLst/>
          </a:prstGeom>
        </p:spPr>
      </p:pic>
      <p:pic>
        <p:nvPicPr>
          <p:cNvPr id="2" name="Picture 1">
            <a:extLst>
              <a:ext uri="{FF2B5EF4-FFF2-40B4-BE49-F238E27FC236}">
                <a16:creationId xmlns:a16="http://schemas.microsoft.com/office/drawing/2014/main" id="{B82980A8-5688-8DFE-0BF4-0EB5351BE72C}"/>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094487" y="5254172"/>
            <a:ext cx="4223657" cy="1147099"/>
          </a:xfrm>
          <a:prstGeom prst="rect">
            <a:avLst/>
          </a:prstGeom>
        </p:spPr>
      </p:pic>
      <p:sp>
        <p:nvSpPr>
          <p:cNvPr id="4" name="TextBox 3">
            <a:extLst>
              <a:ext uri="{FF2B5EF4-FFF2-40B4-BE49-F238E27FC236}">
                <a16:creationId xmlns:a16="http://schemas.microsoft.com/office/drawing/2014/main" id="{E99DF24A-60E3-CBF9-D7D4-7F58157B2D90}"/>
              </a:ext>
            </a:extLst>
          </p:cNvPr>
          <p:cNvSpPr txBox="1"/>
          <p:nvPr/>
        </p:nvSpPr>
        <p:spPr>
          <a:xfrm>
            <a:off x="590047" y="5967367"/>
            <a:ext cx="4765724" cy="67191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Mostly we use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abstract classes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and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interfaces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for implementing abstraction.</a:t>
            </a:r>
          </a:p>
        </p:txBody>
      </p:sp>
      <p:sp>
        <p:nvSpPr>
          <p:cNvPr id="9" name="Title 8">
            <a:extLst>
              <a:ext uri="{FF2B5EF4-FFF2-40B4-BE49-F238E27FC236}">
                <a16:creationId xmlns:a16="http://schemas.microsoft.com/office/drawing/2014/main" id="{4FF2C7E6-AAD4-E23E-A377-829B6335ABAA}"/>
              </a:ext>
            </a:extLst>
          </p:cNvPr>
          <p:cNvSpPr>
            <a:spLocks noGrp="1"/>
          </p:cNvSpPr>
          <p:nvPr>
            <p:ph type="title" idx="4294967295"/>
          </p:nvPr>
        </p:nvSpPr>
        <p:spPr>
          <a:xfrm>
            <a:off x="838200" y="755641"/>
            <a:ext cx="10515600" cy="235745"/>
          </a:xfrm>
        </p:spPr>
        <p:txBody>
          <a:bodyPr>
            <a:normAutofit fontScale="90000"/>
          </a:bodyPr>
          <a:lstStyle/>
          <a:p>
            <a:r>
              <a:rPr lang="en-US" sz="1600" kern="1200" dirty="0">
                <a:solidFill>
                  <a:srgbClr val="FFFFFF"/>
                </a:solidFill>
                <a:effectLst/>
                <a:latin typeface="Calibri" panose="020F0502020204030204" pitchFamily="34" charset="0"/>
                <a:ea typeface="+mn-ea"/>
                <a:cs typeface="+mn-cs"/>
              </a:rPr>
              <a:t>Q16. What is Abstraction? How to implement abstraction?</a:t>
            </a:r>
            <a:endParaRPr lang="en-IN" dirty="0"/>
          </a:p>
        </p:txBody>
      </p:sp>
      <p:sp>
        <p:nvSpPr>
          <p:cNvPr id="16" name="TextBox 15">
            <a:extLst>
              <a:ext uri="{FF2B5EF4-FFF2-40B4-BE49-F238E27FC236}">
                <a16:creationId xmlns:a16="http://schemas.microsoft.com/office/drawing/2014/main" id="{557AEC98-B02E-6D55-64E6-0C7E16EFFF6E}"/>
              </a:ext>
            </a:extLst>
          </p:cNvPr>
          <p:cNvSpPr txBox="1"/>
          <p:nvPr/>
        </p:nvSpPr>
        <p:spPr>
          <a:xfrm>
            <a:off x="10405730" y="6464930"/>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pic>
        <p:nvPicPr>
          <p:cNvPr id="6" name="Picture 5">
            <a:extLst>
              <a:ext uri="{FF2B5EF4-FFF2-40B4-BE49-F238E27FC236}">
                <a16:creationId xmlns:a16="http://schemas.microsoft.com/office/drawing/2014/main" id="{22B6379D-FFB1-7801-F0D1-0081EF16CBF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09638278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types of state management?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C402AA81-AE75-447A-9F53-31EB95D041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3993" y="148364"/>
            <a:ext cx="1120089" cy="607277"/>
          </a:xfrm>
          <a:prstGeom prst="rect">
            <a:avLst/>
          </a:prstGeom>
        </p:spPr>
      </p:pic>
      <p:graphicFrame>
        <p:nvGraphicFramePr>
          <p:cNvPr id="2" name="Diagram 1">
            <a:extLst>
              <a:ext uri="{FF2B5EF4-FFF2-40B4-BE49-F238E27FC236}">
                <a16:creationId xmlns:a16="http://schemas.microsoft.com/office/drawing/2014/main" id="{91D9051A-B8F8-2669-114F-44D2594C32EE}"/>
              </a:ext>
            </a:extLst>
          </p:cNvPr>
          <p:cNvGraphicFramePr/>
          <p:nvPr/>
        </p:nvGraphicFramePr>
        <p:xfrm>
          <a:off x="5881156" y="1073289"/>
          <a:ext cx="5742881" cy="56274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03B69744-413C-18EA-177E-6994CAF24CAC}"/>
              </a:ext>
            </a:extLst>
          </p:cNvPr>
          <p:cNvSpPr txBox="1"/>
          <p:nvPr/>
        </p:nvSpPr>
        <p:spPr>
          <a:xfrm>
            <a:off x="406705" y="1073289"/>
            <a:ext cx="5352650" cy="424731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Server-side state management techniques: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Session State: Session state is a server-side mechanism that allows you to store user-specific data on the server. Session state uses a session ID to associate data with a specific user and can be used to persist data between page requests.</a:t>
            </a: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Application  State: Application state is a server-side mechanism that allows you to store data that is shared by all users of an application. </a:t>
            </a: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Caching: Cache is a server-side mechanism that allows you to store frequently accessed data in memory. </a:t>
            </a:r>
          </a:p>
        </p:txBody>
      </p:sp>
      <p:pic>
        <p:nvPicPr>
          <p:cNvPr id="3" name="Picture 2">
            <a:extLst>
              <a:ext uri="{FF2B5EF4-FFF2-40B4-BE49-F238E27FC236}">
                <a16:creationId xmlns:a16="http://schemas.microsoft.com/office/drawing/2014/main" id="{FDB2570E-B688-B2F4-1266-4464F7C7792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881156" y="271383"/>
            <a:ext cx="708721" cy="281964"/>
          </a:xfrm>
          <a:prstGeom prst="rect">
            <a:avLst/>
          </a:prstGeom>
        </p:spPr>
      </p:pic>
      <p:sp>
        <p:nvSpPr>
          <p:cNvPr id="4" name="Octagon 3">
            <a:extLst>
              <a:ext uri="{FF2B5EF4-FFF2-40B4-BE49-F238E27FC236}">
                <a16:creationId xmlns:a16="http://schemas.microsoft.com/office/drawing/2014/main" id="{DB34C408-764E-7482-F5A3-7A7B40D06466}"/>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Q166</a:t>
            </a:r>
          </a:p>
        </p:txBody>
      </p:sp>
      <p:sp>
        <p:nvSpPr>
          <p:cNvPr id="7" name="TextBox 6">
            <a:extLst>
              <a:ext uri="{FF2B5EF4-FFF2-40B4-BE49-F238E27FC236}">
                <a16:creationId xmlns:a16="http://schemas.microsoft.com/office/drawing/2014/main" id="{254B6187-9388-DFD6-AB20-B889653D8DB8}"/>
              </a:ext>
            </a:extLst>
          </p:cNvPr>
          <p:cNvSpPr txBox="1"/>
          <p:nvPr/>
        </p:nvSpPr>
        <p:spPr>
          <a:xfrm>
            <a:off x="10405730" y="6464930"/>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Tree>
    <p:extLst>
      <p:ext uri="{BB962C8B-B14F-4D97-AF65-F5344CB8AC3E}">
        <p14:creationId xmlns:p14="http://schemas.microsoft.com/office/powerpoint/2010/main" val="213678404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Where the ViewState is stored after the page postback?</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C402AA81-AE75-447A-9F53-31EB95D041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3993" y="148364"/>
            <a:ext cx="1120089" cy="607277"/>
          </a:xfrm>
          <a:prstGeom prst="rect">
            <a:avLst/>
          </a:prstGeom>
        </p:spPr>
      </p:pic>
      <p:sp>
        <p:nvSpPr>
          <p:cNvPr id="6" name="TextBox 5">
            <a:extLst>
              <a:ext uri="{FF2B5EF4-FFF2-40B4-BE49-F238E27FC236}">
                <a16:creationId xmlns:a16="http://schemas.microsoft.com/office/drawing/2014/main" id="{0823C432-3F35-4FAF-ADA8-B349133B724F}"/>
              </a:ext>
            </a:extLst>
          </p:cNvPr>
          <p:cNvSpPr txBox="1"/>
          <p:nvPr/>
        </p:nvSpPr>
        <p:spPr>
          <a:xfrm>
            <a:off x="1032366" y="1383779"/>
            <a:ext cx="6740033" cy="375552"/>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ViewState is stored in a HIDDEN FIELD on the page at client side.</a:t>
            </a:r>
          </a:p>
        </p:txBody>
      </p:sp>
      <p:sp>
        <p:nvSpPr>
          <p:cNvPr id="2" name="Octagon 1">
            <a:extLst>
              <a:ext uri="{FF2B5EF4-FFF2-40B4-BE49-F238E27FC236}">
                <a16:creationId xmlns:a16="http://schemas.microsoft.com/office/drawing/2014/main" id="{36B541F8-9F11-129C-65F5-27C28025BC31}"/>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Q167</a:t>
            </a:r>
          </a:p>
        </p:txBody>
      </p:sp>
      <p:sp>
        <p:nvSpPr>
          <p:cNvPr id="3" name="Title 2">
            <a:extLst>
              <a:ext uri="{FF2B5EF4-FFF2-40B4-BE49-F238E27FC236}">
                <a16:creationId xmlns:a16="http://schemas.microsoft.com/office/drawing/2014/main" id="{F7CC3528-A90E-BDF3-63C2-F9673792413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j-ea"/>
                <a:cs typeface="+mj-cs"/>
              </a:rPr>
              <a:t>Q167. Where the ViewState is stored after the page postback?</a:t>
            </a:r>
            <a:endParaRPr lang="en-IN" dirty="0"/>
          </a:p>
        </p:txBody>
      </p:sp>
      <p:sp>
        <p:nvSpPr>
          <p:cNvPr id="5" name="TextBox 4">
            <a:extLst>
              <a:ext uri="{FF2B5EF4-FFF2-40B4-BE49-F238E27FC236}">
                <a16:creationId xmlns:a16="http://schemas.microsoft.com/office/drawing/2014/main" id="{71ECD91A-0ECC-61B6-806D-1650AA817CD8}"/>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117716779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different ways to store session state in asp.net?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C402AA81-AE75-447A-9F53-31EB95D041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3993" y="148364"/>
            <a:ext cx="1120089" cy="607277"/>
          </a:xfrm>
          <a:prstGeom prst="rect">
            <a:avLst/>
          </a:prstGeom>
        </p:spPr>
      </p:pic>
      <p:sp>
        <p:nvSpPr>
          <p:cNvPr id="6" name="TextBox 5">
            <a:extLst>
              <a:ext uri="{FF2B5EF4-FFF2-40B4-BE49-F238E27FC236}">
                <a16:creationId xmlns:a16="http://schemas.microsoft.com/office/drawing/2014/main" id="{7B01685A-C946-4B2E-B6AC-E6E8B80D6F8D}"/>
              </a:ext>
            </a:extLst>
          </p:cNvPr>
          <p:cNvSpPr txBox="1"/>
          <p:nvPr/>
        </p:nvSpPr>
        <p:spPr>
          <a:xfrm>
            <a:off x="406705" y="2313657"/>
            <a:ext cx="4820388" cy="4253537"/>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In-Process Session State: This is the default session state management mode in ASP.NET, where session data is stored in memory on the same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web server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State Server Session State: This mode stores session data in a separate process called the ASP.NET State Service, which runs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outside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web server process.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SQL Server Session State: This mode stores session data in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SQL Server database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which provides the highest level of reliability and scalability. </a:t>
            </a:r>
          </a:p>
          <a:p>
            <a:pPr marL="342900" marR="0" lvl="0" indent="-342900" algn="l" defTabSz="914400" rtl="0" eaLnBrk="1" fontAlgn="auto" latinLnBrk="0" hangingPunct="1">
              <a:lnSpc>
                <a:spcPct val="107000"/>
              </a:lnSpc>
              <a:spcBef>
                <a:spcPts val="0"/>
              </a:spcBef>
              <a:spcAft>
                <a:spcPts val="0"/>
              </a:spcAft>
              <a:buClr>
                <a:srgbClr val="ED7D31"/>
              </a:buClr>
              <a:buSzTx/>
              <a:buFont typeface="+mj-lt"/>
              <a:buAutoNum type="arabicPeriod"/>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C8A23C38-F8CD-65C5-23B1-3FBEA80A94DB}"/>
              </a:ext>
            </a:extLst>
          </p:cNvPr>
          <p:cNvGraphicFramePr/>
          <p:nvPr/>
        </p:nvGraphicFramePr>
        <p:xfrm>
          <a:off x="5823015" y="675150"/>
          <a:ext cx="5673613" cy="25054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C5C713C5-75B4-1D44-7608-3A3EFD7FAF1E}"/>
              </a:ext>
            </a:extLst>
          </p:cNvPr>
          <p:cNvSpPr txBox="1"/>
          <p:nvPr/>
        </p:nvSpPr>
        <p:spPr>
          <a:xfrm>
            <a:off x="406705" y="1014404"/>
            <a:ext cx="5161582" cy="92333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Session state is a mechanism that enables you to store data on server side for multiple requests. It allows you to persist data between pages.</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38C17CA2-5C89-F6E7-E444-EC081CFEF2D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823015" y="4378307"/>
            <a:ext cx="5331709" cy="637764"/>
          </a:xfrm>
          <a:prstGeom prst="rect">
            <a:avLst/>
          </a:prstGeom>
        </p:spPr>
      </p:pic>
      <p:pic>
        <p:nvPicPr>
          <p:cNvPr id="11" name="Picture 10">
            <a:extLst>
              <a:ext uri="{FF2B5EF4-FFF2-40B4-BE49-F238E27FC236}">
                <a16:creationId xmlns:a16="http://schemas.microsoft.com/office/drawing/2014/main" id="{372C276A-8390-0335-0E2A-8F7F76BDE44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813120" y="3703314"/>
            <a:ext cx="3477941" cy="450687"/>
          </a:xfrm>
          <a:prstGeom prst="rect">
            <a:avLst/>
          </a:prstGeom>
        </p:spPr>
      </p:pic>
      <p:pic>
        <p:nvPicPr>
          <p:cNvPr id="13" name="Picture 12">
            <a:extLst>
              <a:ext uri="{FF2B5EF4-FFF2-40B4-BE49-F238E27FC236}">
                <a16:creationId xmlns:a16="http://schemas.microsoft.com/office/drawing/2014/main" id="{9D341636-95ED-32B3-1288-D8E2427D2E00}"/>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823015" y="5240377"/>
            <a:ext cx="5722871" cy="1250018"/>
          </a:xfrm>
          <a:prstGeom prst="rect">
            <a:avLst/>
          </a:prstGeom>
        </p:spPr>
      </p:pic>
      <p:sp>
        <p:nvSpPr>
          <p:cNvPr id="4" name="Octagon 3">
            <a:extLst>
              <a:ext uri="{FF2B5EF4-FFF2-40B4-BE49-F238E27FC236}">
                <a16:creationId xmlns:a16="http://schemas.microsoft.com/office/drawing/2014/main" id="{BF853AA9-F4CD-19E3-F48D-05787D4BB57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Q168</a:t>
            </a:r>
          </a:p>
        </p:txBody>
      </p:sp>
      <p:sp>
        <p:nvSpPr>
          <p:cNvPr id="5" name="Title 4">
            <a:extLst>
              <a:ext uri="{FF2B5EF4-FFF2-40B4-BE49-F238E27FC236}">
                <a16:creationId xmlns:a16="http://schemas.microsoft.com/office/drawing/2014/main" id="{DDEE5640-CE88-3BC9-683E-A7E4442712E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Q168. What are the different ways to store session state in asp.net?</a:t>
            </a:r>
            <a:endParaRPr lang="en-IN" dirty="0"/>
          </a:p>
        </p:txBody>
      </p:sp>
      <p:sp>
        <p:nvSpPr>
          <p:cNvPr id="12" name="TextBox 11">
            <a:extLst>
              <a:ext uri="{FF2B5EF4-FFF2-40B4-BE49-F238E27FC236}">
                <a16:creationId xmlns:a16="http://schemas.microsoft.com/office/drawing/2014/main" id="{F58487C2-45E7-3AE4-9E32-F7E6D4A20809}"/>
              </a:ext>
            </a:extLst>
          </p:cNvPr>
          <p:cNvSpPr txBox="1"/>
          <p:nvPr/>
        </p:nvSpPr>
        <p:spPr>
          <a:xfrm>
            <a:off x="10405730" y="6464930"/>
            <a:ext cx="1786270" cy="307777"/>
          </a:xfrm>
          <a:prstGeom prst="rect">
            <a:avLst/>
          </a:prstGeom>
          <a:noFill/>
        </p:spPr>
        <p:txBody>
          <a:bodyPr wrap="square">
            <a:spAutoFit/>
          </a:bodyPr>
          <a:lstStyle/>
          <a:p>
            <a:r>
              <a:rPr lang="en-US" sz="1400" dirty="0">
                <a:hlinkClick r:id="rId12" action="ppaction://hlinksldjump"/>
              </a:rPr>
              <a:t>back to chapter index</a:t>
            </a:r>
            <a:endParaRPr lang="en-IN" sz="1400" dirty="0"/>
          </a:p>
        </p:txBody>
      </p:sp>
    </p:spTree>
    <p:extLst>
      <p:ext uri="{BB962C8B-B14F-4D97-AF65-F5344CB8AC3E}">
        <p14:creationId xmlns:p14="http://schemas.microsoft.com/office/powerpoint/2010/main" val="6668769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cookie less session?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C402AA81-AE75-447A-9F53-31EB95D041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3993" y="148364"/>
            <a:ext cx="1120089" cy="607277"/>
          </a:xfrm>
          <a:prstGeom prst="rect">
            <a:avLst/>
          </a:prstGeom>
        </p:spPr>
      </p:pic>
      <p:sp>
        <p:nvSpPr>
          <p:cNvPr id="6" name="TextBox 5">
            <a:extLst>
              <a:ext uri="{FF2B5EF4-FFF2-40B4-BE49-F238E27FC236}">
                <a16:creationId xmlns:a16="http://schemas.microsoft.com/office/drawing/2014/main" id="{6473029F-46E8-446A-BD01-955EEB556920}"/>
              </a:ext>
            </a:extLst>
          </p:cNvPr>
          <p:cNvSpPr txBox="1"/>
          <p:nvPr/>
        </p:nvSpPr>
        <p:spPr>
          <a:xfrm>
            <a:off x="805491" y="1190451"/>
            <a:ext cx="6452483" cy="375552"/>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By default, a session uses a browser cookie in the background.</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A5B7164F-6383-4412-9E20-0ED2533C7401}"/>
              </a:ext>
            </a:extLst>
          </p:cNvPr>
          <p:cNvSpPr txBox="1"/>
          <p:nvPr/>
        </p:nvSpPr>
        <p:spPr>
          <a:xfrm>
            <a:off x="805491" y="1858637"/>
            <a:ext cx="6452483" cy="375552"/>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 cookie less, the session is passed via </a:t>
            </a:r>
            <a:r>
              <a:rPr kumimoji="0" lang="en-US" sz="18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url</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instead of cookie.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0" name="Picture 2" descr="Introduction To ASP.NET Sessions">
            <a:extLst>
              <a:ext uri="{FF2B5EF4-FFF2-40B4-BE49-F238E27FC236}">
                <a16:creationId xmlns:a16="http://schemas.microsoft.com/office/drawing/2014/main" id="{C642E8A5-BBA9-439C-BAA5-1AD60634DFD4}"/>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890477" y="2358134"/>
            <a:ext cx="6854840" cy="17309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C2BB8C-AD4B-1AE0-DBDB-26B0247B356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90477" y="5124720"/>
            <a:ext cx="7219950" cy="495300"/>
          </a:xfrm>
          <a:prstGeom prst="rect">
            <a:avLst/>
          </a:prstGeom>
        </p:spPr>
      </p:pic>
      <p:sp>
        <p:nvSpPr>
          <p:cNvPr id="2" name="Octagon 1">
            <a:extLst>
              <a:ext uri="{FF2B5EF4-FFF2-40B4-BE49-F238E27FC236}">
                <a16:creationId xmlns:a16="http://schemas.microsoft.com/office/drawing/2014/main" id="{2220C232-ED62-D368-2C74-96B1014EAD65}"/>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Q169</a:t>
            </a:r>
          </a:p>
        </p:txBody>
      </p:sp>
      <p:sp>
        <p:nvSpPr>
          <p:cNvPr id="4" name="Title 3">
            <a:extLst>
              <a:ext uri="{FF2B5EF4-FFF2-40B4-BE49-F238E27FC236}">
                <a16:creationId xmlns:a16="http://schemas.microsoft.com/office/drawing/2014/main" id="{04164BD6-A6A6-4AF0-7F94-AB9FED6F879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Q169. What is cookie less session?</a:t>
            </a:r>
            <a:endParaRPr lang="en-IN" dirty="0"/>
          </a:p>
        </p:txBody>
      </p:sp>
      <p:sp>
        <p:nvSpPr>
          <p:cNvPr id="9" name="TextBox 8">
            <a:extLst>
              <a:ext uri="{FF2B5EF4-FFF2-40B4-BE49-F238E27FC236}">
                <a16:creationId xmlns:a16="http://schemas.microsoft.com/office/drawing/2014/main" id="{E8819A6B-54B5-345D-60E3-B4A0F8FE8BA4}"/>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81950770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force all the validation controls to run in a page in web forms?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C402AA81-AE75-447A-9F53-31EB95D041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3993" y="148364"/>
            <a:ext cx="1120089" cy="607277"/>
          </a:xfrm>
          <a:prstGeom prst="rect">
            <a:avLst/>
          </a:prstGeom>
        </p:spPr>
      </p:pic>
      <p:sp>
        <p:nvSpPr>
          <p:cNvPr id="6" name="TextBox 5">
            <a:extLst>
              <a:ext uri="{FF2B5EF4-FFF2-40B4-BE49-F238E27FC236}">
                <a16:creationId xmlns:a16="http://schemas.microsoft.com/office/drawing/2014/main" id="{817AF722-B870-4D76-B9B0-0EB82E1556EE}"/>
              </a:ext>
            </a:extLst>
          </p:cNvPr>
          <p:cNvSpPr txBox="1"/>
          <p:nvPr/>
        </p:nvSpPr>
        <p:spPr>
          <a:xfrm>
            <a:off x="1201755" y="1324146"/>
            <a:ext cx="6094428" cy="375552"/>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Page.Validate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 name="Octagon 1">
            <a:extLst>
              <a:ext uri="{FF2B5EF4-FFF2-40B4-BE49-F238E27FC236}">
                <a16:creationId xmlns:a16="http://schemas.microsoft.com/office/drawing/2014/main" id="{C2281868-DB18-5C17-F022-A6377954E8F6}"/>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Q170</a:t>
            </a:r>
          </a:p>
        </p:txBody>
      </p:sp>
      <p:sp>
        <p:nvSpPr>
          <p:cNvPr id="3" name="Title 2">
            <a:extLst>
              <a:ext uri="{FF2B5EF4-FFF2-40B4-BE49-F238E27FC236}">
                <a16:creationId xmlns:a16="http://schemas.microsoft.com/office/drawing/2014/main" id="{83335A20-BBDB-6600-72DA-74583A07E25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Q170. How to force all the validation controls to run in a page in web forms?</a:t>
            </a:r>
            <a:endParaRPr lang="en-IN" dirty="0"/>
          </a:p>
        </p:txBody>
      </p:sp>
      <p:sp>
        <p:nvSpPr>
          <p:cNvPr id="5" name="TextBox 4">
            <a:extLst>
              <a:ext uri="{FF2B5EF4-FFF2-40B4-BE49-F238E27FC236}">
                <a16:creationId xmlns:a16="http://schemas.microsoft.com/office/drawing/2014/main" id="{9D554EFB-4C84-2BF7-5DB0-A97B827810C0}"/>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14077535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307747" y="509776"/>
            <a:ext cx="6803058" cy="1325563"/>
          </a:xfrm>
        </p:spPr>
        <p:txBody>
          <a:bodyPr>
            <a:noAutofit/>
          </a:bodyPr>
          <a:lstStyle/>
          <a:p>
            <a:r>
              <a:rPr lang="fr-FR" sz="3200" b="1" dirty="0" err="1">
                <a:solidFill>
                  <a:srgbClr val="FFFF00"/>
                </a:solidFill>
              </a:rPr>
              <a:t>Chapter</a:t>
            </a:r>
            <a:r>
              <a:rPr lang="fr-FR" sz="3200" b="1" dirty="0">
                <a:solidFill>
                  <a:srgbClr val="FFFF00"/>
                </a:solidFill>
              </a:rPr>
              <a:t> 20 : ADO.NET &amp; EF</a:t>
            </a:r>
            <a:endParaRPr lang="en-US" sz="3200" b="1" dirty="0">
              <a:solidFill>
                <a:srgbClr val="FFFF00"/>
              </a:solidFill>
            </a:endParaRP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235974" y="1850835"/>
            <a:ext cx="7914968" cy="3672858"/>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Q171. What are the main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components</a:t>
            </a:r>
            <a:r>
              <a:rPr lang="en-US" sz="1600" dirty="0">
                <a:hlinkClick r:id="rId3" action="ppaction://hlinksldjump">
                  <a:extLst>
                    <a:ext uri="{A12FA001-AC4F-418D-AE19-62706E023703}">
                      <ahyp:hlinkClr xmlns:ahyp="http://schemas.microsoft.com/office/drawing/2018/hyperlinkcolor" val="tx"/>
                    </a:ext>
                  </a:extLst>
                </a:hlinkClick>
              </a:rPr>
              <a:t> of ADO.NET?</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Q172. What is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Connected</a:t>
            </a:r>
            <a:r>
              <a:rPr lang="en-US" sz="1600" dirty="0">
                <a:hlinkClick r:id="rId4" action="ppaction://hlinksldjump">
                  <a:extLst>
                    <a:ext uri="{A12FA001-AC4F-418D-AE19-62706E023703}">
                      <ahyp:hlinkClr xmlns:ahyp="http://schemas.microsoft.com/office/drawing/2018/hyperlinkcolor" val="tx"/>
                    </a:ext>
                  </a:extLst>
                </a:hlinkClick>
              </a:rPr>
              <a:t> architecture and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Disconnected</a:t>
            </a:r>
            <a:r>
              <a:rPr lang="en-US" sz="1600" dirty="0">
                <a:hlinkClick r:id="rId4" action="ppaction://hlinksldjump">
                  <a:extLst>
                    <a:ext uri="{A12FA001-AC4F-418D-AE19-62706E023703}">
                      <ahyp:hlinkClr xmlns:ahyp="http://schemas.microsoft.com/office/drawing/2018/hyperlinkcolor" val="tx"/>
                    </a:ext>
                  </a:extLst>
                </a:hlinkClick>
              </a:rPr>
              <a:t> architecture?</a:t>
            </a: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Q173. What are the different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Execute Methods </a:t>
            </a:r>
            <a:r>
              <a:rPr lang="en-US" sz="1600" dirty="0">
                <a:hlinkClick r:id="rId5" action="ppaction://hlinksldjump">
                  <a:extLst>
                    <a:ext uri="{A12FA001-AC4F-418D-AE19-62706E023703}">
                      <ahyp:hlinkClr xmlns:ahyp="http://schemas.microsoft.com/office/drawing/2018/hyperlinkcolor" val="tx"/>
                    </a:ext>
                  </a:extLst>
                </a:hlinkClick>
              </a:rPr>
              <a:t>of ADO.NET?</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Q174. What are the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Authentication techniques </a:t>
            </a:r>
            <a:r>
              <a:rPr lang="en-US" sz="1600" dirty="0">
                <a:hlinkClick r:id="rId6" action="ppaction://hlinksldjump">
                  <a:extLst>
                    <a:ext uri="{A12FA001-AC4F-418D-AE19-62706E023703}">
                      <ahyp:hlinkClr xmlns:ahyp="http://schemas.microsoft.com/office/drawing/2018/hyperlinkcolor" val="tx"/>
                    </a:ext>
                  </a:extLst>
                </a:hlinkClick>
              </a:rPr>
              <a:t>used to connect to SQL Server?</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Q175. What is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ORM</a:t>
            </a:r>
            <a:r>
              <a:rPr lang="en-US" sz="1600" dirty="0">
                <a:hlinkClick r:id="rId7" action="ppaction://hlinksldjump">
                  <a:extLst>
                    <a:ext uri="{A12FA001-AC4F-418D-AE19-62706E023703}">
                      <ahyp:hlinkClr xmlns:ahyp="http://schemas.microsoft.com/office/drawing/2018/hyperlinkcolor" val="tx"/>
                    </a:ext>
                  </a:extLst>
                </a:hlinkClick>
              </a:rPr>
              <a:t>? What are the different types of ORM?</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Q176. What is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Entity Framework</a:t>
            </a:r>
            <a:r>
              <a:rPr lang="en-US" sz="1600" dirty="0">
                <a:hlinkClick r:id="rId8" action="ppaction://hlinksldjump">
                  <a:extLst>
                    <a:ext uri="{A12FA001-AC4F-418D-AE19-62706E023703}">
                      <ahyp:hlinkClr xmlns:ahyp="http://schemas.microsoft.com/office/drawing/2018/hyperlinkcolor" val="tx"/>
                    </a:ext>
                  </a:extLst>
                </a:hlinkClick>
              </a:rPr>
              <a:t>?</a:t>
            </a: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Q177. How will you differentiate ADO.NET from Entity Framework?</a:t>
            </a:r>
            <a:endParaRPr lang="en-US" sz="1600" dirty="0">
              <a:hlinkClick r:id="rId8"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Q178. How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Entity Framework </a:t>
            </a:r>
            <a:r>
              <a:rPr lang="en-US" sz="1600" dirty="0">
                <a:hlinkClick r:id="rId10" action="ppaction://hlinksldjump">
                  <a:extLst>
                    <a:ext uri="{A12FA001-AC4F-418D-AE19-62706E023703}">
                      <ahyp:hlinkClr xmlns:ahyp="http://schemas.microsoft.com/office/drawing/2018/hyperlinkcolor" val="tx"/>
                    </a:ext>
                  </a:extLst>
                </a:hlinkClick>
              </a:rPr>
              <a:t>works? OR How to setup EF?</a:t>
            </a:r>
            <a:endParaRPr lang="en-US" sz="1600" dirty="0">
              <a:hlinkClick r:id="rId8"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Q179. What is meant by </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DBContext</a:t>
            </a:r>
            <a:r>
              <a:rPr lang="en-US" sz="1600" dirty="0">
                <a:hlinkClick r:id="rId11"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DBSet</a:t>
            </a:r>
            <a:r>
              <a:rPr lang="en-US" sz="1600" dirty="0">
                <a:hlinkClick r:id="rId11" action="ppaction://hlinksldjump">
                  <a:extLst>
                    <a:ext uri="{A12FA001-AC4F-418D-AE19-62706E023703}">
                      <ahyp:hlinkClr xmlns:ahyp="http://schemas.microsoft.com/office/drawing/2018/hyperlinkcolor" val="tx"/>
                    </a:ext>
                  </a:extLst>
                </a:hlinkClick>
              </a:rPr>
              <a:t>?</a:t>
            </a:r>
            <a:endParaRPr lang="en-US" sz="1600" dirty="0">
              <a:hlinkClick r:id="rId8"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2" action="ppaction://hlinksldjump">
                  <a:extLst>
                    <a:ext uri="{A12FA001-AC4F-418D-AE19-62706E023703}">
                      <ahyp:hlinkClr xmlns:ahyp="http://schemas.microsoft.com/office/drawing/2018/hyperlinkcolor" val="tx"/>
                    </a:ext>
                  </a:extLst>
                </a:hlinkClick>
              </a:rPr>
              <a:t>Q180. What are the different </a:t>
            </a:r>
            <a:r>
              <a:rPr lang="en-US" sz="1600" dirty="0">
                <a:solidFill>
                  <a:srgbClr val="FFFF00"/>
                </a:solidFill>
                <a:hlinkClick r:id="rId12" action="ppaction://hlinksldjump">
                  <a:extLst>
                    <a:ext uri="{A12FA001-AC4F-418D-AE19-62706E023703}">
                      <ahyp:hlinkClr xmlns:ahyp="http://schemas.microsoft.com/office/drawing/2018/hyperlinkcolor" val="tx"/>
                    </a:ext>
                  </a:extLst>
                </a:hlinkClick>
              </a:rPr>
              <a:t>types of application</a:t>
            </a:r>
            <a:r>
              <a:rPr lang="en-US" sz="1600" dirty="0">
                <a:hlinkClick r:id="rId12" action="ppaction://hlinksldjump">
                  <a:extLst>
                    <a:ext uri="{A12FA001-AC4F-418D-AE19-62706E023703}">
                      <ahyp:hlinkClr xmlns:ahyp="http://schemas.microsoft.com/office/drawing/2018/hyperlinkcolor" val="tx"/>
                    </a:ext>
                  </a:extLst>
                </a:hlinkClick>
              </a:rPr>
              <a:t> development approaches used with EF?</a:t>
            </a:r>
            <a:endParaRPr lang="en-US" sz="1600" dirty="0">
              <a:hlinkClick r:id="rId8"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3" action="ppaction://hlinksldjump">
                  <a:extLst>
                    <a:ext uri="{A12FA001-AC4F-418D-AE19-62706E023703}">
                      <ahyp:hlinkClr xmlns:ahyp="http://schemas.microsoft.com/office/drawing/2018/hyperlinkcolor" val="tx"/>
                    </a:ext>
                  </a:extLst>
                </a:hlinkClick>
              </a:rPr>
              <a:t>Q181. What is the difference between </a:t>
            </a:r>
            <a:r>
              <a:rPr lang="en-US" sz="1600" dirty="0">
                <a:solidFill>
                  <a:srgbClr val="FFFF00"/>
                </a:solidFill>
                <a:hlinkClick r:id="rId13" action="ppaction://hlinksldjump">
                  <a:extLst>
                    <a:ext uri="{A12FA001-AC4F-418D-AE19-62706E023703}">
                      <ahyp:hlinkClr xmlns:ahyp="http://schemas.microsoft.com/office/drawing/2018/hyperlinkcolor" val="tx"/>
                    </a:ext>
                  </a:extLst>
                </a:hlinkClick>
              </a:rPr>
              <a:t>LINQ to SQL</a:t>
            </a:r>
            <a:r>
              <a:rPr lang="en-US" sz="1600" dirty="0">
                <a:hlinkClick r:id="rId13"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13" action="ppaction://hlinksldjump">
                  <a:extLst>
                    <a:ext uri="{A12FA001-AC4F-418D-AE19-62706E023703}">
                      <ahyp:hlinkClr xmlns:ahyp="http://schemas.microsoft.com/office/drawing/2018/hyperlinkcolor" val="tx"/>
                    </a:ext>
                  </a:extLst>
                </a:hlinkClick>
              </a:rPr>
              <a:t>Entity Framework</a:t>
            </a:r>
            <a:r>
              <a:rPr lang="en-US" sz="1600" dirty="0">
                <a:hlinkClick r:id="rId13" action="ppaction://hlinksldjump">
                  <a:extLst>
                    <a:ext uri="{A12FA001-AC4F-418D-AE19-62706E023703}">
                      <ahyp:hlinkClr xmlns:ahyp="http://schemas.microsoft.com/office/drawing/2018/hyperlinkcolor" val="tx"/>
                    </a:ext>
                  </a:extLst>
                </a:hlinkClick>
              </a:rPr>
              <a:t>?</a:t>
            </a:r>
            <a:endParaRPr lang="en-US" sz="1600" dirty="0"/>
          </a:p>
        </p:txBody>
      </p:sp>
      <p:sp>
        <p:nvSpPr>
          <p:cNvPr id="2" name="TextBox 1">
            <a:extLst>
              <a:ext uri="{FF2B5EF4-FFF2-40B4-BE49-F238E27FC236}">
                <a16:creationId xmlns:a16="http://schemas.microsoft.com/office/drawing/2014/main" id="{123E4C49-AF9E-AF5E-F04D-C793E30EB9FC}"/>
              </a:ext>
            </a:extLst>
          </p:cNvPr>
          <p:cNvSpPr txBox="1"/>
          <p:nvPr/>
        </p:nvSpPr>
        <p:spPr>
          <a:xfrm>
            <a:off x="4669361" y="1835339"/>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CDDAE828-9B3E-7469-4AFF-D759146D4BC0}"/>
              </a:ext>
            </a:extLst>
          </p:cNvPr>
          <p:cNvSpPr txBox="1"/>
          <p:nvPr/>
        </p:nvSpPr>
        <p:spPr>
          <a:xfrm>
            <a:off x="6858070" y="2940422"/>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5" name="TextBox 4">
            <a:extLst>
              <a:ext uri="{FF2B5EF4-FFF2-40B4-BE49-F238E27FC236}">
                <a16:creationId xmlns:a16="http://schemas.microsoft.com/office/drawing/2014/main" id="{9299B9AE-918B-E286-DAD5-5A04553503F1}"/>
              </a:ext>
            </a:extLst>
          </p:cNvPr>
          <p:cNvSpPr txBox="1"/>
          <p:nvPr/>
        </p:nvSpPr>
        <p:spPr>
          <a:xfrm>
            <a:off x="5884793" y="4056081"/>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4" name="Picture 3">
            <a:extLst>
              <a:ext uri="{FF2B5EF4-FFF2-40B4-BE49-F238E27FC236}">
                <a16:creationId xmlns:a16="http://schemas.microsoft.com/office/drawing/2014/main" id="{5257BA7E-E4B2-221C-320A-74EFA68710A0}"/>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8783588" y="1850835"/>
            <a:ext cx="2524125" cy="3676650"/>
          </a:xfrm>
          <a:prstGeom prst="rect">
            <a:avLst/>
          </a:prstGeom>
        </p:spPr>
      </p:pic>
      <p:sp>
        <p:nvSpPr>
          <p:cNvPr id="8" name="TextBox 7">
            <a:extLst>
              <a:ext uri="{FF2B5EF4-FFF2-40B4-BE49-F238E27FC236}">
                <a16:creationId xmlns:a16="http://schemas.microsoft.com/office/drawing/2014/main" id="{690B3A36-A247-AEFE-83C3-A5528F6FE045}"/>
              </a:ext>
            </a:extLst>
          </p:cNvPr>
          <p:cNvSpPr txBox="1"/>
          <p:nvPr/>
        </p:nvSpPr>
        <p:spPr>
          <a:xfrm>
            <a:off x="10342731" y="6373174"/>
            <a:ext cx="1972639" cy="307777"/>
          </a:xfrm>
          <a:prstGeom prst="rect">
            <a:avLst/>
          </a:prstGeom>
          <a:noFill/>
        </p:spPr>
        <p:txBody>
          <a:bodyPr wrap="square">
            <a:spAutoFit/>
          </a:bodyPr>
          <a:lstStyle/>
          <a:p>
            <a:r>
              <a:rPr lang="en-US" sz="1400" dirty="0">
                <a:hlinkClick r:id="rId15" action="ppaction://hlinksldjump"/>
              </a:rPr>
              <a:t>Back to main index</a:t>
            </a:r>
            <a:endParaRPr lang="en-IN" sz="1400" dirty="0"/>
          </a:p>
        </p:txBody>
      </p:sp>
    </p:spTree>
    <p:extLst>
      <p:ext uri="{BB962C8B-B14F-4D97-AF65-F5344CB8AC3E}">
        <p14:creationId xmlns:p14="http://schemas.microsoft.com/office/powerpoint/2010/main" val="3210800637"/>
      </p:ext>
    </p:extLst>
  </p:cSld>
  <p:clrMapOvr>
    <a:overrideClrMapping bg1="dk1" tx1="lt1" bg2="dk2" tx2="lt2" accent1="accent1" accent2="accent2" accent3="accent3" accent4="accent4" accent5="accent5" accent6="accent6" hlink="hlink" folHlink="folHlink"/>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main components of ADO.NET?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A2F520AE-2FA6-4EBF-8C9B-92593FBC2A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94426" y="46257"/>
            <a:ext cx="797574" cy="705818"/>
          </a:xfrm>
          <a:prstGeom prst="rect">
            <a:avLst/>
          </a:prstGeom>
        </p:spPr>
      </p:pic>
      <p:pic>
        <p:nvPicPr>
          <p:cNvPr id="2052" name="Picture 4">
            <a:extLst>
              <a:ext uri="{FF2B5EF4-FFF2-40B4-BE49-F238E27FC236}">
                <a16:creationId xmlns:a16="http://schemas.microsoft.com/office/drawing/2014/main" id="{D815A082-5F39-4FAA-BDCB-F1F13616EF1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28198" y="1007417"/>
            <a:ext cx="3481305" cy="540403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7844CAB-D22B-488C-9A4E-CEC301A98062}"/>
              </a:ext>
            </a:extLst>
          </p:cNvPr>
          <p:cNvSpPr txBox="1"/>
          <p:nvPr/>
        </p:nvSpPr>
        <p:spPr>
          <a:xfrm>
            <a:off x="406705" y="1129338"/>
            <a:ext cx="6222706" cy="397031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class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basically a container which gets the data from one or more tables from the database. It follows disconnected architecture.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DataAdapter</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class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DataAdapter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bridges the gap between the disconnected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DataTable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objects and the physical database.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DataReader</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Class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DataReader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allows you to read the data returned by a SELECT command. </a:t>
            </a:r>
          </a:p>
          <a:p>
            <a:pPr marL="800100" marR="0" lvl="1"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is read only. </a:t>
            </a:r>
          </a:p>
          <a:p>
            <a:pPr marL="800100" marR="0" lvl="1"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Unlike dataset we cannot update the database via this. </a:t>
            </a:r>
          </a:p>
          <a:p>
            <a:pPr marL="800100" marR="0" lvl="1"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follows connected architecture.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95238037-CF8C-AC52-E9F1-D901DCBA6CCD}"/>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Q171</a:t>
            </a:r>
          </a:p>
        </p:txBody>
      </p:sp>
      <p:sp>
        <p:nvSpPr>
          <p:cNvPr id="4" name="Title 3">
            <a:extLst>
              <a:ext uri="{FF2B5EF4-FFF2-40B4-BE49-F238E27FC236}">
                <a16:creationId xmlns:a16="http://schemas.microsoft.com/office/drawing/2014/main" id="{B4256FE5-91FA-AA79-4E05-7E71C834205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Q171. What are the main components of ADO.NET?</a:t>
            </a:r>
            <a:endParaRPr lang="en-IN" dirty="0"/>
          </a:p>
        </p:txBody>
      </p:sp>
      <p:sp>
        <p:nvSpPr>
          <p:cNvPr id="5" name="TextBox 4">
            <a:extLst>
              <a:ext uri="{FF2B5EF4-FFF2-40B4-BE49-F238E27FC236}">
                <a16:creationId xmlns:a16="http://schemas.microsoft.com/office/drawing/2014/main" id="{02A75483-94EE-64BE-546B-4A6797C9ECB7}"/>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54673761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Connected architecture and Disconnected architecture?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A2F520AE-2FA6-4EBF-8C9B-92593FBC2A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94426" y="46257"/>
            <a:ext cx="797574" cy="705818"/>
          </a:xfrm>
          <a:prstGeom prst="rect">
            <a:avLst/>
          </a:prstGeom>
        </p:spPr>
      </p:pic>
      <p:sp>
        <p:nvSpPr>
          <p:cNvPr id="6" name="TextBox 5">
            <a:extLst>
              <a:ext uri="{FF2B5EF4-FFF2-40B4-BE49-F238E27FC236}">
                <a16:creationId xmlns:a16="http://schemas.microsoft.com/office/drawing/2014/main" id="{0F915469-A057-4C41-8989-78E06B0B65A2}"/>
              </a:ext>
            </a:extLst>
          </p:cNvPr>
          <p:cNvSpPr txBox="1"/>
          <p:nvPr/>
        </p:nvSpPr>
        <p:spPr>
          <a:xfrm>
            <a:off x="805492" y="1229381"/>
            <a:ext cx="5736711" cy="286232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Disconnected Architecture -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Disconnected architecture means, you don’t need to connect always to get data from the database.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Get data into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DataAdapter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Manipulate 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DataAdapter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Resubmit the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is fast and robust(data will not lose in case of any power failure).</a:t>
            </a:r>
          </a:p>
        </p:txBody>
      </p:sp>
      <p:graphicFrame>
        <p:nvGraphicFramePr>
          <p:cNvPr id="2" name="Object 1">
            <a:extLst>
              <a:ext uri="{FF2B5EF4-FFF2-40B4-BE49-F238E27FC236}">
                <a16:creationId xmlns:a16="http://schemas.microsoft.com/office/drawing/2014/main" id="{7223A39C-8B7B-44C8-AD09-A3097231CEEE}"/>
              </a:ext>
            </a:extLst>
          </p:cNvPr>
          <p:cNvGraphicFramePr>
            <a:graphicFrameLocks noChangeAspect="1"/>
          </p:cNvGraphicFramePr>
          <p:nvPr/>
        </p:nvGraphicFramePr>
        <p:xfrm>
          <a:off x="6677546" y="4264472"/>
          <a:ext cx="4417173" cy="1833601"/>
        </p:xfrm>
        <a:graphic>
          <a:graphicData uri="http://schemas.openxmlformats.org/presentationml/2006/ole">
            <mc:AlternateContent xmlns:mc="http://schemas.openxmlformats.org/markup-compatibility/2006">
              <mc:Choice xmlns:v="urn:schemas-microsoft-com:vml" Requires="v">
                <p:oleObj name="Bitmap Image" r:id="rId4" imgW="6957000" imgH="2887920" progId="Paint.Picture">
                  <p:embed/>
                </p:oleObj>
              </mc:Choice>
              <mc:Fallback>
                <p:oleObj name="Bitmap Image" r:id="rId4" imgW="6957000" imgH="2887920" progId="Paint.Picture">
                  <p:embed/>
                  <p:pic>
                    <p:nvPicPr>
                      <p:cNvPr id="2" name="Object 1">
                        <a:extLst>
                          <a:ext uri="{FF2B5EF4-FFF2-40B4-BE49-F238E27FC236}">
                            <a16:creationId xmlns:a16="http://schemas.microsoft.com/office/drawing/2014/main" id="{7223A39C-8B7B-44C8-AD09-A3097231CEEE}"/>
                          </a:ext>
                        </a:extLst>
                      </p:cNvPr>
                      <p:cNvPicPr/>
                      <p:nvPr/>
                    </p:nvPicPr>
                    <p:blipFill>
                      <a:blip r:embed="rId5"/>
                      <a:stretch>
                        <a:fillRect/>
                      </a:stretch>
                    </p:blipFill>
                    <p:spPr>
                      <a:xfrm>
                        <a:off x="6677546" y="4264472"/>
                        <a:ext cx="4417173" cy="183360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8C47BF08-AD27-43C1-8999-A027B7B2DEC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542203" y="1046747"/>
            <a:ext cx="4458164" cy="2673793"/>
          </a:xfrm>
          <a:prstGeom prst="rect">
            <a:avLst/>
          </a:prstGeom>
        </p:spPr>
      </p:pic>
      <p:sp>
        <p:nvSpPr>
          <p:cNvPr id="11" name="TextBox 10">
            <a:extLst>
              <a:ext uri="{FF2B5EF4-FFF2-40B4-BE49-F238E27FC236}">
                <a16:creationId xmlns:a16="http://schemas.microsoft.com/office/drawing/2014/main" id="{90D85FB6-46D6-4929-BB95-7E44C1660A23}"/>
              </a:ext>
            </a:extLst>
          </p:cNvPr>
          <p:cNvSpPr txBox="1"/>
          <p:nvPr/>
        </p:nvSpPr>
        <p:spPr>
          <a:xfrm>
            <a:off x="805492" y="4590473"/>
            <a:ext cx="5081741"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Connected Architecture -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Connected architecture means you are directly interacting with database, but it is less secure and not robust.</a:t>
            </a:r>
          </a:p>
        </p:txBody>
      </p:sp>
      <p:sp>
        <p:nvSpPr>
          <p:cNvPr id="4" name="Octagon 3">
            <a:extLst>
              <a:ext uri="{FF2B5EF4-FFF2-40B4-BE49-F238E27FC236}">
                <a16:creationId xmlns:a16="http://schemas.microsoft.com/office/drawing/2014/main" id="{B23740A0-87A0-5E31-60DF-7A10DEEF73EF}"/>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Q172</a:t>
            </a:r>
          </a:p>
        </p:txBody>
      </p:sp>
      <p:sp>
        <p:nvSpPr>
          <p:cNvPr id="7" name="Title 6">
            <a:extLst>
              <a:ext uri="{FF2B5EF4-FFF2-40B4-BE49-F238E27FC236}">
                <a16:creationId xmlns:a16="http://schemas.microsoft.com/office/drawing/2014/main" id="{71214018-B526-598E-45E1-534207460C6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Q172. What is Connected architecture and Disconnected architecture?</a:t>
            </a:r>
            <a:endParaRPr lang="en-IN" dirty="0"/>
          </a:p>
        </p:txBody>
      </p:sp>
      <p:sp>
        <p:nvSpPr>
          <p:cNvPr id="9" name="TextBox 8">
            <a:extLst>
              <a:ext uri="{FF2B5EF4-FFF2-40B4-BE49-F238E27FC236}">
                <a16:creationId xmlns:a16="http://schemas.microsoft.com/office/drawing/2014/main" id="{E554A75E-8CCE-DA55-7C1E-AA4B10F3397B}"/>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69704942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different Execute Methods of ADO.NET?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A2F520AE-2FA6-4EBF-8C9B-92593FBC2A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94426" y="46257"/>
            <a:ext cx="797574" cy="705818"/>
          </a:xfrm>
          <a:prstGeom prst="rect">
            <a:avLst/>
          </a:prstGeom>
        </p:spPr>
      </p:pic>
      <p:sp>
        <p:nvSpPr>
          <p:cNvPr id="6" name="TextBox 5">
            <a:extLst>
              <a:ext uri="{FF2B5EF4-FFF2-40B4-BE49-F238E27FC236}">
                <a16:creationId xmlns:a16="http://schemas.microsoft.com/office/drawing/2014/main" id="{9F1A61D8-6F6E-47D5-BFAF-77EA92EE02DE}"/>
              </a:ext>
            </a:extLst>
          </p:cNvPr>
          <p:cNvSpPr txBox="1"/>
          <p:nvPr/>
        </p:nvSpPr>
        <p:spPr>
          <a:xfrm>
            <a:off x="682752" y="1469392"/>
            <a:ext cx="4869636" cy="3693319"/>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EXECUTESCALAR()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It is used to return SINGLE value from the database.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EXECUTENONQUERY() –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returns a RESULTSET from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databse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it has multiple values. It can be used for insert, update and delete.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EXECUTEREADER()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It only retrieves data from database. No update, insert. It is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readonly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Learn How to Work with ADO.NET and SQL Connection in .NET">
            <a:extLst>
              <a:ext uri="{FF2B5EF4-FFF2-40B4-BE49-F238E27FC236}">
                <a16:creationId xmlns:a16="http://schemas.microsoft.com/office/drawing/2014/main" id="{42D42317-2C5D-4075-865A-256761F09DE6}"/>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5728355" y="1142058"/>
            <a:ext cx="5927197" cy="3234870"/>
          </a:xfrm>
          <a:prstGeom prst="rect">
            <a:avLst/>
          </a:prstGeom>
          <a:noFill/>
          <a:ln>
            <a:noFill/>
          </a:ln>
        </p:spPr>
      </p:pic>
      <p:sp>
        <p:nvSpPr>
          <p:cNvPr id="2" name="Octagon 1">
            <a:extLst>
              <a:ext uri="{FF2B5EF4-FFF2-40B4-BE49-F238E27FC236}">
                <a16:creationId xmlns:a16="http://schemas.microsoft.com/office/drawing/2014/main" id="{0AA32EC9-6358-983B-A4A6-DFEABE4F3CC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Q173</a:t>
            </a:r>
          </a:p>
        </p:txBody>
      </p:sp>
      <p:sp>
        <p:nvSpPr>
          <p:cNvPr id="4" name="Title 3">
            <a:extLst>
              <a:ext uri="{FF2B5EF4-FFF2-40B4-BE49-F238E27FC236}">
                <a16:creationId xmlns:a16="http://schemas.microsoft.com/office/drawing/2014/main" id="{F749E7FE-8F30-9BE1-11BA-6C3972CAC2B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Q173. What are the different Execute Methods of ADO.NET?</a:t>
            </a:r>
            <a:endParaRPr lang="en-IN" dirty="0"/>
          </a:p>
        </p:txBody>
      </p:sp>
      <p:sp>
        <p:nvSpPr>
          <p:cNvPr id="8" name="TextBox 7">
            <a:extLst>
              <a:ext uri="{FF2B5EF4-FFF2-40B4-BE49-F238E27FC236}">
                <a16:creationId xmlns:a16="http://schemas.microsoft.com/office/drawing/2014/main" id="{E47E7A82-2758-17E7-4459-12142790C91E}"/>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0877875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Authentication techniques used to connect to SQL Server?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A2F520AE-2FA6-4EBF-8C9B-92593FBC2A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94426" y="46257"/>
            <a:ext cx="797574" cy="705818"/>
          </a:xfrm>
          <a:prstGeom prst="rect">
            <a:avLst/>
          </a:prstGeom>
        </p:spPr>
      </p:pic>
      <p:graphicFrame>
        <p:nvGraphicFramePr>
          <p:cNvPr id="2" name="Diagram 1">
            <a:extLst>
              <a:ext uri="{FF2B5EF4-FFF2-40B4-BE49-F238E27FC236}">
                <a16:creationId xmlns:a16="http://schemas.microsoft.com/office/drawing/2014/main" id="{65C9A7B3-BEB7-94C7-05E2-209C9AB155A5}"/>
              </a:ext>
            </a:extLst>
          </p:cNvPr>
          <p:cNvGraphicFramePr/>
          <p:nvPr/>
        </p:nvGraphicFramePr>
        <p:xfrm>
          <a:off x="1279645" y="1536531"/>
          <a:ext cx="5575808" cy="27550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DA677A0B-D151-CDFF-CC27-8A9F4418606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749324" y="308112"/>
            <a:ext cx="708721" cy="281964"/>
          </a:xfrm>
          <a:prstGeom prst="rect">
            <a:avLst/>
          </a:prstGeom>
        </p:spPr>
      </p:pic>
      <p:sp>
        <p:nvSpPr>
          <p:cNvPr id="5" name="Octagon 4">
            <a:extLst>
              <a:ext uri="{FF2B5EF4-FFF2-40B4-BE49-F238E27FC236}">
                <a16:creationId xmlns:a16="http://schemas.microsoft.com/office/drawing/2014/main" id="{17EDBC96-0563-EC19-327D-059BF3AE2364}"/>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Q174</a:t>
            </a:r>
          </a:p>
        </p:txBody>
      </p:sp>
      <p:sp>
        <p:nvSpPr>
          <p:cNvPr id="6" name="Title 5">
            <a:extLst>
              <a:ext uri="{FF2B5EF4-FFF2-40B4-BE49-F238E27FC236}">
                <a16:creationId xmlns:a16="http://schemas.microsoft.com/office/drawing/2014/main" id="{B99975F2-10FC-EB3C-B4D9-0161DFA7F2C4}"/>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Q174. What are the Authentication techniques used to connect to SQL Server?</a:t>
            </a:r>
            <a:endParaRPr lang="en-IN" dirty="0"/>
          </a:p>
        </p:txBody>
      </p:sp>
      <p:sp>
        <p:nvSpPr>
          <p:cNvPr id="8" name="TextBox 7">
            <a:extLst>
              <a:ext uri="{FF2B5EF4-FFF2-40B4-BE49-F238E27FC236}">
                <a16:creationId xmlns:a16="http://schemas.microsoft.com/office/drawing/2014/main" id="{7F972929-5916-AD95-E7A1-409F554915DE}"/>
              </a:ext>
            </a:extLst>
          </p:cNvPr>
          <p:cNvSpPr txBox="1"/>
          <p:nvPr/>
        </p:nvSpPr>
        <p:spPr>
          <a:xfrm>
            <a:off x="10405730" y="6464930"/>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Tree>
    <p:extLst>
      <p:ext uri="{BB962C8B-B14F-4D97-AF65-F5344CB8AC3E}">
        <p14:creationId xmlns:p14="http://schemas.microsoft.com/office/powerpoint/2010/main" val="2526754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Encapsulation? How to implement encapsulation in real applications?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a:t>
            </a:r>
          </a:p>
        </p:txBody>
      </p:sp>
      <p:sp>
        <p:nvSpPr>
          <p:cNvPr id="7" name="TextBox 6">
            <a:extLst>
              <a:ext uri="{FF2B5EF4-FFF2-40B4-BE49-F238E27FC236}">
                <a16:creationId xmlns:a16="http://schemas.microsoft.com/office/drawing/2014/main" id="{5D398173-BCA9-4B54-8A4C-BCE0770FF234}"/>
              </a:ext>
            </a:extLst>
          </p:cNvPr>
          <p:cNvSpPr txBox="1"/>
          <p:nvPr/>
        </p:nvSpPr>
        <p:spPr>
          <a:xfrm>
            <a:off x="653158" y="1025366"/>
            <a:ext cx="4459366" cy="67191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Encapsulation means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WRAPPING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data and methods into a single unit.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4F4A56A-EAE7-23E0-E9AC-A90A4851A5F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80558" y="2135724"/>
            <a:ext cx="4131966" cy="2619248"/>
          </a:xfrm>
          <a:prstGeom prst="rect">
            <a:avLst/>
          </a:prstGeom>
        </p:spPr>
      </p:pic>
      <p:pic>
        <p:nvPicPr>
          <p:cNvPr id="15" name="Graphic 14" descr="Close outline">
            <a:extLst>
              <a:ext uri="{FF2B5EF4-FFF2-40B4-BE49-F238E27FC236}">
                <a16:creationId xmlns:a16="http://schemas.microsoft.com/office/drawing/2014/main" id="{3CE17391-4748-4C62-6B35-D725527CE0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47568" y="2135724"/>
            <a:ext cx="2626040" cy="2626040"/>
          </a:xfrm>
          <a:prstGeom prst="rect">
            <a:avLst/>
          </a:prstGeom>
        </p:spPr>
      </p:pic>
      <p:pic>
        <p:nvPicPr>
          <p:cNvPr id="22" name="Picture 21">
            <a:extLst>
              <a:ext uri="{FF2B5EF4-FFF2-40B4-BE49-F238E27FC236}">
                <a16:creationId xmlns:a16="http://schemas.microsoft.com/office/drawing/2014/main" id="{DDBD8D16-ECFE-AA3D-CB0F-E3049BDFC8B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869459" y="1039313"/>
            <a:ext cx="4704065" cy="3726598"/>
          </a:xfrm>
          <a:prstGeom prst="rect">
            <a:avLst/>
          </a:prstGeom>
        </p:spPr>
      </p:pic>
      <p:pic>
        <p:nvPicPr>
          <p:cNvPr id="24" name="Picture 23">
            <a:extLst>
              <a:ext uri="{FF2B5EF4-FFF2-40B4-BE49-F238E27FC236}">
                <a16:creationId xmlns:a16="http://schemas.microsoft.com/office/drawing/2014/main" id="{8EA639C5-D760-08A2-D143-9994E3A70A28}"/>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869459" y="4857191"/>
            <a:ext cx="4698977" cy="1710571"/>
          </a:xfrm>
          <a:prstGeom prst="rect">
            <a:avLst/>
          </a:prstGeom>
        </p:spPr>
      </p:pic>
      <p:cxnSp>
        <p:nvCxnSpPr>
          <p:cNvPr id="2" name="Straight Arrow Connector 1">
            <a:extLst>
              <a:ext uri="{FF2B5EF4-FFF2-40B4-BE49-F238E27FC236}">
                <a16:creationId xmlns:a16="http://schemas.microsoft.com/office/drawing/2014/main" id="{A0770676-E069-910F-9DD7-39EA9D2A93AB}"/>
              </a:ext>
            </a:extLst>
          </p:cNvPr>
          <p:cNvCxnSpPr>
            <a:cxnSpLocks/>
          </p:cNvCxnSpPr>
          <p:nvPr/>
        </p:nvCxnSpPr>
        <p:spPr>
          <a:xfrm>
            <a:off x="9085943" y="1980295"/>
            <a:ext cx="88014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0ACD142-A9E8-3364-3458-DC22FC5A22A4}"/>
              </a:ext>
            </a:extLst>
          </p:cNvPr>
          <p:cNvSpPr/>
          <p:nvPr/>
        </p:nvSpPr>
        <p:spPr>
          <a:xfrm>
            <a:off x="9966092" y="1509437"/>
            <a:ext cx="1872469" cy="134804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This field cannot be accessed from outside without the property</a:t>
            </a:r>
          </a:p>
        </p:txBody>
      </p:sp>
      <p:cxnSp>
        <p:nvCxnSpPr>
          <p:cNvPr id="6" name="Straight Arrow Connector 5">
            <a:extLst>
              <a:ext uri="{FF2B5EF4-FFF2-40B4-BE49-F238E27FC236}">
                <a16:creationId xmlns:a16="http://schemas.microsoft.com/office/drawing/2014/main" id="{9E69B028-E340-5C24-3DCB-D433EEBF4BB7}"/>
              </a:ext>
            </a:extLst>
          </p:cNvPr>
          <p:cNvCxnSpPr>
            <a:cxnSpLocks/>
          </p:cNvCxnSpPr>
          <p:nvPr/>
        </p:nvCxnSpPr>
        <p:spPr>
          <a:xfrm>
            <a:off x="3057907" y="4496570"/>
            <a:ext cx="0" cy="6792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3C6FED2-6C13-9400-FDD3-67C3914050AE}"/>
              </a:ext>
            </a:extLst>
          </p:cNvPr>
          <p:cNvSpPr/>
          <p:nvPr/>
        </p:nvSpPr>
        <p:spPr>
          <a:xfrm>
            <a:off x="1972055" y="5175778"/>
            <a:ext cx="2626039" cy="126533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Field/Data is accessed without property or function. It will work but it violating encapsulation</a:t>
            </a:r>
          </a:p>
        </p:txBody>
      </p:sp>
      <p:pic>
        <p:nvPicPr>
          <p:cNvPr id="4" name="Picture 3">
            <a:extLst>
              <a:ext uri="{FF2B5EF4-FFF2-40B4-BE49-F238E27FC236}">
                <a16:creationId xmlns:a16="http://schemas.microsoft.com/office/drawing/2014/main" id="{7C91E424-7C2A-B9C3-D511-1BD5BEF2B27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257371" y="290238"/>
            <a:ext cx="708721" cy="281964"/>
          </a:xfrm>
          <a:prstGeom prst="rect">
            <a:avLst/>
          </a:prstGeom>
        </p:spPr>
      </p:pic>
      <p:sp>
        <p:nvSpPr>
          <p:cNvPr id="11" name="Title 10">
            <a:extLst>
              <a:ext uri="{FF2B5EF4-FFF2-40B4-BE49-F238E27FC236}">
                <a16:creationId xmlns:a16="http://schemas.microsoft.com/office/drawing/2014/main" id="{DC295811-EC5F-768F-3191-0819BE832A07}"/>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Q17. What is Encapsulation? How to implement encapsulation? </a:t>
            </a:r>
            <a:endParaRPr lang="en-IN" dirty="0"/>
          </a:p>
        </p:txBody>
      </p:sp>
      <p:sp>
        <p:nvSpPr>
          <p:cNvPr id="13" name="TextBox 12">
            <a:extLst>
              <a:ext uri="{FF2B5EF4-FFF2-40B4-BE49-F238E27FC236}">
                <a16:creationId xmlns:a16="http://schemas.microsoft.com/office/drawing/2014/main" id="{A09B07D0-6B59-2B47-2C77-5290E5C5E2A5}"/>
              </a:ext>
            </a:extLst>
          </p:cNvPr>
          <p:cNvSpPr txBox="1"/>
          <p:nvPr/>
        </p:nvSpPr>
        <p:spPr>
          <a:xfrm>
            <a:off x="10405730" y="6464930"/>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pic>
        <p:nvPicPr>
          <p:cNvPr id="8" name="Picture 7">
            <a:extLst>
              <a:ext uri="{FF2B5EF4-FFF2-40B4-BE49-F238E27FC236}">
                <a16:creationId xmlns:a16="http://schemas.microsoft.com/office/drawing/2014/main" id="{7140FC4D-8D31-F88E-1271-A466E882342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04708582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Authentication techniques used to connect to SQL Server?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A2F520AE-2FA6-4EBF-8C9B-92593FBC2A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94426" y="46257"/>
            <a:ext cx="797574" cy="705818"/>
          </a:xfrm>
          <a:prstGeom prst="rect">
            <a:avLst/>
          </a:prstGeom>
        </p:spPr>
      </p:pic>
      <p:sp>
        <p:nvSpPr>
          <p:cNvPr id="6" name="TextBox 5">
            <a:extLst>
              <a:ext uri="{FF2B5EF4-FFF2-40B4-BE49-F238E27FC236}">
                <a16:creationId xmlns:a16="http://schemas.microsoft.com/office/drawing/2014/main" id="{BCCA7E2E-9972-42C0-A811-03C933E2CBEC}"/>
              </a:ext>
            </a:extLst>
          </p:cNvPr>
          <p:cNvSpPr txBox="1"/>
          <p:nvPr/>
        </p:nvSpPr>
        <p:spPr>
          <a:xfrm>
            <a:off x="350434" y="1255776"/>
            <a:ext cx="5355838" cy="424731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main authentication techniques are:</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Windows Authentication: This technique uses the current Windows user account to authenticate to SQL Server. It is the most secure and recommended technique for applications running on a Windows domain.</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SQL Server Authentication: This technique uses a SQL Server user account and password to authenticate to SQL Server.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Azure Active Directory Authentication: This technique allows for authentication using Azure Active Directory (AAD) identities.</a:t>
            </a:r>
          </a:p>
        </p:txBody>
      </p:sp>
      <p:pic>
        <p:nvPicPr>
          <p:cNvPr id="11" name="Picture 10">
            <a:extLst>
              <a:ext uri="{FF2B5EF4-FFF2-40B4-BE49-F238E27FC236}">
                <a16:creationId xmlns:a16="http://schemas.microsoft.com/office/drawing/2014/main" id="{724B6027-68A0-3A11-2EA8-0901AC344C7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16939" y="3559589"/>
            <a:ext cx="5163125" cy="1737201"/>
          </a:xfrm>
          <a:prstGeom prst="rect">
            <a:avLst/>
          </a:prstGeom>
        </p:spPr>
      </p:pic>
      <p:pic>
        <p:nvPicPr>
          <p:cNvPr id="12" name="Picture 11">
            <a:extLst>
              <a:ext uri="{FF2B5EF4-FFF2-40B4-BE49-F238E27FC236}">
                <a16:creationId xmlns:a16="http://schemas.microsoft.com/office/drawing/2014/main" id="{17507129-64DC-F12B-3AD2-A75FD2ABB40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65291" y="1255776"/>
            <a:ext cx="5163126" cy="1765671"/>
          </a:xfrm>
          <a:prstGeom prst="rect">
            <a:avLst/>
          </a:prstGeom>
        </p:spPr>
      </p:pic>
      <p:pic>
        <p:nvPicPr>
          <p:cNvPr id="2" name="Picture 1">
            <a:extLst>
              <a:ext uri="{FF2B5EF4-FFF2-40B4-BE49-F238E27FC236}">
                <a16:creationId xmlns:a16="http://schemas.microsoft.com/office/drawing/2014/main" id="{1806DBED-B532-ECB0-5FA9-90D0D7FE39A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49324" y="308112"/>
            <a:ext cx="708721" cy="281964"/>
          </a:xfrm>
          <a:prstGeom prst="rect">
            <a:avLst/>
          </a:prstGeom>
        </p:spPr>
      </p:pic>
      <p:sp>
        <p:nvSpPr>
          <p:cNvPr id="4" name="Octagon 3">
            <a:extLst>
              <a:ext uri="{FF2B5EF4-FFF2-40B4-BE49-F238E27FC236}">
                <a16:creationId xmlns:a16="http://schemas.microsoft.com/office/drawing/2014/main" id="{CC9871B0-4632-F402-3185-AA0E7AB874F0}"/>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Q174</a:t>
            </a:r>
          </a:p>
        </p:txBody>
      </p:sp>
      <p:sp>
        <p:nvSpPr>
          <p:cNvPr id="7" name="TextBox 6">
            <a:extLst>
              <a:ext uri="{FF2B5EF4-FFF2-40B4-BE49-F238E27FC236}">
                <a16:creationId xmlns:a16="http://schemas.microsoft.com/office/drawing/2014/main" id="{04C2E272-60CB-2DD4-EB57-25719091A959}"/>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370276902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ORM? What are the different types of ORM?</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Using query tags with Entity Framework Core 2.2">
            <a:extLst>
              <a:ext uri="{FF2B5EF4-FFF2-40B4-BE49-F238E27FC236}">
                <a16:creationId xmlns:a16="http://schemas.microsoft.com/office/drawing/2014/main" id="{94DFC0CD-6774-4832-B51C-C3B1A8934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80240" y="139026"/>
            <a:ext cx="1111760" cy="5843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6340D39-6D08-46A1-9AC8-22BA4BD27F8D}"/>
              </a:ext>
            </a:extLst>
          </p:cNvPr>
          <p:cNvSpPr txBox="1"/>
          <p:nvPr/>
        </p:nvSpPr>
        <p:spPr>
          <a:xfrm>
            <a:off x="569109" y="1192357"/>
            <a:ext cx="5892800"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ORM (Object-Relational Mapper) is for mapping objects in your application with database tables.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is like a wrapper to make database calls simple and easy.</a:t>
            </a:r>
          </a:p>
        </p:txBody>
      </p:sp>
      <p:pic>
        <p:nvPicPr>
          <p:cNvPr id="3" name="Picture 2">
            <a:extLst>
              <a:ext uri="{FF2B5EF4-FFF2-40B4-BE49-F238E27FC236}">
                <a16:creationId xmlns:a16="http://schemas.microsoft.com/office/drawing/2014/main" id="{17F6A88C-97EF-4474-A23B-EE73AF7C9D3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59588" y="1192357"/>
            <a:ext cx="2524125" cy="3676650"/>
          </a:xfrm>
          <a:prstGeom prst="rect">
            <a:avLst/>
          </a:prstGeom>
        </p:spPr>
      </p:pic>
      <p:graphicFrame>
        <p:nvGraphicFramePr>
          <p:cNvPr id="2" name="Diagram 1">
            <a:extLst>
              <a:ext uri="{FF2B5EF4-FFF2-40B4-BE49-F238E27FC236}">
                <a16:creationId xmlns:a16="http://schemas.microsoft.com/office/drawing/2014/main" id="{DD6F0919-1AC9-BF46-6EFF-993BBCDA4B5B}"/>
              </a:ext>
            </a:extLst>
          </p:cNvPr>
          <p:cNvGraphicFramePr/>
          <p:nvPr/>
        </p:nvGraphicFramePr>
        <p:xfrm>
          <a:off x="935018" y="3152001"/>
          <a:ext cx="5160982" cy="2590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Octagon 3">
            <a:extLst>
              <a:ext uri="{FF2B5EF4-FFF2-40B4-BE49-F238E27FC236}">
                <a16:creationId xmlns:a16="http://schemas.microsoft.com/office/drawing/2014/main" id="{40FD41FD-8C06-4DEF-F458-5F135CE49EB8}"/>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Q175</a:t>
            </a:r>
          </a:p>
        </p:txBody>
      </p:sp>
      <p:sp>
        <p:nvSpPr>
          <p:cNvPr id="5" name="Title 4">
            <a:extLst>
              <a:ext uri="{FF2B5EF4-FFF2-40B4-BE49-F238E27FC236}">
                <a16:creationId xmlns:a16="http://schemas.microsoft.com/office/drawing/2014/main" id="{1F6BC8D8-4BEB-928F-23EF-D518B6CD58F0}"/>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Q175. What is ORM? What are the different types of ORM?</a:t>
            </a:r>
            <a:endParaRPr lang="en-IN" dirty="0"/>
          </a:p>
        </p:txBody>
      </p:sp>
      <p:sp>
        <p:nvSpPr>
          <p:cNvPr id="8" name="TextBox 7">
            <a:extLst>
              <a:ext uri="{FF2B5EF4-FFF2-40B4-BE49-F238E27FC236}">
                <a16:creationId xmlns:a16="http://schemas.microsoft.com/office/drawing/2014/main" id="{1790A26E-6BEB-81EA-A684-22CC4356A7C8}"/>
              </a:ext>
            </a:extLst>
          </p:cNvPr>
          <p:cNvSpPr txBox="1"/>
          <p:nvPr/>
        </p:nvSpPr>
        <p:spPr>
          <a:xfrm>
            <a:off x="10405730" y="6464930"/>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Tree>
    <p:extLst>
      <p:ext uri="{BB962C8B-B14F-4D97-AF65-F5344CB8AC3E}">
        <p14:creationId xmlns:p14="http://schemas.microsoft.com/office/powerpoint/2010/main" val="27276127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Entity Framework?</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Using query tags with Entity Framework Core 2.2">
            <a:extLst>
              <a:ext uri="{FF2B5EF4-FFF2-40B4-BE49-F238E27FC236}">
                <a16:creationId xmlns:a16="http://schemas.microsoft.com/office/drawing/2014/main" id="{94DFC0CD-6774-4832-B51C-C3B1A8934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80240" y="139026"/>
            <a:ext cx="1111760" cy="5843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6340D39-6D08-46A1-9AC8-22BA4BD27F8D}"/>
              </a:ext>
            </a:extLst>
          </p:cNvPr>
          <p:cNvSpPr txBox="1"/>
          <p:nvPr/>
        </p:nvSpPr>
        <p:spPr>
          <a:xfrm>
            <a:off x="571501" y="1315660"/>
            <a:ext cx="5169424"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 Entity Framework (EF) is an open-source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ORM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(Object-Relational Mapper) from Microsoft.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It’s like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wrapper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on ADO.NET.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Entity Framework minimizes the coding effort.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Entity Framework Core Introduction - Dot Net Tutorials">
            <a:extLst>
              <a:ext uri="{FF2B5EF4-FFF2-40B4-BE49-F238E27FC236}">
                <a16:creationId xmlns:a16="http://schemas.microsoft.com/office/drawing/2014/main" id="{6837352C-ACD9-4170-A02C-FFD505E3AC8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623657" y="1315660"/>
            <a:ext cx="4832010" cy="4625026"/>
          </a:xfrm>
          <a:prstGeom prst="rect">
            <a:avLst/>
          </a:prstGeom>
          <a:noFill/>
          <a:extLst>
            <a:ext uri="{909E8E84-426E-40DD-AFC4-6F175D3DCCD1}">
              <a14:hiddenFill xmlns:a14="http://schemas.microsoft.com/office/drawing/2010/main">
                <a:solidFill>
                  <a:srgbClr val="FFFFFF"/>
                </a:solidFill>
              </a14:hiddenFill>
            </a:ext>
          </a:extLst>
        </p:spPr>
      </p:pic>
      <p:sp>
        <p:nvSpPr>
          <p:cNvPr id="2" name="Octagon 1">
            <a:extLst>
              <a:ext uri="{FF2B5EF4-FFF2-40B4-BE49-F238E27FC236}">
                <a16:creationId xmlns:a16="http://schemas.microsoft.com/office/drawing/2014/main" id="{4D4F4F5D-68E8-BEEF-950C-0C75498FBEC7}"/>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Q176</a:t>
            </a:r>
          </a:p>
        </p:txBody>
      </p:sp>
      <p:sp>
        <p:nvSpPr>
          <p:cNvPr id="3" name="Title 2">
            <a:extLst>
              <a:ext uri="{FF2B5EF4-FFF2-40B4-BE49-F238E27FC236}">
                <a16:creationId xmlns:a16="http://schemas.microsoft.com/office/drawing/2014/main" id="{30896507-AAD4-C91A-AB64-5C9D646C2CCA}"/>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Q176. What is Entity Framework?</a:t>
            </a:r>
            <a:endParaRPr lang="en-IN" dirty="0"/>
          </a:p>
        </p:txBody>
      </p:sp>
      <p:sp>
        <p:nvSpPr>
          <p:cNvPr id="5" name="TextBox 4">
            <a:extLst>
              <a:ext uri="{FF2B5EF4-FFF2-40B4-BE49-F238E27FC236}">
                <a16:creationId xmlns:a16="http://schemas.microsoft.com/office/drawing/2014/main" id="{2FAEA9C1-05EB-DD96-04DB-53E98984587D}"/>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44546406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will you differentiate ADO.NET from Entity Framework?</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Using query tags with Entity Framework Core 2.2">
            <a:extLst>
              <a:ext uri="{FF2B5EF4-FFF2-40B4-BE49-F238E27FC236}">
                <a16:creationId xmlns:a16="http://schemas.microsoft.com/office/drawing/2014/main" id="{94DFC0CD-6774-4832-B51C-C3B1A8934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80240" y="139026"/>
            <a:ext cx="1111760" cy="5843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FEB7D6-7DFE-4EF9-95DD-23629B7BEE36}"/>
              </a:ext>
            </a:extLst>
          </p:cNvPr>
          <p:cNvSpPr txBox="1"/>
          <p:nvPr/>
        </p:nvSpPr>
        <p:spPr>
          <a:xfrm>
            <a:off x="406705" y="1353474"/>
            <a:ext cx="5852581" cy="5419304"/>
          </a:xfrm>
          <a:prstGeom prst="rect">
            <a:avLst/>
          </a:prstGeom>
          <a:solidFill>
            <a:srgbClr val="F9F9F9"/>
          </a:solidFill>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public</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1"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class</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UserRepository</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public</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DataSet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0077AA"/>
                </a:solidFill>
                <a:effectLst/>
                <a:uLnTx/>
                <a:uFillTx/>
                <a:latin typeface="inherit"/>
                <a:ea typeface="Times New Roman" panose="02020603050405020304" pitchFamily="18" charset="0"/>
                <a:cs typeface="Courier New" panose="02070309020205020404" pitchFamily="49" charset="0"/>
              </a:rPr>
              <a:t>GetAllUsersList</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DataSet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ds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new</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DataSet</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 Initializes disconnected dataset to fetch results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//Create and initialize the connection using connection string</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using</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SqlConnection</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sqlConn</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SqlConnection</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DataSource</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localhost</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407B08"/>
                </a:solidFill>
                <a:effectLst/>
                <a:uLnTx/>
                <a:uFillTx/>
                <a:latin typeface="inherit"/>
                <a:ea typeface="Times New Roman" panose="02020603050405020304" pitchFamily="18" charset="0"/>
                <a:cs typeface="Courier New" panose="02070309020205020404" pitchFamily="49" charset="0"/>
              </a:rPr>
              <a:t>Initial</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Catalog</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TestDB</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407B08"/>
                </a:solidFill>
                <a:effectLst/>
                <a:uLnTx/>
                <a:uFillTx/>
                <a:latin typeface="inherit"/>
                <a:ea typeface="Times New Roman" panose="02020603050405020304" pitchFamily="18" charset="0"/>
                <a:cs typeface="Courier New" panose="02070309020205020404" pitchFamily="49" charset="0"/>
              </a:rPr>
              <a:t>User</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ID</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sa</a:t>
            </a:r>
            <a:r>
              <a:rPr kumimoji="0" lang="en-US" sz="1200" b="0" i="0" u="none" strike="noStrike" kern="1200" cap="none" spc="10" normalizeH="0" baseline="0" noProof="0" dirty="0" err="1">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Password</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admin</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sqlConn</a:t>
            </a:r>
            <a:r>
              <a:rPr kumimoji="0" lang="en-US" sz="1200" b="0" i="0" u="none" strike="noStrike" kern="1200" cap="none" spc="10" normalizeH="0" baseline="0" noProof="0" dirty="0" err="1">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0077AA"/>
                </a:solidFill>
                <a:effectLst/>
                <a:uLnTx/>
                <a:uFillTx/>
                <a:latin typeface="inherit"/>
                <a:ea typeface="Times New Roman" panose="02020603050405020304" pitchFamily="18" charset="0"/>
                <a:cs typeface="Courier New" panose="02070309020205020404" pitchFamily="49" charset="0"/>
              </a:rPr>
              <a:t>Open</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//Open connection</a:t>
            </a: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	         string</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sql</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407B08"/>
                </a:solidFill>
                <a:effectLst/>
                <a:uLnTx/>
                <a:uFillTx/>
                <a:latin typeface="inherit"/>
                <a:ea typeface="Times New Roman" panose="02020603050405020304" pitchFamily="18" charset="0"/>
                <a:cs typeface="Courier New" panose="02070309020205020404" pitchFamily="49" charset="0"/>
              </a:rPr>
              <a:t>"select * from </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tblusers</a:t>
            </a:r>
            <a:r>
              <a:rPr kumimoji="0" lang="en-US" sz="1200" b="0" i="0" u="none" strike="noStrike" kern="1200" cap="none" spc="10" normalizeH="0" baseline="0" noProof="0" dirty="0">
                <a:ln>
                  <a:noFill/>
                </a:ln>
                <a:solidFill>
                  <a:srgbClr val="407B08"/>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708090"/>
                </a:solidFill>
                <a:effectLst/>
                <a:uLnTx/>
                <a:uFillTx/>
                <a:latin typeface="inherit"/>
                <a:ea typeface="Times New Roman" panose="02020603050405020304" pitchFamily="18" charset="0"/>
                <a:cs typeface="Courier New" panose="02070309020205020404" pitchFamily="49" charset="0"/>
              </a:rPr>
              <a:t>sql</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 query to access user from table</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SqlCommand</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sqlCmd</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new</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SqlCommand</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sql</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sqlConn</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sqlCmd</a:t>
            </a:r>
            <a:r>
              <a:rPr kumimoji="0" lang="en-US" sz="1200" b="0" i="0" u="none" strike="noStrike" kern="1200" cap="none" spc="10" normalizeH="0" baseline="0" noProof="0" dirty="0" err="1">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CommandType</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CommandType</a:t>
            </a:r>
            <a:r>
              <a:rPr kumimoji="0" lang="en-US" sz="1200" b="0" i="0" u="none" strike="noStrike" kern="1200" cap="none" spc="10" normalizeH="0" baseline="0" noProof="0" dirty="0" err="1">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Text</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 Define Command Type</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SqlDataAdapter</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sqlAdapter</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new</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SqlDataAdapter</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sqlCmd</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 </a:t>
            </a:r>
            <a:endPar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sqlAdapter</a:t>
            </a:r>
            <a:r>
              <a:rPr kumimoji="0" lang="en-US" sz="1200" b="0" i="0" u="none" strike="noStrike" kern="1200" cap="none" spc="10" normalizeH="0" baseline="0" noProof="0" dirty="0" err="1">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0077AA"/>
                </a:solidFill>
                <a:effectLst/>
                <a:uLnTx/>
                <a:uFillTx/>
                <a:latin typeface="inherit"/>
                <a:ea typeface="Times New Roman" panose="02020603050405020304" pitchFamily="18" charset="0"/>
                <a:cs typeface="Courier New" panose="02070309020205020404" pitchFamily="49" charset="0"/>
              </a:rPr>
              <a:t>Fill</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ds</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//Get the data in disconnected mode</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return</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ds</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 return dataset result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7152A808-7495-4B38-BD17-2735647A531D}"/>
              </a:ext>
            </a:extLst>
          </p:cNvPr>
          <p:cNvSpPr txBox="1"/>
          <p:nvPr/>
        </p:nvSpPr>
        <p:spPr>
          <a:xfrm>
            <a:off x="7481356" y="1324041"/>
            <a:ext cx="3898209" cy="3838358"/>
          </a:xfrm>
          <a:prstGeom prst="rect">
            <a:avLst/>
          </a:prstGeom>
          <a:solidFill>
            <a:srgbClr val="F9F9F9"/>
          </a:solidFill>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public</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1"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class</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UserRepository</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public</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static</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void</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0077AA"/>
                </a:solidFill>
                <a:effectLst/>
                <a:uLnTx/>
                <a:uFillTx/>
                <a:latin typeface="inherit"/>
                <a:ea typeface="Times New Roman" panose="02020603050405020304" pitchFamily="18" charset="0"/>
                <a:cs typeface="Courier New" panose="02070309020205020404" pitchFamily="49" charset="0"/>
              </a:rPr>
              <a:t>Main</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string</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args</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 Initializes the </a:t>
            </a:r>
            <a:r>
              <a:rPr kumimoji="0" lang="en-US" sz="1200" b="0" i="0" u="none" strike="noStrike" kern="1200" cap="none" spc="10" normalizeH="0" baseline="0" noProof="0" dirty="0" err="1">
                <a:ln>
                  <a:noFill/>
                </a:ln>
                <a:solidFill>
                  <a:srgbClr val="708090"/>
                </a:solidFill>
                <a:effectLst/>
                <a:uLnTx/>
                <a:uFillTx/>
                <a:latin typeface="inherit"/>
                <a:ea typeface="Times New Roman" panose="02020603050405020304" pitchFamily="18" charset="0"/>
                <a:cs typeface="Courier New" panose="02070309020205020404" pitchFamily="49" charset="0"/>
              </a:rPr>
              <a:t>dbContext</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 class User Entity</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using</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var</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userContextDB</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new</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407B08"/>
                </a:solidFill>
                <a:effectLst/>
                <a:uLnTx/>
                <a:uFillTx/>
                <a:latin typeface="inherit"/>
                <a:ea typeface="Times New Roman" panose="02020603050405020304" pitchFamily="18" charset="0"/>
                <a:cs typeface="Courier New" panose="02070309020205020404" pitchFamily="49" charset="0"/>
              </a:rPr>
              <a:t>UserContext</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 Create a new user object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var</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user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new</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407B08"/>
                </a:solidFill>
                <a:effectLst/>
                <a:uLnTx/>
                <a:uFillTx/>
                <a:latin typeface="inherit"/>
                <a:ea typeface="Times New Roman" panose="02020603050405020304" pitchFamily="18" charset="0"/>
                <a:cs typeface="Courier New" panose="02070309020205020404" pitchFamily="49" charset="0"/>
              </a:rPr>
              <a:t>User</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UserID</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C72C4C"/>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407B08"/>
                </a:solidFill>
                <a:effectLst/>
                <a:uLnTx/>
                <a:uFillTx/>
                <a:latin typeface="inherit"/>
                <a:ea typeface="Times New Roman" panose="02020603050405020304" pitchFamily="18" charset="0"/>
                <a:cs typeface="Courier New" panose="02070309020205020404" pitchFamily="49" charset="0"/>
              </a:rPr>
              <a:t>"USER-01"</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 Call Add Command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userContextDB</a:t>
            </a:r>
            <a:r>
              <a:rPr kumimoji="0" lang="en-US" sz="1200" b="0" i="0" u="none" strike="noStrike" kern="1200" cap="none" spc="10" normalizeH="0" baseline="0" noProof="0" dirty="0" err="1">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User</a:t>
            </a:r>
            <a:r>
              <a:rPr kumimoji="0" lang="en-US" sz="1200" b="0" i="0" u="none" strike="noStrike" kern="1200" cap="none" spc="10" normalizeH="0" baseline="0" noProof="0" dirty="0" err="1">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0077AA"/>
                </a:solidFill>
                <a:effectLst/>
                <a:uLnTx/>
                <a:uFillTx/>
                <a:latin typeface="inherit"/>
                <a:ea typeface="Times New Roman" panose="02020603050405020304" pitchFamily="18" charset="0"/>
                <a:cs typeface="Courier New" panose="02070309020205020404" pitchFamily="49" charset="0"/>
              </a:rPr>
              <a:t>Add</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user</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708090"/>
                </a:solidFill>
                <a:effectLst/>
                <a:uLnTx/>
                <a:uFillTx/>
                <a:latin typeface="inherit"/>
                <a:ea typeface="Times New Roman" panose="02020603050405020304" pitchFamily="18" charset="0"/>
                <a:cs typeface="Courier New" panose="02070309020205020404" pitchFamily="49" charset="0"/>
              </a:rPr>
              <a:t>// Execute the save command to make changes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err="1">
                <a:ln>
                  <a:noFill/>
                </a:ln>
                <a:solidFill>
                  <a:srgbClr val="1F1E1E"/>
                </a:solidFill>
                <a:effectLst/>
                <a:uLnTx/>
                <a:uFillTx/>
                <a:latin typeface="inherit"/>
                <a:ea typeface="Times New Roman" panose="02020603050405020304" pitchFamily="18" charset="0"/>
                <a:cs typeface="Courier New" panose="02070309020205020404" pitchFamily="49" charset="0"/>
              </a:rPr>
              <a:t>userContextDB</a:t>
            </a:r>
            <a:r>
              <a:rPr kumimoji="0" lang="en-US" sz="1200" b="0" i="0" u="none" strike="noStrike" kern="1200" cap="none" spc="10" normalizeH="0" baseline="0" noProof="0" dirty="0" err="1">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err="1">
                <a:ln>
                  <a:noFill/>
                </a:ln>
                <a:solidFill>
                  <a:srgbClr val="0077AA"/>
                </a:solidFill>
                <a:effectLst/>
                <a:uLnTx/>
                <a:uFillTx/>
                <a:latin typeface="inherit"/>
                <a:ea typeface="Times New Roman" panose="02020603050405020304" pitchFamily="18" charset="0"/>
                <a:cs typeface="Courier New" panose="02070309020205020404" pitchFamily="49" charset="0"/>
              </a:rPr>
              <a:t>SaveChanges</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10" normalizeH="0" baseline="0" noProof="0" dirty="0">
                <a:ln>
                  <a:noFill/>
                </a:ln>
                <a:solidFill>
                  <a:srgbClr val="1F1E1E"/>
                </a:solidFill>
                <a:effectLst/>
                <a:uLnTx/>
                <a:uFillTx/>
                <a:latin typeface="inherit"/>
                <a:ea typeface="Times New Roman" panose="02020603050405020304" pitchFamily="18" charset="0"/>
                <a:cs typeface="Courier New" panose="02070309020205020404" pitchFamily="49" charset="0"/>
              </a:rPr>
              <a:t>    </a:t>
            </a:r>
            <a:r>
              <a:rPr kumimoji="0" lang="en-US" sz="1200" b="0"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21" name="TextBox 20">
            <a:extLst>
              <a:ext uri="{FF2B5EF4-FFF2-40B4-BE49-F238E27FC236}">
                <a16:creationId xmlns:a16="http://schemas.microsoft.com/office/drawing/2014/main" id="{204CF950-417F-4BE9-84D0-8306A1AFE51F}"/>
              </a:ext>
            </a:extLst>
          </p:cNvPr>
          <p:cNvSpPr txBox="1"/>
          <p:nvPr/>
        </p:nvSpPr>
        <p:spPr>
          <a:xfrm>
            <a:off x="2579410" y="846838"/>
            <a:ext cx="30260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ADO.NET</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68428E28-A4CC-4882-BEFE-6093AC0A9C71}"/>
              </a:ext>
            </a:extLst>
          </p:cNvPr>
          <p:cNvSpPr txBox="1"/>
          <p:nvPr/>
        </p:nvSpPr>
        <p:spPr>
          <a:xfrm>
            <a:off x="9061525" y="842808"/>
            <a:ext cx="30260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0" normalizeH="0" baseline="0" noProof="0" dirty="0">
                <a:ln>
                  <a:noFill/>
                </a:ln>
                <a:solidFill>
                  <a:srgbClr val="5F5F5F"/>
                </a:solidFill>
                <a:effectLst/>
                <a:uLnTx/>
                <a:uFillTx/>
                <a:latin typeface="inherit"/>
                <a:ea typeface="Times New Roman" panose="02020603050405020304" pitchFamily="18" charset="0"/>
                <a:cs typeface="Courier New" panose="02070309020205020404" pitchFamily="49" charset="0"/>
              </a:rPr>
              <a:t>EF</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696F8448-02FE-F582-3C76-82FB93FA06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81356" y="271795"/>
            <a:ext cx="708721" cy="281964"/>
          </a:xfrm>
          <a:prstGeom prst="rect">
            <a:avLst/>
          </a:prstGeom>
        </p:spPr>
      </p:pic>
      <p:sp>
        <p:nvSpPr>
          <p:cNvPr id="3" name="Octagon 2">
            <a:extLst>
              <a:ext uri="{FF2B5EF4-FFF2-40B4-BE49-F238E27FC236}">
                <a16:creationId xmlns:a16="http://schemas.microsoft.com/office/drawing/2014/main" id="{0A981FE8-4B48-A362-78C8-2A2C2715FEC7}"/>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Q177</a:t>
            </a:r>
          </a:p>
        </p:txBody>
      </p:sp>
      <p:sp>
        <p:nvSpPr>
          <p:cNvPr id="4" name="Title 3">
            <a:extLst>
              <a:ext uri="{FF2B5EF4-FFF2-40B4-BE49-F238E27FC236}">
                <a16:creationId xmlns:a16="http://schemas.microsoft.com/office/drawing/2014/main" id="{C4125F61-9EE6-E5C6-81A6-AB1316BA8C63}"/>
              </a:ext>
            </a:extLst>
          </p:cNvPr>
          <p:cNvSpPr>
            <a:spLocks noGrp="1"/>
          </p:cNvSpPr>
          <p:nvPr>
            <p:ph type="title" idx="4294967295"/>
          </p:nvPr>
        </p:nvSpPr>
        <p:spPr>
          <a:xfrm>
            <a:off x="838200" y="365126"/>
            <a:ext cx="10515600" cy="802634"/>
          </a:xfrm>
        </p:spPr>
        <p:txBody>
          <a:bodyPr>
            <a:normAutofit/>
          </a:bodyPr>
          <a:lstStyle/>
          <a:p>
            <a:r>
              <a:rPr lang="en-US" sz="800" kern="1200" dirty="0">
                <a:solidFill>
                  <a:srgbClr val="FFFFFF"/>
                </a:solidFill>
                <a:effectLst/>
                <a:latin typeface="Calibri" panose="020F0502020204030204" pitchFamily="34" charset="0"/>
                <a:ea typeface="+mn-ea"/>
                <a:cs typeface="+mn-cs"/>
              </a:rPr>
              <a:t>Q177. How will you differentiate ADO.NET from Entity Framework?</a:t>
            </a:r>
            <a:endParaRPr lang="en-IN" sz="800" dirty="0"/>
          </a:p>
        </p:txBody>
      </p:sp>
      <p:sp>
        <p:nvSpPr>
          <p:cNvPr id="6" name="TextBox 5">
            <a:extLst>
              <a:ext uri="{FF2B5EF4-FFF2-40B4-BE49-F238E27FC236}">
                <a16:creationId xmlns:a16="http://schemas.microsoft.com/office/drawing/2014/main" id="{B1AAD11F-EC38-E800-3478-9C01335670BE}"/>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37008754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will you differentiate ADO.NET from Entity Framework?</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Using query tags with Entity Framework Core 2.2">
            <a:extLst>
              <a:ext uri="{FF2B5EF4-FFF2-40B4-BE49-F238E27FC236}">
                <a16:creationId xmlns:a16="http://schemas.microsoft.com/office/drawing/2014/main" id="{94DFC0CD-6774-4832-B51C-C3B1A8934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80240" y="139026"/>
            <a:ext cx="1111760" cy="5843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2">
            <a:extLst>
              <a:ext uri="{FF2B5EF4-FFF2-40B4-BE49-F238E27FC236}">
                <a16:creationId xmlns:a16="http://schemas.microsoft.com/office/drawing/2014/main" id="{EC1F2D32-7966-0A18-2C7A-AA774B395780}"/>
              </a:ext>
            </a:extLst>
          </p:cNvPr>
          <p:cNvGraphicFramePr>
            <a:graphicFrameLocks noGrp="1"/>
          </p:cNvGraphicFramePr>
          <p:nvPr/>
        </p:nvGraphicFramePr>
        <p:xfrm>
          <a:off x="1281372" y="1265576"/>
          <a:ext cx="8738928" cy="4906624"/>
        </p:xfrm>
        <a:graphic>
          <a:graphicData uri="http://schemas.openxmlformats.org/drawingml/2006/table">
            <a:tbl>
              <a:tblPr firstRow="1" bandRow="1">
                <a:tableStyleId>{68D230F3-CF80-4859-8CE7-A43EE81993B5}</a:tableStyleId>
              </a:tblPr>
              <a:tblGrid>
                <a:gridCol w="4047957">
                  <a:extLst>
                    <a:ext uri="{9D8B030D-6E8A-4147-A177-3AD203B41FA5}">
                      <a16:colId xmlns:a16="http://schemas.microsoft.com/office/drawing/2014/main" val="1191318207"/>
                    </a:ext>
                  </a:extLst>
                </a:gridCol>
                <a:gridCol w="4690971">
                  <a:extLst>
                    <a:ext uri="{9D8B030D-6E8A-4147-A177-3AD203B41FA5}">
                      <a16:colId xmlns:a16="http://schemas.microsoft.com/office/drawing/2014/main" val="1865834466"/>
                    </a:ext>
                  </a:extLst>
                </a:gridCol>
              </a:tblGrid>
              <a:tr h="663459">
                <a:tc>
                  <a:txBody>
                    <a:bodyPr/>
                    <a:lstStyle/>
                    <a:p>
                      <a:pPr algn="ctr" fontAlgn="ctr"/>
                      <a:r>
                        <a:rPr lang="en-US" sz="1800" b="1" u="none" strike="noStrike" dirty="0">
                          <a:ln>
                            <a:noFill/>
                          </a:ln>
                          <a:effectLst/>
                        </a:rPr>
                        <a:t>Entity Framework</a:t>
                      </a:r>
                      <a:endParaRPr lang="en-US" sz="1800" b="1"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ctr" fontAlgn="ctr"/>
                      <a:r>
                        <a:rPr lang="en-US" sz="1800" b="1" u="none" strike="noStrike" dirty="0">
                          <a:ln>
                            <a:noFill/>
                          </a:ln>
                          <a:effectLst/>
                        </a:rPr>
                        <a:t>ADO.NET</a:t>
                      </a:r>
                      <a:endParaRPr lang="en-US" sz="1800" b="1"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2001945491"/>
                  </a:ext>
                </a:extLst>
              </a:tr>
              <a:tr h="663459">
                <a:tc>
                  <a:txBody>
                    <a:bodyPr/>
                    <a:lstStyle/>
                    <a:p>
                      <a:pPr algn="l" fontAlgn="ctr"/>
                      <a:r>
                        <a:rPr lang="pt-BR" sz="1800" u="none" strike="noStrike" dirty="0">
                          <a:ln>
                            <a:noFill/>
                          </a:ln>
                          <a:effectLst/>
                        </a:rPr>
                        <a:t>1. In EF, code is simpler and short.</a:t>
                      </a:r>
                      <a:endParaRPr lang="pt-BR"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en-US" sz="1800" b="0" i="0" kern="1200" dirty="0">
                          <a:solidFill>
                            <a:schemeClr val="tx1"/>
                          </a:solidFill>
                          <a:effectLst/>
                          <a:latin typeface="+mn-lt"/>
                          <a:ea typeface="+mn-ea"/>
                          <a:cs typeface="+mn-cs"/>
                        </a:rPr>
                        <a:t>In ADO.NET, same code is bigger.</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523802872"/>
                  </a:ext>
                </a:extLst>
              </a:tr>
              <a:tr h="1115430">
                <a:tc>
                  <a:txBody>
                    <a:bodyPr/>
                    <a:lstStyle/>
                    <a:p>
                      <a:pPr algn="l" fontAlgn="ctr"/>
                      <a:r>
                        <a:rPr lang="en-US" sz="1800" u="none" strike="noStrike" dirty="0">
                          <a:ln>
                            <a:noFill/>
                          </a:ln>
                          <a:effectLst/>
                        </a:rPr>
                        <a:t>2. </a:t>
                      </a:r>
                      <a:r>
                        <a:rPr lang="en-US" sz="1800" b="0" i="0" kern="1200" dirty="0">
                          <a:solidFill>
                            <a:schemeClr val="tx1"/>
                          </a:solidFill>
                          <a:effectLst/>
                          <a:latin typeface="+mn-lt"/>
                          <a:ea typeface="+mn-ea"/>
                          <a:cs typeface="+mn-cs"/>
                        </a:rPr>
                        <a:t>EF can generate SQL statements automatically based on LINQ queries.</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en-US" sz="1800" b="0" i="0" kern="1200" dirty="0">
                          <a:solidFill>
                            <a:schemeClr val="tx1"/>
                          </a:solidFill>
                          <a:effectLst/>
                          <a:latin typeface="+mn-lt"/>
                          <a:ea typeface="+mn-ea"/>
                          <a:cs typeface="+mn-cs"/>
                        </a:rPr>
                        <a:t>ADO.NET requires developers to write SQL statements themselves.</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1630194825"/>
                  </a:ext>
                </a:extLst>
              </a:tr>
              <a:tr h="1232138">
                <a:tc>
                  <a:txBody>
                    <a:bodyPr/>
                    <a:lstStyle/>
                    <a:p>
                      <a:pPr algn="l" fontAlgn="ctr"/>
                      <a:r>
                        <a:rPr lang="en-US" sz="1800" u="none" strike="noStrike" dirty="0">
                          <a:ln>
                            <a:noFill/>
                          </a:ln>
                          <a:effectLst/>
                        </a:rPr>
                        <a:t>3. </a:t>
                      </a:r>
                      <a:r>
                        <a:rPr lang="en-US" sz="1800" b="0" i="0" kern="1200" dirty="0">
                          <a:solidFill>
                            <a:schemeClr val="tx1"/>
                          </a:solidFill>
                          <a:effectLst/>
                          <a:latin typeface="+mn-lt"/>
                          <a:ea typeface="+mn-ea"/>
                          <a:cs typeface="+mn-cs"/>
                        </a:rPr>
                        <a:t>EF is designed to be database independent, which means same code can work with different databases.</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en-US" sz="1800" b="0" i="0" kern="1200" dirty="0">
                          <a:solidFill>
                            <a:schemeClr val="tx1"/>
                          </a:solidFill>
                          <a:effectLst/>
                          <a:latin typeface="+mn-lt"/>
                          <a:ea typeface="+mn-ea"/>
                          <a:cs typeface="+mn-cs"/>
                        </a:rPr>
                        <a:t>ADO.NET, is tightly coupled to SQL Server and requires different code for different database systems.</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3421461672"/>
                  </a:ext>
                </a:extLst>
              </a:tr>
              <a:tr h="1232138">
                <a:tc>
                  <a:txBody>
                    <a:bodyPr/>
                    <a:lstStyle/>
                    <a:p>
                      <a:pPr algn="l" fontAlgn="ctr"/>
                      <a:r>
                        <a:rPr lang="en-US" sz="1800" u="none" strike="noStrike" dirty="0">
                          <a:ln>
                            <a:noFill/>
                          </a:ln>
                          <a:effectLst/>
                        </a:rPr>
                        <a:t>4. EF is slightly slower than ADO.NET because internally EF use ADO.NET only</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tc>
                  <a:txBody>
                    <a:bodyPr/>
                    <a:lstStyle/>
                    <a:p>
                      <a:pPr algn="l" fontAlgn="ctr"/>
                      <a:r>
                        <a:rPr lang="en-US" sz="1800" b="0" i="0" kern="1200" dirty="0">
                          <a:solidFill>
                            <a:schemeClr val="tx1"/>
                          </a:solidFill>
                          <a:effectLst/>
                          <a:latin typeface="+mn-lt"/>
                          <a:ea typeface="+mn-ea"/>
                          <a:cs typeface="+mn-cs"/>
                        </a:rPr>
                        <a:t>ADO.NET is slightly faster than EF.</a:t>
                      </a:r>
                      <a:endParaRPr lang="en-US" sz="1800" b="0" i="0" u="none" strike="noStrike" dirty="0">
                        <a:ln>
                          <a:noFill/>
                        </a:ln>
                        <a:solidFill>
                          <a:srgbClr val="273239"/>
                        </a:solidFill>
                        <a:effectLst/>
                        <a:latin typeface="Arial" panose="020B0604020202020204" pitchFamily="34" charset="0"/>
                      </a:endParaRPr>
                    </a:p>
                  </a:txBody>
                  <a:tcPr marL="182880" marR="182880" marT="182880" marB="182880" anchor="ctr"/>
                </a:tc>
                <a:extLst>
                  <a:ext uri="{0D108BD9-81ED-4DB2-BD59-A6C34878D82A}">
                    <a16:rowId xmlns:a16="http://schemas.microsoft.com/office/drawing/2014/main" val="2533060125"/>
                  </a:ext>
                </a:extLst>
              </a:tr>
            </a:tbl>
          </a:graphicData>
        </a:graphic>
      </p:graphicFrame>
      <p:sp>
        <p:nvSpPr>
          <p:cNvPr id="2" name="Octagon 1">
            <a:extLst>
              <a:ext uri="{FF2B5EF4-FFF2-40B4-BE49-F238E27FC236}">
                <a16:creationId xmlns:a16="http://schemas.microsoft.com/office/drawing/2014/main" id="{2D699C2B-E55E-DC2B-5FC5-23ECAE5DB68E}"/>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Q177</a:t>
            </a:r>
          </a:p>
        </p:txBody>
      </p:sp>
      <p:sp>
        <p:nvSpPr>
          <p:cNvPr id="4" name="TextBox 3">
            <a:extLst>
              <a:ext uri="{FF2B5EF4-FFF2-40B4-BE49-F238E27FC236}">
                <a16:creationId xmlns:a16="http://schemas.microsoft.com/office/drawing/2014/main" id="{74B31588-53CD-A4AA-DBCB-6AE69E4399A4}"/>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55233806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Entity Framework works? OR How to setup EF?</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Using query tags with Entity Framework Core 2.2">
            <a:extLst>
              <a:ext uri="{FF2B5EF4-FFF2-40B4-BE49-F238E27FC236}">
                <a16:creationId xmlns:a16="http://schemas.microsoft.com/office/drawing/2014/main" id="{94DFC0CD-6774-4832-B51C-C3B1A8934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80240" y="139026"/>
            <a:ext cx="1111760" cy="5843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9834C1-12B9-46E1-B29D-3A42E860040B}"/>
              </a:ext>
            </a:extLst>
          </p:cNvPr>
          <p:cNvSpPr txBox="1"/>
          <p:nvPr/>
        </p:nvSpPr>
        <p:spPr>
          <a:xfrm>
            <a:off x="954465" y="971944"/>
            <a:ext cx="7214885" cy="375552"/>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How to add records to Student table in database using EF? </a:t>
            </a:r>
          </a:p>
        </p:txBody>
      </p:sp>
      <p:sp>
        <p:nvSpPr>
          <p:cNvPr id="9" name="TextBox 8">
            <a:extLst>
              <a:ext uri="{FF2B5EF4-FFF2-40B4-BE49-F238E27FC236}">
                <a16:creationId xmlns:a16="http://schemas.microsoft.com/office/drawing/2014/main" id="{83539B60-DA70-4315-9F01-209C81849177}"/>
              </a:ext>
            </a:extLst>
          </p:cNvPr>
          <p:cNvSpPr txBox="1"/>
          <p:nvPr/>
        </p:nvSpPr>
        <p:spPr>
          <a:xfrm>
            <a:off x="954465" y="1509808"/>
            <a:ext cx="60944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71717"/>
                </a:solidFill>
                <a:effectLst/>
                <a:uLnTx/>
                <a:uFillTx/>
                <a:latin typeface="Calibri" panose="020F0502020204030204"/>
                <a:ea typeface="+mn-ea"/>
                <a:cs typeface="+mn-cs"/>
              </a:rPr>
              <a:t>1. Install-Package </a:t>
            </a:r>
            <a:r>
              <a:rPr kumimoji="0" lang="en-US" sz="1800" b="0" i="0" u="none" strike="noStrike" kern="1200" cap="none" spc="0" normalizeH="0" baseline="0" noProof="0" dirty="0" err="1">
                <a:ln>
                  <a:noFill/>
                </a:ln>
                <a:solidFill>
                  <a:srgbClr val="171717"/>
                </a:solidFill>
                <a:effectLst/>
                <a:uLnTx/>
                <a:uFillTx/>
                <a:latin typeface="Calibri" panose="020F0502020204030204"/>
                <a:ea typeface="+mn-ea"/>
                <a:cs typeface="+mn-cs"/>
              </a:rPr>
              <a:t>EntityFramework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85A0C630-C61E-4062-8F55-A08EE34D2533}"/>
              </a:ext>
            </a:extLst>
          </p:cNvPr>
          <p:cNvSpPr txBox="1"/>
          <p:nvPr/>
        </p:nvSpPr>
        <p:spPr>
          <a:xfrm>
            <a:off x="954465" y="2303782"/>
            <a:ext cx="341014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71717"/>
                </a:solidFill>
                <a:effectLst/>
                <a:uLnTx/>
                <a:uFillTx/>
                <a:latin typeface="Calibri" panose="020F0502020204030204"/>
                <a:ea typeface="+mn-ea"/>
                <a:cs typeface="+mn-cs"/>
              </a:rPr>
              <a:t>2. Create the data model for the student entity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71717"/>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AAB6844-1A6B-4B88-8E60-CD81C2800E90}"/>
              </a:ext>
            </a:extLst>
          </p:cNvPr>
          <p:cNvSpPr txBox="1"/>
          <p:nvPr/>
        </p:nvSpPr>
        <p:spPr>
          <a:xfrm>
            <a:off x="4780178" y="1630473"/>
            <a:ext cx="6094428" cy="1887761"/>
          </a:xfrm>
          <a:prstGeom prst="rect">
            <a:avLst/>
          </a:prstGeom>
          <a:solidFill>
            <a:schemeClr val="bg1">
              <a:lumMod val="95000"/>
            </a:schemeClr>
          </a:solidFill>
          <a:ln>
            <a:solidFill>
              <a:schemeClr val="bg1">
                <a:lumMod val="6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In the </a:t>
            </a:r>
            <a:r>
              <a:rPr kumimoji="0" lang="en-US" sz="16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Models</a:t>
            </a:r>
            <a:r>
              <a:rPr kumimoji="0" lang="en-US"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folder, create a class file named </a:t>
            </a:r>
            <a:r>
              <a:rPr kumimoji="0" lang="en-US" sz="1600" b="0" i="1" u="none" strike="noStrike" kern="1200" cap="none" spc="0" normalizeH="0" baseline="0" noProof="0" dirty="0" err="1">
                <a:ln>
                  <a:noFill/>
                </a:ln>
                <a:solidFill>
                  <a:srgbClr val="171717"/>
                </a:solidFill>
                <a:effectLst/>
                <a:uLnTx/>
                <a:uFillTx/>
                <a:latin typeface="Segoe UI" panose="020B0502040204020203" pitchFamily="34" charset="0"/>
                <a:ea typeface="+mn-ea"/>
                <a:cs typeface="+mn-cs"/>
              </a:rPr>
              <a:t>Student.cs</a:t>
            </a:r>
            <a:endParaRPr kumimoji="0" lang="en-US" sz="16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public</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class</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06881"/>
                </a:solidFill>
                <a:effectLst/>
                <a:uLnTx/>
                <a:uFillTx/>
                <a:latin typeface="Consolas" panose="020B0609020204030204" pitchFamily="49" charset="0"/>
                <a:ea typeface="Times New Roman" panose="02020603050405020304" pitchFamily="18" charset="0"/>
                <a:cs typeface="Times New Roman" panose="02020603050405020304" pitchFamily="18" charset="0"/>
              </a:rPr>
              <a:t>Student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public</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int</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ID {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get</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set</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public</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string</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Name {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get</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set</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mn-ea"/>
                <a:cs typeface="Times New Roman" panose="02020603050405020304" pitchFamily="18" charset="0"/>
              </a:rPr>
              <a:t>}</a:t>
            </a:r>
            <a:r>
              <a:rPr kumimoji="0" lang="en-US" sz="1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a:t>
            </a:r>
            <a:endParaRPr kumimoji="0" lang="en-US" sz="1600" b="1" i="0"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p:txBody>
      </p:sp>
      <p:sp>
        <p:nvSpPr>
          <p:cNvPr id="15" name="TextBox 14">
            <a:extLst>
              <a:ext uri="{FF2B5EF4-FFF2-40B4-BE49-F238E27FC236}">
                <a16:creationId xmlns:a16="http://schemas.microsoft.com/office/drawing/2014/main" id="{B0DB5326-2F81-44B1-AA8B-364D0A24E2F2}"/>
              </a:ext>
            </a:extLst>
          </p:cNvPr>
          <p:cNvSpPr txBox="1"/>
          <p:nvPr/>
        </p:nvSpPr>
        <p:spPr>
          <a:xfrm>
            <a:off x="805492" y="4224960"/>
            <a:ext cx="461677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71717"/>
                </a:solidFill>
                <a:effectLst/>
                <a:uLnTx/>
                <a:uFillTx/>
                <a:latin typeface="Calibri" panose="020F0502020204030204"/>
                <a:ea typeface="+mn-ea"/>
                <a:cs typeface="+mn-cs"/>
              </a:rPr>
              <a:t>     3. Create the database context</a:t>
            </a:r>
          </a:p>
        </p:txBody>
      </p:sp>
      <p:sp>
        <p:nvSpPr>
          <p:cNvPr id="17" name="TextBox 16">
            <a:extLst>
              <a:ext uri="{FF2B5EF4-FFF2-40B4-BE49-F238E27FC236}">
                <a16:creationId xmlns:a16="http://schemas.microsoft.com/office/drawing/2014/main" id="{BA3D2916-CCF8-478F-9F65-701E874CFFAB}"/>
              </a:ext>
            </a:extLst>
          </p:cNvPr>
          <p:cNvSpPr txBox="1"/>
          <p:nvPr/>
        </p:nvSpPr>
        <p:spPr>
          <a:xfrm>
            <a:off x="4780178" y="4224960"/>
            <a:ext cx="6094428" cy="1661096"/>
          </a:xfrm>
          <a:prstGeom prst="rect">
            <a:avLst/>
          </a:prstGeom>
          <a:solidFill>
            <a:schemeClr val="bg1">
              <a:lumMod val="95000"/>
            </a:schemeClr>
          </a:solidFill>
          <a:ln>
            <a:solidFill>
              <a:schemeClr val="bg1">
                <a:lumMod val="85000"/>
              </a:schemeClr>
            </a:solidFill>
          </a:ln>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    public</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class</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err="1">
                <a:ln>
                  <a:noFill/>
                </a:ln>
                <a:solidFill>
                  <a:srgbClr val="006881"/>
                </a:solidFill>
                <a:effectLst/>
                <a:uLnTx/>
                <a:uFillTx/>
                <a:latin typeface="Consolas" panose="020B0609020204030204" pitchFamily="49" charset="0"/>
                <a:ea typeface="Times New Roman" panose="02020603050405020304" pitchFamily="18" charset="0"/>
                <a:cs typeface="Times New Roman" panose="02020603050405020304" pitchFamily="18" charset="0"/>
              </a:rPr>
              <a:t>SchoolContext</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 </a:t>
            </a:r>
            <a:r>
              <a:rPr kumimoji="0" lang="en-US" sz="1600" b="0" i="0" u="none" strike="noStrike" kern="1200" cap="none" spc="0" normalizeH="0" baseline="0" noProof="0" dirty="0" err="1">
                <a:ln>
                  <a:noFill/>
                </a:ln>
                <a:solidFill>
                  <a:srgbClr val="006881"/>
                </a:solidFill>
                <a:effectLst/>
                <a:uLnTx/>
                <a:uFillTx/>
                <a:latin typeface="Consolas" panose="020B0609020204030204" pitchFamily="49" charset="0"/>
                <a:ea typeface="Times New Roman" panose="02020603050405020304" pitchFamily="18" charset="0"/>
                <a:cs typeface="Times New Roman" panose="02020603050405020304" pitchFamily="18" charset="0"/>
              </a:rPr>
              <a:t>DbContext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public</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err="1">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DbSet</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&lt;Student&gt; Students {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get</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set</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3" name="Octagon 2">
            <a:extLst>
              <a:ext uri="{FF2B5EF4-FFF2-40B4-BE49-F238E27FC236}">
                <a16:creationId xmlns:a16="http://schemas.microsoft.com/office/drawing/2014/main" id="{9A9C4B14-2052-2745-55CB-80AEE9A988DD}"/>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Q178</a:t>
            </a:r>
          </a:p>
        </p:txBody>
      </p:sp>
      <p:sp>
        <p:nvSpPr>
          <p:cNvPr id="2" name="Title 1">
            <a:extLst>
              <a:ext uri="{FF2B5EF4-FFF2-40B4-BE49-F238E27FC236}">
                <a16:creationId xmlns:a16="http://schemas.microsoft.com/office/drawing/2014/main" id="{28CC1E72-2629-3651-9EBE-8A2B99918CC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Q178. How Entity Framework works? OR How to setup EF?</a:t>
            </a:r>
            <a:endParaRPr lang="en-IN" dirty="0"/>
          </a:p>
        </p:txBody>
      </p:sp>
      <p:sp>
        <p:nvSpPr>
          <p:cNvPr id="5" name="TextBox 4">
            <a:extLst>
              <a:ext uri="{FF2B5EF4-FFF2-40B4-BE49-F238E27FC236}">
                <a16:creationId xmlns:a16="http://schemas.microsoft.com/office/drawing/2014/main" id="{6DEB0ACE-A98D-21D2-29C1-71FE48688CF7}"/>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109781357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Entity Framework works? OR How to setup EF?</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Using query tags with Entity Framework Core 2.2">
            <a:extLst>
              <a:ext uri="{FF2B5EF4-FFF2-40B4-BE49-F238E27FC236}">
                <a16:creationId xmlns:a16="http://schemas.microsoft.com/office/drawing/2014/main" id="{94DFC0CD-6774-4832-B51C-C3B1A8934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80240" y="139026"/>
            <a:ext cx="1111760" cy="5843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3539B60-DA70-4315-9F01-209C81849177}"/>
              </a:ext>
            </a:extLst>
          </p:cNvPr>
          <p:cNvSpPr txBox="1"/>
          <p:nvPr/>
        </p:nvSpPr>
        <p:spPr>
          <a:xfrm>
            <a:off x="1208988" y="1405433"/>
            <a:ext cx="60944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71717"/>
                </a:solidFill>
                <a:effectLst/>
                <a:uLnTx/>
                <a:uFillTx/>
                <a:latin typeface="Calibri" panose="020F0502020204030204"/>
                <a:ea typeface="+mn-ea"/>
                <a:cs typeface="+mn-cs"/>
              </a:rPr>
              <a:t>3. Add data to student table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B8ACF9F-205A-41E9-B658-F80DA7AC5E47}"/>
              </a:ext>
            </a:extLst>
          </p:cNvPr>
          <p:cNvSpPr txBox="1"/>
          <p:nvPr/>
        </p:nvSpPr>
        <p:spPr>
          <a:xfrm>
            <a:off x="4417822" y="1405433"/>
            <a:ext cx="7420739" cy="3710568"/>
          </a:xfrm>
          <a:prstGeom prst="rect">
            <a:avLst/>
          </a:prstGeom>
          <a:solidFill>
            <a:schemeClr val="bg1">
              <a:lumMod val="95000"/>
            </a:schemeClr>
          </a:solidFill>
          <a:ln>
            <a:solidFill>
              <a:schemeClr val="bg1">
                <a:lumMod val="85000"/>
              </a:schemeClr>
            </a:solidFill>
          </a:ln>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protected</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void</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err="1">
                <a:ln>
                  <a:noFill/>
                </a:ln>
                <a:solidFill>
                  <a:srgbClr val="006881"/>
                </a:solidFill>
                <a:effectLst/>
                <a:uLnTx/>
                <a:uFillTx/>
                <a:latin typeface="Consolas" panose="020B0609020204030204" pitchFamily="49" charset="0"/>
                <a:ea typeface="Times New Roman" panose="02020603050405020304" pitchFamily="18" charset="0"/>
                <a:cs typeface="Times New Roman" panose="02020603050405020304" pitchFamily="18" charset="0"/>
              </a:rPr>
              <a:t>AddStudents</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r>
              <a:rPr kumimoji="0" lang="en-US" sz="1600" b="0" i="0" u="none" strike="noStrike" kern="1200" cap="none" spc="0" normalizeH="0" baseline="0" noProof="0" dirty="0" err="1">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SchoolContext</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context)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var</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students =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new</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List&lt;Student&gt;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new</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Student{Name=</a:t>
            </a:r>
            <a:r>
              <a:rPr kumimoji="0" lang="en-US" sz="16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Times New Roman" panose="02020603050405020304" pitchFamily="18" charset="0"/>
              </a:rPr>
              <a:t>“Happy"</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new</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Student{Name=</a:t>
            </a:r>
            <a:r>
              <a:rPr kumimoji="0" lang="en-US" sz="16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Times New Roman" panose="02020603050405020304" pitchFamily="18" charset="0"/>
              </a:rPr>
              <a:t>“John"</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a:ln>
                  <a:noFill/>
                </a:ln>
                <a:solidFill>
                  <a:srgbClr val="0101FD"/>
                </a:solidFill>
                <a:effectLst/>
                <a:uLnTx/>
                <a:uFillTx/>
                <a:latin typeface="Consolas" panose="020B0609020204030204" pitchFamily="49" charset="0"/>
                <a:ea typeface="Times New Roman" panose="02020603050405020304" pitchFamily="18" charset="0"/>
                <a:cs typeface="Times New Roman" panose="02020603050405020304" pitchFamily="18" charset="0"/>
              </a:rPr>
              <a:t>new</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Student{Name=</a:t>
            </a:r>
            <a:r>
              <a:rPr kumimoji="0" lang="en-US" sz="1600" b="0" i="0" u="none" strike="noStrike" kern="1200" cap="none" spc="0" normalizeH="0" baseline="0" noProof="0" dirty="0">
                <a:ln>
                  <a:noFill/>
                </a:ln>
                <a:solidFill>
                  <a:srgbClr val="A31515"/>
                </a:solidFill>
                <a:effectLst/>
                <a:uLnTx/>
                <a:uFillTx/>
                <a:latin typeface="Consolas" panose="020B0609020204030204" pitchFamily="49" charset="0"/>
                <a:ea typeface="Times New Roman" panose="02020603050405020304" pitchFamily="18" charset="0"/>
                <a:cs typeface="Times New Roman" panose="02020603050405020304" pitchFamily="18" charset="0"/>
              </a:rPr>
              <a:t>“Amit"</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err="1">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students.ForEach</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(s =&gt; </a:t>
            </a:r>
            <a:r>
              <a:rPr kumimoji="0" lang="en-US" sz="1600" b="0" i="0" u="none" strike="noStrike" kern="1200" cap="none" spc="0" normalizeH="0" baseline="0" noProof="0" dirty="0" err="1">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context.Students.Add</a:t>
            </a: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US" sz="1600" b="0" i="0" u="none" strike="noStrike" kern="1200" cap="none" spc="0" normalizeH="0" baseline="0" noProof="0" dirty="0" err="1">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context.</a:t>
            </a:r>
            <a:r>
              <a:rPr kumimoji="0" lang="en-US" sz="1600" b="1" i="0" u="none" strike="noStrike" kern="1200" cap="none" spc="0" normalizeH="0" baseline="0" noProof="0" dirty="0" err="1">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SaveChanges</a:t>
            </a:r>
            <a:r>
              <a:rPr kumimoji="0" lang="en-US" sz="1600" b="1"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171717"/>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 name="Octagon 1">
            <a:extLst>
              <a:ext uri="{FF2B5EF4-FFF2-40B4-BE49-F238E27FC236}">
                <a16:creationId xmlns:a16="http://schemas.microsoft.com/office/drawing/2014/main" id="{70302E6C-037F-1BDC-6AEE-E5C8A50D2ECD}"/>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Q178</a:t>
            </a:r>
          </a:p>
        </p:txBody>
      </p:sp>
      <p:sp>
        <p:nvSpPr>
          <p:cNvPr id="4" name="TextBox 3">
            <a:extLst>
              <a:ext uri="{FF2B5EF4-FFF2-40B4-BE49-F238E27FC236}">
                <a16:creationId xmlns:a16="http://schemas.microsoft.com/office/drawing/2014/main" id="{C6D9362C-8E71-7310-8896-8CACA9565EEF}"/>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13956650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meant by DBContext and DBSet?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Using query tags with Entity Framework Core 2.2">
            <a:extLst>
              <a:ext uri="{FF2B5EF4-FFF2-40B4-BE49-F238E27FC236}">
                <a16:creationId xmlns:a16="http://schemas.microsoft.com/office/drawing/2014/main" id="{94DFC0CD-6774-4832-B51C-C3B1A8934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80240" y="139026"/>
            <a:ext cx="1111760" cy="5843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5023CB2-1A30-473F-9AAC-C0D438BC837F}"/>
              </a:ext>
            </a:extLst>
          </p:cNvPr>
          <p:cNvSpPr txBox="1"/>
          <p:nvPr/>
        </p:nvSpPr>
        <p:spPr>
          <a:xfrm>
            <a:off x="240623" y="4298203"/>
            <a:ext cx="5071354"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DbContext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a class in the Entity Framework that helps in creating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communication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between the database and the domain/entity class.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DbSet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class represents an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entity set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that can be used for create, read, update, and delete operations. </a:t>
            </a:r>
          </a:p>
        </p:txBody>
      </p:sp>
      <p:pic>
        <p:nvPicPr>
          <p:cNvPr id="9" name="Picture 8" descr="ASP.NET Core - DBContext">
            <a:extLst>
              <a:ext uri="{FF2B5EF4-FFF2-40B4-BE49-F238E27FC236}">
                <a16:creationId xmlns:a16="http://schemas.microsoft.com/office/drawing/2014/main" id="{A4477F64-CCDC-4F17-A721-9BE15FCF31EC}"/>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661433" y="1197082"/>
            <a:ext cx="4426908" cy="2786680"/>
          </a:xfrm>
          <a:prstGeom prst="rect">
            <a:avLst/>
          </a:prstGeom>
          <a:noFill/>
          <a:ln>
            <a:noFill/>
          </a:ln>
        </p:spPr>
      </p:pic>
      <p:pic>
        <p:nvPicPr>
          <p:cNvPr id="3" name="Picture 2">
            <a:extLst>
              <a:ext uri="{FF2B5EF4-FFF2-40B4-BE49-F238E27FC236}">
                <a16:creationId xmlns:a16="http://schemas.microsoft.com/office/drawing/2014/main" id="{743BDAD5-D329-3594-D338-14C75B3C345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35612" y="1052512"/>
            <a:ext cx="6505575" cy="4067175"/>
          </a:xfrm>
          <a:prstGeom prst="rect">
            <a:avLst/>
          </a:prstGeom>
        </p:spPr>
      </p:pic>
      <p:sp>
        <p:nvSpPr>
          <p:cNvPr id="2" name="Octagon 1">
            <a:extLst>
              <a:ext uri="{FF2B5EF4-FFF2-40B4-BE49-F238E27FC236}">
                <a16:creationId xmlns:a16="http://schemas.microsoft.com/office/drawing/2014/main" id="{49F95A90-9862-D477-17EE-6A7728E36648}"/>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Q179</a:t>
            </a:r>
          </a:p>
        </p:txBody>
      </p:sp>
      <p:sp>
        <p:nvSpPr>
          <p:cNvPr id="4" name="Title 3">
            <a:extLst>
              <a:ext uri="{FF2B5EF4-FFF2-40B4-BE49-F238E27FC236}">
                <a16:creationId xmlns:a16="http://schemas.microsoft.com/office/drawing/2014/main" id="{80E849DE-A505-7A63-2785-F31526D30E7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j-ea"/>
                <a:cs typeface="+mj-cs"/>
              </a:rPr>
              <a:t>Q179. What is meant by DBContext and DBSet?</a:t>
            </a:r>
            <a:endParaRPr lang="en-IN" dirty="0"/>
          </a:p>
        </p:txBody>
      </p:sp>
      <p:sp>
        <p:nvSpPr>
          <p:cNvPr id="6" name="TextBox 5">
            <a:extLst>
              <a:ext uri="{FF2B5EF4-FFF2-40B4-BE49-F238E27FC236}">
                <a16:creationId xmlns:a16="http://schemas.microsoft.com/office/drawing/2014/main" id="{C3F96EFF-9FEF-3569-8EE7-B61CA9B198CA}"/>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07936578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different types of application development approaches used with EF?</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Using query tags with Entity Framework Core 2.2">
            <a:extLst>
              <a:ext uri="{FF2B5EF4-FFF2-40B4-BE49-F238E27FC236}">
                <a16:creationId xmlns:a16="http://schemas.microsoft.com/office/drawing/2014/main" id="{94DFC0CD-6774-4832-B51C-C3B1A8934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80240" y="139026"/>
            <a:ext cx="1111760" cy="58438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2">
            <a:extLst>
              <a:ext uri="{FF2B5EF4-FFF2-40B4-BE49-F238E27FC236}">
                <a16:creationId xmlns:a16="http://schemas.microsoft.com/office/drawing/2014/main" id="{842455D8-C6CF-469D-893F-1BCF8A3EF11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69465" y="1305341"/>
            <a:ext cx="6357186" cy="2704439"/>
          </a:xfrm>
          <a:prstGeom prst="rect">
            <a:avLst/>
          </a:prstGeom>
        </p:spPr>
      </p:pic>
      <p:sp>
        <p:nvSpPr>
          <p:cNvPr id="7" name="TextBox 6">
            <a:extLst>
              <a:ext uri="{FF2B5EF4-FFF2-40B4-BE49-F238E27FC236}">
                <a16:creationId xmlns:a16="http://schemas.microsoft.com/office/drawing/2014/main" id="{93A8F183-67C6-4147-A7A9-1CB6D145A260}"/>
              </a:ext>
            </a:extLst>
          </p:cNvPr>
          <p:cNvSpPr txBox="1"/>
          <p:nvPr/>
        </p:nvSpPr>
        <p:spPr>
          <a:xfrm>
            <a:off x="576892" y="1305341"/>
            <a:ext cx="4896807" cy="535531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Database First </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In Database First approach first the database is created and then the entity model is generated from it.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Code First -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Code First approach involves creating the data model using C# or VB.NET classes. Developers can define entities, relationships, and other schema elements using code, and then generate the database schema from the code.</a:t>
            </a: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Model First -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Model First approach involves creating the data model using visual tools such as Entity Data Model Designer in Visual Studio. Developers can create entities, relationships, and other schema elements visually, and then generate the database schema from the model.</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A5A974D-0CC9-128D-1B82-7DE1B7FBA7B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80056" y="293781"/>
            <a:ext cx="708721" cy="281964"/>
          </a:xfrm>
          <a:prstGeom prst="rect">
            <a:avLst/>
          </a:prstGeom>
        </p:spPr>
      </p:pic>
      <p:sp>
        <p:nvSpPr>
          <p:cNvPr id="3" name="Octagon 2">
            <a:extLst>
              <a:ext uri="{FF2B5EF4-FFF2-40B4-BE49-F238E27FC236}">
                <a16:creationId xmlns:a16="http://schemas.microsoft.com/office/drawing/2014/main" id="{38E0B671-C3A4-0A38-62BD-0CC722F6DA61}"/>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Q180</a:t>
            </a:r>
          </a:p>
        </p:txBody>
      </p:sp>
      <p:sp>
        <p:nvSpPr>
          <p:cNvPr id="4" name="Title 3">
            <a:extLst>
              <a:ext uri="{FF2B5EF4-FFF2-40B4-BE49-F238E27FC236}">
                <a16:creationId xmlns:a16="http://schemas.microsoft.com/office/drawing/2014/main" id="{0B766623-894E-DA8F-487A-9010F33E346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Q180. What are the different types of application development approaches used with EF?</a:t>
            </a:r>
            <a:endParaRPr lang="en-IN" dirty="0"/>
          </a:p>
        </p:txBody>
      </p:sp>
      <p:sp>
        <p:nvSpPr>
          <p:cNvPr id="8" name="TextBox 7">
            <a:extLst>
              <a:ext uri="{FF2B5EF4-FFF2-40B4-BE49-F238E27FC236}">
                <a16:creationId xmlns:a16="http://schemas.microsoft.com/office/drawing/2014/main" id="{071E71F1-78CF-DBAF-8874-597339AA0E2D}"/>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7803198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LINQ to SQL and Entity Framework?</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Using query tags with Entity Framework Core 2.2">
            <a:extLst>
              <a:ext uri="{FF2B5EF4-FFF2-40B4-BE49-F238E27FC236}">
                <a16:creationId xmlns:a16="http://schemas.microsoft.com/office/drawing/2014/main" id="{94DFC0CD-6774-4832-B51C-C3B1A8934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80240" y="139026"/>
            <a:ext cx="1111760" cy="5843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1C682D-2BAF-6578-20F6-6B8AD036C938}"/>
              </a:ext>
            </a:extLst>
          </p:cNvPr>
          <p:cNvSpPr txBox="1"/>
          <p:nvPr/>
        </p:nvSpPr>
        <p:spPr>
          <a:xfrm>
            <a:off x="627212" y="1192073"/>
            <a:ext cx="6096000"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LINQ to SQL and Entity Framework are both Object-Relational Mapping (ORM) frameworks that allow developers to interact with relational databases using object-oriented programming techniques.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7" name="Diagram 16">
            <a:extLst>
              <a:ext uri="{FF2B5EF4-FFF2-40B4-BE49-F238E27FC236}">
                <a16:creationId xmlns:a16="http://schemas.microsoft.com/office/drawing/2014/main" id="{99CF2440-492D-ABA6-B4F4-11FDEEE6EC70}"/>
              </a:ext>
            </a:extLst>
          </p:cNvPr>
          <p:cNvGraphicFramePr/>
          <p:nvPr/>
        </p:nvGraphicFramePr>
        <p:xfrm>
          <a:off x="7099300" y="895030"/>
          <a:ext cx="4351188" cy="44770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TextBox 17">
            <a:extLst>
              <a:ext uri="{FF2B5EF4-FFF2-40B4-BE49-F238E27FC236}">
                <a16:creationId xmlns:a16="http://schemas.microsoft.com/office/drawing/2014/main" id="{66852C3C-C6CD-DE5A-92A6-FA5E5BBD81C6}"/>
              </a:ext>
            </a:extLst>
          </p:cNvPr>
          <p:cNvSpPr txBox="1"/>
          <p:nvPr/>
        </p:nvSpPr>
        <p:spPr>
          <a:xfrm>
            <a:off x="627212" y="2828835"/>
            <a:ext cx="6096000" cy="34163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Differences between LINQ to SQL and EF:</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LINQ to SQL is a lightweight ORM that supports only SQL Server databases.</a:t>
            </a:r>
          </a:p>
          <a:p>
            <a:pPr marL="342900" marR="0" lvl="0" indent="-342900" algn="l" defTabSz="914400" rtl="0" eaLnBrk="1" fontAlgn="auto" latinLnBrk="0" hangingPunct="1">
              <a:lnSpc>
                <a:spcPct val="100000"/>
              </a:lnSpc>
              <a:spcBef>
                <a:spcPts val="0"/>
              </a:spcBef>
              <a:spcAft>
                <a:spcPts val="0"/>
              </a:spcAft>
              <a:buClr>
                <a:srgbClr val="ED7D31"/>
              </a:buClr>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Entity Framework is a more robust ORM that supports multiple database providers, including SQL Server, Oracle, MySQL etc.</a:t>
            </a:r>
          </a:p>
          <a:p>
            <a:pPr marL="342900" marR="0" lvl="0" indent="-342900" algn="l" defTabSz="914400" rtl="0" eaLnBrk="1" fontAlgn="auto" latinLnBrk="0" hangingPunct="1">
              <a:lnSpc>
                <a:spcPct val="100000"/>
              </a:lnSpc>
              <a:spcBef>
                <a:spcPts val="0"/>
              </a:spcBef>
              <a:spcAft>
                <a:spcPts val="0"/>
              </a:spcAft>
              <a:buClr>
                <a:srgbClr val="ED7D31"/>
              </a:buClr>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Tx/>
              <a:buAutoNum type="arabicPeriod" startAt="3"/>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LINQ to SQL is suitable for small to medium-sized applications.</a:t>
            </a:r>
          </a:p>
          <a:p>
            <a:pPr marL="342900" marR="0" lvl="0" indent="-342900" algn="l" defTabSz="914400" rtl="0" eaLnBrk="1" fontAlgn="auto" latinLnBrk="0" hangingPunct="1">
              <a:lnSpc>
                <a:spcPct val="100000"/>
              </a:lnSpc>
              <a:spcBef>
                <a:spcPts val="0"/>
              </a:spcBef>
              <a:spcAft>
                <a:spcPts val="0"/>
              </a:spcAft>
              <a:buClr>
                <a:srgbClr val="ED7D31"/>
              </a:buClr>
              <a:buSzTx/>
              <a:buFontTx/>
              <a:buAutoNum type="arabicPeriod" startAt="3"/>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Entity Framework is suitable for large and complex applications.</a:t>
            </a:r>
          </a:p>
        </p:txBody>
      </p:sp>
      <p:sp>
        <p:nvSpPr>
          <p:cNvPr id="2" name="Octagon 1">
            <a:extLst>
              <a:ext uri="{FF2B5EF4-FFF2-40B4-BE49-F238E27FC236}">
                <a16:creationId xmlns:a16="http://schemas.microsoft.com/office/drawing/2014/main" id="{DE764E0F-B116-32EB-537A-F328CB518295}"/>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Q181</a:t>
            </a:r>
          </a:p>
        </p:txBody>
      </p:sp>
      <p:sp>
        <p:nvSpPr>
          <p:cNvPr id="4" name="Title 3">
            <a:extLst>
              <a:ext uri="{FF2B5EF4-FFF2-40B4-BE49-F238E27FC236}">
                <a16:creationId xmlns:a16="http://schemas.microsoft.com/office/drawing/2014/main" id="{BE0E57C1-C296-CBD0-8732-7EE133C8326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Q181. What is the difference between LINQ to SQL and Entity Framework?</a:t>
            </a:r>
            <a:endParaRPr lang="en-IN" dirty="0"/>
          </a:p>
        </p:txBody>
      </p:sp>
      <p:sp>
        <p:nvSpPr>
          <p:cNvPr id="6" name="TextBox 5">
            <a:extLst>
              <a:ext uri="{FF2B5EF4-FFF2-40B4-BE49-F238E27FC236}">
                <a16:creationId xmlns:a16="http://schemas.microsoft.com/office/drawing/2014/main" id="{3538928C-EA40-194F-970D-6ACDC9E173DC}"/>
              </a:ext>
            </a:extLst>
          </p:cNvPr>
          <p:cNvSpPr txBox="1"/>
          <p:nvPr/>
        </p:nvSpPr>
        <p:spPr>
          <a:xfrm>
            <a:off x="10405730" y="6464930"/>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1074713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Abstraction and Encapsulation?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a:t>
            </a:r>
          </a:p>
        </p:txBody>
      </p:sp>
      <p:sp>
        <p:nvSpPr>
          <p:cNvPr id="2" name="TextBox 1">
            <a:extLst>
              <a:ext uri="{FF2B5EF4-FFF2-40B4-BE49-F238E27FC236}">
                <a16:creationId xmlns:a16="http://schemas.microsoft.com/office/drawing/2014/main" id="{2E44506A-78D1-DFCF-61C8-FF6E6AFCE57E}"/>
              </a:ext>
            </a:extLst>
          </p:cNvPr>
          <p:cNvSpPr txBox="1"/>
          <p:nvPr/>
        </p:nvSpPr>
        <p:spPr>
          <a:xfrm>
            <a:off x="696006" y="932997"/>
            <a:ext cx="4459366" cy="67191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Abstraction means showing only required things and hide the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BACKGROUND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details.</a:t>
            </a:r>
          </a:p>
        </p:txBody>
      </p:sp>
      <p:sp>
        <p:nvSpPr>
          <p:cNvPr id="3" name="TextBox 2">
            <a:extLst>
              <a:ext uri="{FF2B5EF4-FFF2-40B4-BE49-F238E27FC236}">
                <a16:creationId xmlns:a16="http://schemas.microsoft.com/office/drawing/2014/main" id="{C72F90B0-2F16-78F2-B149-2157505EAB25}"/>
              </a:ext>
            </a:extLst>
          </p:cNvPr>
          <p:cNvSpPr txBox="1"/>
          <p:nvPr/>
        </p:nvSpPr>
        <p:spPr>
          <a:xfrm>
            <a:off x="6223364" y="937473"/>
            <a:ext cx="4459366" cy="67191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Encapsulation means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WRAPPING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data and methods into a single unit.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ED9DFD3-0252-AD22-4781-C4926B64A58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445005" y="1789503"/>
            <a:ext cx="4775463" cy="3783160"/>
          </a:xfrm>
          <a:prstGeom prst="rect">
            <a:avLst/>
          </a:prstGeom>
        </p:spPr>
      </p:pic>
      <p:pic>
        <p:nvPicPr>
          <p:cNvPr id="6" name="Picture 5">
            <a:extLst>
              <a:ext uri="{FF2B5EF4-FFF2-40B4-BE49-F238E27FC236}">
                <a16:creationId xmlns:a16="http://schemas.microsoft.com/office/drawing/2014/main" id="{CC07D0EC-8C2A-EC99-0AC5-5971E869C60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78355" y="271383"/>
            <a:ext cx="708721" cy="281964"/>
          </a:xfrm>
          <a:prstGeom prst="rect">
            <a:avLst/>
          </a:prstGeom>
        </p:spPr>
      </p:pic>
      <p:pic>
        <p:nvPicPr>
          <p:cNvPr id="7" name="Picture 6">
            <a:extLst>
              <a:ext uri="{FF2B5EF4-FFF2-40B4-BE49-F238E27FC236}">
                <a16:creationId xmlns:a16="http://schemas.microsoft.com/office/drawing/2014/main" id="{E2ED698A-D7A5-3E0C-8318-069C6C9F506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41201" y="1789503"/>
            <a:ext cx="4223657" cy="3030328"/>
          </a:xfrm>
          <a:prstGeom prst="rect">
            <a:avLst/>
          </a:prstGeom>
        </p:spPr>
      </p:pic>
      <p:pic>
        <p:nvPicPr>
          <p:cNvPr id="8" name="Picture 7">
            <a:extLst>
              <a:ext uri="{FF2B5EF4-FFF2-40B4-BE49-F238E27FC236}">
                <a16:creationId xmlns:a16="http://schemas.microsoft.com/office/drawing/2014/main" id="{F7C6BD8A-048B-830B-C103-506083B790E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041201" y="4854581"/>
            <a:ext cx="4114171" cy="1977565"/>
          </a:xfrm>
          <a:prstGeom prst="rect">
            <a:avLst/>
          </a:prstGeom>
        </p:spPr>
      </p:pic>
      <p:sp>
        <p:nvSpPr>
          <p:cNvPr id="4" name="Title 3">
            <a:extLst>
              <a:ext uri="{FF2B5EF4-FFF2-40B4-BE49-F238E27FC236}">
                <a16:creationId xmlns:a16="http://schemas.microsoft.com/office/drawing/2014/main" id="{B7F5F9A4-B7B5-C23A-5AED-BBC8762FEA08}"/>
              </a:ext>
            </a:extLst>
          </p:cNvPr>
          <p:cNvSpPr>
            <a:spLocks noGrp="1"/>
          </p:cNvSpPr>
          <p:nvPr>
            <p:ph type="title"/>
          </p:nvPr>
        </p:nvSpPr>
        <p:spPr>
          <a:xfrm>
            <a:off x="838200" y="553346"/>
            <a:ext cx="10515600" cy="498331"/>
          </a:xfrm>
        </p:spPr>
        <p:txBody>
          <a:bodyPr/>
          <a:lstStyle/>
          <a:p>
            <a:r>
              <a:rPr lang="en-US" sz="1600" kern="1200" dirty="0">
                <a:solidFill>
                  <a:srgbClr val="FFFFFF"/>
                </a:solidFill>
                <a:effectLst/>
                <a:latin typeface="Calibri" panose="020F0502020204030204" pitchFamily="34" charset="0"/>
                <a:ea typeface="+mn-ea"/>
                <a:cs typeface="+mn-cs"/>
              </a:rPr>
              <a:t>Q18. What is the difference between Abstraction and Encapsulation?</a:t>
            </a:r>
            <a:endParaRPr lang="en-IN" dirty="0"/>
          </a:p>
        </p:txBody>
      </p:sp>
      <p:sp>
        <p:nvSpPr>
          <p:cNvPr id="12" name="TextBox 11">
            <a:extLst>
              <a:ext uri="{FF2B5EF4-FFF2-40B4-BE49-F238E27FC236}">
                <a16:creationId xmlns:a16="http://schemas.microsoft.com/office/drawing/2014/main" id="{A38B29CE-E574-F380-BE59-B225339C0310}"/>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pic>
        <p:nvPicPr>
          <p:cNvPr id="9" name="Picture 8">
            <a:extLst>
              <a:ext uri="{FF2B5EF4-FFF2-40B4-BE49-F238E27FC236}">
                <a16:creationId xmlns:a16="http://schemas.microsoft.com/office/drawing/2014/main" id="{96C6DC2B-4E39-D9E6-1F2D-8E858D273F2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2052519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3" y="525272"/>
            <a:ext cx="6871537" cy="1325563"/>
          </a:xfrm>
        </p:spPr>
        <p:txBody>
          <a:bodyPr>
            <a:noAutofit/>
          </a:bodyPr>
          <a:lstStyle/>
          <a:p>
            <a:r>
              <a:rPr lang="fr-FR" sz="3200" b="1" dirty="0" err="1">
                <a:solidFill>
                  <a:srgbClr val="FFFF00"/>
                </a:solidFill>
              </a:rPr>
              <a:t>Chapter</a:t>
            </a:r>
            <a:r>
              <a:rPr lang="fr-FR" sz="3200" b="1" dirty="0">
                <a:solidFill>
                  <a:srgbClr val="FFFF00"/>
                </a:solidFill>
              </a:rPr>
              <a:t> 21 : Web API - Basics</a:t>
            </a:r>
            <a:endParaRPr lang="en-US" sz="3200" b="1" dirty="0">
              <a:solidFill>
                <a:srgbClr val="FFFF00"/>
              </a:solidFill>
            </a:endParaRP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188517"/>
            <a:ext cx="7272153" cy="3224731"/>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Q182. What is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Web API</a:t>
            </a:r>
            <a:r>
              <a:rPr lang="en-US" sz="1600" dirty="0">
                <a:hlinkClick r:id="rId3" action="ppaction://hlinksldjump">
                  <a:extLst>
                    <a:ext uri="{A12FA001-AC4F-418D-AE19-62706E023703}">
                      <ahyp:hlinkClr xmlns:ahyp="http://schemas.microsoft.com/office/drawing/2018/hyperlinkcolor" val="tx"/>
                    </a:ext>
                  </a:extLst>
                </a:hlinkClick>
              </a:rPr>
              <a:t>? What is the purpose of Web API?</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Q183. What are Web API advantages over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WCF</a:t>
            </a:r>
            <a:r>
              <a:rPr lang="en-US" sz="1600" dirty="0">
                <a:hlinkClick r:id="rId4" action="ppaction://hlinksldjump">
                  <a:extLst>
                    <a:ext uri="{A12FA001-AC4F-418D-AE19-62706E023703}">
                      <ahyp:hlinkClr xmlns:ahyp="http://schemas.microsoft.com/office/drawing/2018/hyperlinkcolor" val="tx"/>
                    </a:ext>
                  </a:extLst>
                </a:hlinkClick>
              </a:rPr>
              <a:t> and web serivces?</a:t>
            </a: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Q184. What are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HTTP verbs or HTTP methods</a:t>
            </a:r>
            <a:r>
              <a:rPr lang="en-US" sz="1600" dirty="0">
                <a:hlinkClick r:id="rId5" action="ppaction://hlinksldjump">
                  <a:extLst>
                    <a:ext uri="{A12FA001-AC4F-418D-AE19-62706E023703}">
                      <ahyp:hlinkClr xmlns:ahyp="http://schemas.microsoft.com/office/drawing/2018/hyperlinkcolor" val="tx"/>
                    </a:ext>
                  </a:extLst>
                </a:hlinkClick>
              </a:rPr>
              <a:t>?</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Q185. What is the difference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Rest API </a:t>
            </a:r>
            <a:r>
              <a:rPr lang="en-US" sz="1600" dirty="0">
                <a:hlinkClick r:id="rId6"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Web API</a:t>
            </a:r>
            <a:r>
              <a:rPr lang="en-US" sz="1600" dirty="0">
                <a:hlinkClick r:id="rId6" action="ppaction://hlinksldjump">
                  <a:extLst>
                    <a:ext uri="{A12FA001-AC4F-418D-AE19-62706E023703}">
                      <ahyp:hlinkClr xmlns:ahyp="http://schemas.microsoft.com/office/drawing/2018/hyperlinkcolor" val="tx"/>
                    </a:ext>
                  </a:extLst>
                </a:hlinkClick>
              </a:rPr>
              <a:t>?</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Q186. What are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REST guidelines</a:t>
            </a:r>
            <a:r>
              <a:rPr lang="en-US" sz="1600" dirty="0">
                <a:hlinkClick r:id="rId7" action="ppaction://hlinksldjump">
                  <a:extLst>
                    <a:ext uri="{A12FA001-AC4F-418D-AE19-62706E023703}">
                      <ahyp:hlinkClr xmlns:ahyp="http://schemas.microsoft.com/office/drawing/2018/hyperlinkcolor" val="tx"/>
                    </a:ext>
                  </a:extLst>
                </a:hlinkClick>
              </a:rPr>
              <a:t>? What is the difference between Rest and Restful?</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Q187. Is it possible to use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WCF </a:t>
            </a:r>
            <a:r>
              <a:rPr lang="en-US" sz="1600" dirty="0">
                <a:hlinkClick r:id="rId8" action="ppaction://hlinksldjump">
                  <a:extLst>
                    <a:ext uri="{A12FA001-AC4F-418D-AE19-62706E023703}">
                      <ahyp:hlinkClr xmlns:ahyp="http://schemas.microsoft.com/office/drawing/2018/hyperlinkcolor" val="tx"/>
                    </a:ext>
                  </a:extLst>
                </a:hlinkClick>
              </a:rPr>
              <a:t>as Restful services?</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Q188. How to consume Web API from a .NET MVC application?</a:t>
            </a:r>
            <a:endParaRPr lang="en-US" sz="1600" dirty="0">
              <a:hlinkClick r:id="rId4"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Q189. What is the difference between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Web API </a:t>
            </a:r>
            <a:r>
              <a:rPr lang="en-US" sz="1600" dirty="0">
                <a:hlinkClick r:id="rId10"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MVC Controller</a:t>
            </a:r>
            <a:r>
              <a:rPr lang="en-US" sz="1600" dirty="0">
                <a:hlinkClick r:id="rId10" action="ppaction://hlinksldjump">
                  <a:extLst>
                    <a:ext uri="{A12FA001-AC4F-418D-AE19-62706E023703}">
                      <ahyp:hlinkClr xmlns:ahyp="http://schemas.microsoft.com/office/drawing/2018/hyperlinkcolor" val="tx"/>
                    </a:ext>
                  </a:extLst>
                </a:hlinkClick>
              </a:rPr>
              <a:t>?</a:t>
            </a:r>
            <a:endParaRPr lang="en-US" sz="1600" dirty="0"/>
          </a:p>
        </p:txBody>
      </p:sp>
      <p:sp>
        <p:nvSpPr>
          <p:cNvPr id="2" name="TextBox 1">
            <a:extLst>
              <a:ext uri="{FF2B5EF4-FFF2-40B4-BE49-F238E27FC236}">
                <a16:creationId xmlns:a16="http://schemas.microsoft.com/office/drawing/2014/main" id="{CC44BE23-6FDA-23AC-69AA-84B43229B792}"/>
              </a:ext>
            </a:extLst>
          </p:cNvPr>
          <p:cNvSpPr txBox="1"/>
          <p:nvPr/>
        </p:nvSpPr>
        <p:spPr>
          <a:xfrm>
            <a:off x="5710177" y="2517238"/>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3" name="Picture 2">
            <a:extLst>
              <a:ext uri="{FF2B5EF4-FFF2-40B4-BE49-F238E27FC236}">
                <a16:creationId xmlns:a16="http://schemas.microsoft.com/office/drawing/2014/main" id="{9B24602D-2251-4FC8-DD0B-2E00F5DC919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393087" y="2188517"/>
            <a:ext cx="4546953" cy="2542057"/>
          </a:xfrm>
          <a:prstGeom prst="rect">
            <a:avLst/>
          </a:prstGeom>
        </p:spPr>
      </p:pic>
      <p:sp>
        <p:nvSpPr>
          <p:cNvPr id="4" name="TextBox 3">
            <a:extLst>
              <a:ext uri="{FF2B5EF4-FFF2-40B4-BE49-F238E27FC236}">
                <a16:creationId xmlns:a16="http://schemas.microsoft.com/office/drawing/2014/main" id="{977CA6D1-4D24-8B0E-9851-0A7A57DC0EE8}"/>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main index</a:t>
            </a:r>
            <a:endParaRPr lang="en-IN" sz="1400" dirty="0"/>
          </a:p>
        </p:txBody>
      </p:sp>
    </p:spTree>
    <p:extLst>
      <p:ext uri="{BB962C8B-B14F-4D97-AF65-F5344CB8AC3E}">
        <p14:creationId xmlns:p14="http://schemas.microsoft.com/office/powerpoint/2010/main" val="3261863951"/>
      </p:ext>
    </p:extLst>
  </p:cSld>
  <p:clrMapOvr>
    <a:overrideClrMapping bg1="dk1" tx1="lt1" bg2="dk2" tx2="lt2" accent1="accent1" accent2="accent2" accent3="accent3" accent4="accent4" accent5="accent5" accent6="accent6" hlink="hlink" folHlink="folHlink"/>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Web API? What is the purpose of Web API?</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AB166CA-4A64-4D9D-8787-379B051FFB11}"/>
              </a:ext>
            </a:extLst>
          </p:cNvPr>
          <p:cNvSpPr txBox="1"/>
          <p:nvPr/>
        </p:nvSpPr>
        <p:spPr>
          <a:xfrm>
            <a:off x="406705" y="1221771"/>
            <a:ext cx="5465986" cy="286232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API(</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Application Programming Interface)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are HTTP based services that can be accessed from browser or mobile-apps.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API enables different software applications to communicate with each other through the internet.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API’s mostly use JSON and XML formats to transfer data between different applications.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3B67E0E-B058-498F-927C-201756CAD5D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76753" y="3041059"/>
            <a:ext cx="5870364" cy="3281934"/>
          </a:xfrm>
          <a:prstGeom prst="rect">
            <a:avLst/>
          </a:prstGeom>
        </p:spPr>
      </p:pic>
      <p:pic>
        <p:nvPicPr>
          <p:cNvPr id="6" name="Picture 5">
            <a:extLst>
              <a:ext uri="{FF2B5EF4-FFF2-40B4-BE49-F238E27FC236}">
                <a16:creationId xmlns:a16="http://schemas.microsoft.com/office/drawing/2014/main" id="{B7FAEDCF-7109-B5B2-2600-66598579729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50602" y="1049177"/>
            <a:ext cx="3507309" cy="2036502"/>
          </a:xfrm>
          <a:prstGeom prst="rect">
            <a:avLst/>
          </a:prstGeom>
        </p:spPr>
      </p:pic>
      <p:sp>
        <p:nvSpPr>
          <p:cNvPr id="2" name="Octagon 1">
            <a:extLst>
              <a:ext uri="{FF2B5EF4-FFF2-40B4-BE49-F238E27FC236}">
                <a16:creationId xmlns:a16="http://schemas.microsoft.com/office/drawing/2014/main" id="{A4AF2B3F-9ECC-FCD9-7FE0-ECDADAC9A335}"/>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Q182</a:t>
            </a:r>
          </a:p>
        </p:txBody>
      </p:sp>
      <p:sp>
        <p:nvSpPr>
          <p:cNvPr id="4" name="Title 3">
            <a:extLst>
              <a:ext uri="{FF2B5EF4-FFF2-40B4-BE49-F238E27FC236}">
                <a16:creationId xmlns:a16="http://schemas.microsoft.com/office/drawing/2014/main" id="{962BD454-660E-06E3-7785-1F1A6A3FC22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Q182. What is Web API? What is the purpose of Web API?</a:t>
            </a:r>
            <a:endParaRPr lang="en-IN" dirty="0"/>
          </a:p>
        </p:txBody>
      </p:sp>
      <p:sp>
        <p:nvSpPr>
          <p:cNvPr id="5" name="TextBox 4">
            <a:extLst>
              <a:ext uri="{FF2B5EF4-FFF2-40B4-BE49-F238E27FC236}">
                <a16:creationId xmlns:a16="http://schemas.microsoft.com/office/drawing/2014/main" id="{6BD1E717-83B2-F6C3-D8E5-0DBBEBE7E2B6}"/>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57834080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Web API advantages over WCF and web serivces?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AB166CA-4A64-4D9D-8787-379B051FFB11}"/>
              </a:ext>
            </a:extLst>
          </p:cNvPr>
          <p:cNvSpPr txBox="1"/>
          <p:nvPr/>
        </p:nvSpPr>
        <p:spPr>
          <a:xfrm>
            <a:off x="579103" y="1188055"/>
            <a:ext cx="5516897" cy="4247317"/>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APIs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simpler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use and learn, and use familiar web technologies like HTTP, JSON and XML.</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APIs are more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flexible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can be hosted on a wide range of platforms, and are compatible with many devices including mobile devices, web browsers, and IoT devices.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APIs are more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scalable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can handle a large number of requests without consuming too many resources.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APIs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faster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than WCF because they use lightweight protocols like JSON and HTTP.</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076" name="Picture 4" descr="What is the difference between a web API and a web service? - Stack Overflow">
            <a:extLst>
              <a:ext uri="{FF2B5EF4-FFF2-40B4-BE49-F238E27FC236}">
                <a16:creationId xmlns:a16="http://schemas.microsoft.com/office/drawing/2014/main" id="{FC40C6FD-3A0F-4527-A02C-140D1F45FBF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096000" y="935288"/>
            <a:ext cx="5860548" cy="43593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E039CC5-E441-4584-BFA3-C966E1403F8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20990" y="271383"/>
            <a:ext cx="708721" cy="281964"/>
          </a:xfrm>
          <a:prstGeom prst="rect">
            <a:avLst/>
          </a:prstGeom>
        </p:spPr>
      </p:pic>
      <p:sp>
        <p:nvSpPr>
          <p:cNvPr id="2" name="Octagon 1">
            <a:extLst>
              <a:ext uri="{FF2B5EF4-FFF2-40B4-BE49-F238E27FC236}">
                <a16:creationId xmlns:a16="http://schemas.microsoft.com/office/drawing/2014/main" id="{44ED4EAA-B3D2-0C44-9545-8AD875F64E63}"/>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Q183</a:t>
            </a:r>
          </a:p>
        </p:txBody>
      </p:sp>
      <p:sp>
        <p:nvSpPr>
          <p:cNvPr id="3" name="Title 2">
            <a:extLst>
              <a:ext uri="{FF2B5EF4-FFF2-40B4-BE49-F238E27FC236}">
                <a16:creationId xmlns:a16="http://schemas.microsoft.com/office/drawing/2014/main" id="{393254AD-8EB1-4C75-B7F4-84550DECDE0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Q183. What are Web API advantages over WCF and web serivces?</a:t>
            </a:r>
            <a:endParaRPr lang="en-IN" dirty="0"/>
          </a:p>
        </p:txBody>
      </p:sp>
      <p:sp>
        <p:nvSpPr>
          <p:cNvPr id="5" name="TextBox 4">
            <a:extLst>
              <a:ext uri="{FF2B5EF4-FFF2-40B4-BE49-F238E27FC236}">
                <a16:creationId xmlns:a16="http://schemas.microsoft.com/office/drawing/2014/main" id="{7BF3E78C-4877-ACB4-3B3F-571DE5090CB1}"/>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7401772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HTTP verbs or HTTP methods?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B092262-E349-3D1C-B51F-BA83596C738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4366" y="1639317"/>
            <a:ext cx="8007800" cy="3286643"/>
          </a:xfrm>
          <a:prstGeom prst="rect">
            <a:avLst/>
          </a:prstGeom>
        </p:spPr>
      </p:pic>
      <p:pic>
        <p:nvPicPr>
          <p:cNvPr id="1026" name="Picture 2" descr="Angular, logo Icon in Vector Logo">
            <a:extLst>
              <a:ext uri="{FF2B5EF4-FFF2-40B4-BE49-F238E27FC236}">
                <a16:creationId xmlns:a16="http://schemas.microsoft.com/office/drawing/2014/main" id="{59DDEEFF-A918-5DFF-86D5-D46E61826C5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291889" y="2667234"/>
            <a:ext cx="765698" cy="7656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82A9183-D6AF-38C3-7822-444C49B050B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158177" y="2708271"/>
            <a:ext cx="813795" cy="705739"/>
          </a:xfrm>
          <a:prstGeom prst="rect">
            <a:avLst/>
          </a:prstGeom>
          <a:noFill/>
          <a:extLst>
            <a:ext uri="{909E8E84-426E-40DD-AFC4-6F175D3DCCD1}">
              <a14:hiddenFill xmlns:a14="http://schemas.microsoft.com/office/drawing/2010/main">
                <a:solidFill>
                  <a:srgbClr val="FFFFFF"/>
                </a:solidFill>
              </a14:hiddenFill>
            </a:ext>
          </a:extLst>
        </p:spPr>
      </p:pic>
      <p:sp>
        <p:nvSpPr>
          <p:cNvPr id="3" name="Octagon 2">
            <a:extLst>
              <a:ext uri="{FF2B5EF4-FFF2-40B4-BE49-F238E27FC236}">
                <a16:creationId xmlns:a16="http://schemas.microsoft.com/office/drawing/2014/main" id="{8DB8F033-BBCC-1134-2DC5-72348678F72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Q184</a:t>
            </a:r>
          </a:p>
        </p:txBody>
      </p:sp>
      <p:sp>
        <p:nvSpPr>
          <p:cNvPr id="4" name="Title 3">
            <a:extLst>
              <a:ext uri="{FF2B5EF4-FFF2-40B4-BE49-F238E27FC236}">
                <a16:creationId xmlns:a16="http://schemas.microsoft.com/office/drawing/2014/main" id="{D5B72012-FA0A-3F60-4925-9C84CB21240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Q184. What are HTTP verbs or HTTP methods?</a:t>
            </a:r>
            <a:endParaRPr lang="en-IN" dirty="0"/>
          </a:p>
        </p:txBody>
      </p:sp>
      <p:sp>
        <p:nvSpPr>
          <p:cNvPr id="6" name="TextBox 5">
            <a:extLst>
              <a:ext uri="{FF2B5EF4-FFF2-40B4-BE49-F238E27FC236}">
                <a16:creationId xmlns:a16="http://schemas.microsoft.com/office/drawing/2014/main" id="{CBEA12A7-3DCC-73B2-F2AE-2B3141F0FC76}"/>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3856704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HTTP verbs or HTTP methods?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F5FE988-122B-EB18-ADD7-0DE718A2F57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4770" y="1277677"/>
            <a:ext cx="10277475" cy="1514475"/>
          </a:xfrm>
          <a:prstGeom prst="rect">
            <a:avLst/>
          </a:prstGeom>
        </p:spPr>
      </p:pic>
      <p:pic>
        <p:nvPicPr>
          <p:cNvPr id="5" name="Picture 4">
            <a:extLst>
              <a:ext uri="{FF2B5EF4-FFF2-40B4-BE49-F238E27FC236}">
                <a16:creationId xmlns:a16="http://schemas.microsoft.com/office/drawing/2014/main" id="{F89DF20A-A166-AB0E-300B-EB0F1BF0912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05492" y="2777162"/>
            <a:ext cx="10306050" cy="695325"/>
          </a:xfrm>
          <a:prstGeom prst="rect">
            <a:avLst/>
          </a:prstGeom>
        </p:spPr>
      </p:pic>
      <p:pic>
        <p:nvPicPr>
          <p:cNvPr id="7" name="Picture 6">
            <a:extLst>
              <a:ext uri="{FF2B5EF4-FFF2-40B4-BE49-F238E27FC236}">
                <a16:creationId xmlns:a16="http://schemas.microsoft.com/office/drawing/2014/main" id="{E52AD4EC-DB34-0861-3106-25839020D43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34770" y="3465831"/>
            <a:ext cx="10306050" cy="1009650"/>
          </a:xfrm>
          <a:prstGeom prst="rect">
            <a:avLst/>
          </a:prstGeom>
        </p:spPr>
      </p:pic>
      <p:pic>
        <p:nvPicPr>
          <p:cNvPr id="9" name="Picture 8">
            <a:extLst>
              <a:ext uri="{FF2B5EF4-FFF2-40B4-BE49-F238E27FC236}">
                <a16:creationId xmlns:a16="http://schemas.microsoft.com/office/drawing/2014/main" id="{53823F2A-1F42-DE1A-D8BD-2991372C2F9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34770" y="4460491"/>
            <a:ext cx="10287000" cy="971550"/>
          </a:xfrm>
          <a:prstGeom prst="rect">
            <a:avLst/>
          </a:prstGeom>
        </p:spPr>
      </p:pic>
      <p:pic>
        <p:nvPicPr>
          <p:cNvPr id="12" name="Picture 11">
            <a:extLst>
              <a:ext uri="{FF2B5EF4-FFF2-40B4-BE49-F238E27FC236}">
                <a16:creationId xmlns:a16="http://schemas.microsoft.com/office/drawing/2014/main" id="{2F487855-2776-C9A1-C6DA-0B9253D66CB6}"/>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34770" y="5432041"/>
            <a:ext cx="10267950" cy="695325"/>
          </a:xfrm>
          <a:prstGeom prst="rect">
            <a:avLst/>
          </a:prstGeom>
        </p:spPr>
      </p:pic>
      <p:sp>
        <p:nvSpPr>
          <p:cNvPr id="2" name="Octagon 1">
            <a:extLst>
              <a:ext uri="{FF2B5EF4-FFF2-40B4-BE49-F238E27FC236}">
                <a16:creationId xmlns:a16="http://schemas.microsoft.com/office/drawing/2014/main" id="{7B441055-7DDA-6B45-8B9D-BBAD5368AA60}"/>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Q184</a:t>
            </a:r>
          </a:p>
        </p:txBody>
      </p:sp>
      <p:sp>
        <p:nvSpPr>
          <p:cNvPr id="6" name="TextBox 5">
            <a:extLst>
              <a:ext uri="{FF2B5EF4-FFF2-40B4-BE49-F238E27FC236}">
                <a16:creationId xmlns:a16="http://schemas.microsoft.com/office/drawing/2014/main" id="{397A7D8D-E309-0230-D40D-603534DDCC73}"/>
              </a:ext>
            </a:extLst>
          </p:cNvPr>
          <p:cNvSpPr txBox="1"/>
          <p:nvPr/>
        </p:nvSpPr>
        <p:spPr>
          <a:xfrm>
            <a:off x="10405730" y="6464930"/>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17695007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HTTP verbs or HTTP methods?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arameter Binding in ASP.NET Web API">
            <a:extLst>
              <a:ext uri="{FF2B5EF4-FFF2-40B4-BE49-F238E27FC236}">
                <a16:creationId xmlns:a16="http://schemas.microsoft.com/office/drawing/2014/main" id="{6587AD99-39C1-01FD-6318-ABBE5C0106DA}"/>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r="54919"/>
          <a:stretch/>
        </p:blipFill>
        <p:spPr bwMode="auto">
          <a:xfrm>
            <a:off x="6991823" y="1494880"/>
            <a:ext cx="4826447" cy="33619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DE8430F-0F56-77DA-6C03-FB76CBE7F43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2646" y="1609337"/>
            <a:ext cx="5903603" cy="2423017"/>
          </a:xfrm>
          <a:prstGeom prst="rect">
            <a:avLst/>
          </a:prstGeom>
        </p:spPr>
      </p:pic>
      <p:pic>
        <p:nvPicPr>
          <p:cNvPr id="6" name="Picture 2" descr="Angular, logo Icon in Vector Logo">
            <a:extLst>
              <a:ext uri="{FF2B5EF4-FFF2-40B4-BE49-F238E27FC236}">
                <a16:creationId xmlns:a16="http://schemas.microsoft.com/office/drawing/2014/main" id="{0F33AEFF-BD7B-D768-BCB3-F56E3A59C05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73730" y="2347369"/>
            <a:ext cx="564497" cy="5644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DB16300E-1DA9-3E12-5D8C-9872442D58F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65497" y="2347370"/>
            <a:ext cx="599955" cy="520293"/>
          </a:xfrm>
          <a:prstGeom prst="rect">
            <a:avLst/>
          </a:prstGeom>
          <a:noFill/>
          <a:extLst>
            <a:ext uri="{909E8E84-426E-40DD-AFC4-6F175D3DCCD1}">
              <a14:hiddenFill xmlns:a14="http://schemas.microsoft.com/office/drawing/2010/main">
                <a:solidFill>
                  <a:srgbClr val="FFFFFF"/>
                </a:solidFill>
              </a14:hiddenFill>
            </a:ext>
          </a:extLst>
        </p:spPr>
      </p:pic>
      <p:sp>
        <p:nvSpPr>
          <p:cNvPr id="3" name="Octagon 2">
            <a:extLst>
              <a:ext uri="{FF2B5EF4-FFF2-40B4-BE49-F238E27FC236}">
                <a16:creationId xmlns:a16="http://schemas.microsoft.com/office/drawing/2014/main" id="{1716C7C2-B5AE-57CF-B98E-AF4600CD7FB4}"/>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Q184</a:t>
            </a:r>
          </a:p>
        </p:txBody>
      </p:sp>
      <p:sp>
        <p:nvSpPr>
          <p:cNvPr id="7" name="TextBox 6">
            <a:extLst>
              <a:ext uri="{FF2B5EF4-FFF2-40B4-BE49-F238E27FC236}">
                <a16:creationId xmlns:a16="http://schemas.microsoft.com/office/drawing/2014/main" id="{0560FCED-5E4F-64EC-FDED-F29ABC0C6BC0}"/>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4423294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Rest API and Web API?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AB166CA-4A64-4D9D-8787-379B051FFB11}"/>
              </a:ext>
            </a:extLst>
          </p:cNvPr>
          <p:cNvSpPr txBox="1"/>
          <p:nvPr/>
        </p:nvSpPr>
        <p:spPr>
          <a:xfrm>
            <a:off x="406705" y="1330821"/>
            <a:ext cx="5289557"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REST is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set of guidelines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which helps in creating a system where applications can easily communicate with each other.</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REST stands for Representational State Transfer.</a:t>
            </a:r>
          </a:p>
        </p:txBody>
      </p:sp>
      <p:pic>
        <p:nvPicPr>
          <p:cNvPr id="1026" name="Picture 2" descr="What you need to know about RESTFUL (Architecture/ Design) | by Danyal  Gifany | Medium">
            <a:extLst>
              <a:ext uri="{FF2B5EF4-FFF2-40B4-BE49-F238E27FC236}">
                <a16:creationId xmlns:a16="http://schemas.microsoft.com/office/drawing/2014/main" id="{8238BA0E-F2AB-4CBA-997E-C4436F5FF03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13513" y="1330821"/>
            <a:ext cx="4298352" cy="4196358"/>
          </a:xfrm>
          <a:prstGeom prst="rect">
            <a:avLst/>
          </a:prstGeom>
          <a:noFill/>
          <a:extLst>
            <a:ext uri="{909E8E84-426E-40DD-AFC4-6F175D3DCCD1}">
              <a14:hiddenFill xmlns:a14="http://schemas.microsoft.com/office/drawing/2010/main">
                <a:solidFill>
                  <a:srgbClr val="FFFFFF"/>
                </a:solidFill>
              </a14:hiddenFill>
            </a:ext>
          </a:extLst>
        </p:spPr>
      </p:pic>
      <p:sp>
        <p:nvSpPr>
          <p:cNvPr id="2" name="Octagon 1">
            <a:extLst>
              <a:ext uri="{FF2B5EF4-FFF2-40B4-BE49-F238E27FC236}">
                <a16:creationId xmlns:a16="http://schemas.microsoft.com/office/drawing/2014/main" id="{2FC3EFAA-2783-44C9-779F-96C668C5E052}"/>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Q185</a:t>
            </a:r>
          </a:p>
        </p:txBody>
      </p:sp>
      <p:sp>
        <p:nvSpPr>
          <p:cNvPr id="3" name="Title 2">
            <a:extLst>
              <a:ext uri="{FF2B5EF4-FFF2-40B4-BE49-F238E27FC236}">
                <a16:creationId xmlns:a16="http://schemas.microsoft.com/office/drawing/2014/main" id="{C73E6B9E-6FD9-A70B-0574-207BCBF6BB1C}"/>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Q185. What is the difference Rest API and Web API?</a:t>
            </a:r>
            <a:endParaRPr lang="en-IN" dirty="0"/>
          </a:p>
        </p:txBody>
      </p:sp>
      <p:sp>
        <p:nvSpPr>
          <p:cNvPr id="5" name="TextBox 4">
            <a:extLst>
              <a:ext uri="{FF2B5EF4-FFF2-40B4-BE49-F238E27FC236}">
                <a16:creationId xmlns:a16="http://schemas.microsoft.com/office/drawing/2014/main" id="{E65E0FC8-7812-316C-FE72-12B904CEF5B0}"/>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50525755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REST guidelines? What is the difference between Rest and Restful?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AB166CA-4A64-4D9D-8787-379B051FFB11}"/>
              </a:ext>
            </a:extLst>
          </p:cNvPr>
          <p:cNvSpPr txBox="1"/>
          <p:nvPr/>
        </p:nvSpPr>
        <p:spPr>
          <a:xfrm>
            <a:off x="406705" y="838951"/>
            <a:ext cx="6137301" cy="53553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Separation of Client and Server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The implementation of the client and the server must be done independently.</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Stateless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The server will not store anything about the latest HTTP request the client made. It will treat every request as new request.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Uniform interface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Identify the resources by URL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www.abc.com/api/questions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Cacheable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The API response should be cacheable to improve the performance.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Layered system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The system should follow layered pattern. For example, MVC is a layered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72C19268-2DA8-4523-8875-5C5A28614898}"/>
              </a:ext>
            </a:extLst>
          </p:cNvPr>
          <p:cNvSpPr txBox="1"/>
          <p:nvPr/>
        </p:nvSpPr>
        <p:spPr>
          <a:xfrm>
            <a:off x="406705" y="5418884"/>
            <a:ext cx="6538025"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RESTFUL Service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If a system written by applying REST guidelines, then it is also called REST service or RESTful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C2CFBF2A-15EB-5333-EB8A-79952739E88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8984" y="290238"/>
            <a:ext cx="708721" cy="281964"/>
          </a:xfrm>
          <a:prstGeom prst="rect">
            <a:avLst/>
          </a:prstGeom>
        </p:spPr>
      </p:pic>
      <p:pic>
        <p:nvPicPr>
          <p:cNvPr id="4" name="Picture 3">
            <a:extLst>
              <a:ext uri="{FF2B5EF4-FFF2-40B4-BE49-F238E27FC236}">
                <a16:creationId xmlns:a16="http://schemas.microsoft.com/office/drawing/2014/main" id="{944BB655-B8FC-FF79-AD4F-B0F2F241884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944730" y="1099166"/>
            <a:ext cx="4219263" cy="3492500"/>
          </a:xfrm>
          <a:prstGeom prst="rect">
            <a:avLst/>
          </a:prstGeom>
        </p:spPr>
      </p:pic>
      <p:sp>
        <p:nvSpPr>
          <p:cNvPr id="3" name="Octagon 2">
            <a:extLst>
              <a:ext uri="{FF2B5EF4-FFF2-40B4-BE49-F238E27FC236}">
                <a16:creationId xmlns:a16="http://schemas.microsoft.com/office/drawing/2014/main" id="{137DE055-22BC-65B2-78DA-3738D59DEE88}"/>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Q186</a:t>
            </a:r>
          </a:p>
        </p:txBody>
      </p:sp>
      <p:sp>
        <p:nvSpPr>
          <p:cNvPr id="5" name="Title 4">
            <a:extLst>
              <a:ext uri="{FF2B5EF4-FFF2-40B4-BE49-F238E27FC236}">
                <a16:creationId xmlns:a16="http://schemas.microsoft.com/office/drawing/2014/main" id="{7033A76F-7A8A-DC63-AD12-EFC1C4840D7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Q186. What are REST guidelines? What is the difference between Rest and Restful?</a:t>
            </a:r>
            <a:endParaRPr lang="en-IN" dirty="0"/>
          </a:p>
        </p:txBody>
      </p:sp>
      <p:sp>
        <p:nvSpPr>
          <p:cNvPr id="7" name="TextBox 6">
            <a:extLst>
              <a:ext uri="{FF2B5EF4-FFF2-40B4-BE49-F238E27FC236}">
                <a16:creationId xmlns:a16="http://schemas.microsoft.com/office/drawing/2014/main" id="{95DAE95E-BD52-275F-B237-B7783D43073E}"/>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40429264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Is it possible to use WCF as Restful services?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6B5C93C-8EF8-4C70-BFFB-D48B4284441B}"/>
              </a:ext>
            </a:extLst>
          </p:cNvPr>
          <p:cNvSpPr txBox="1"/>
          <p:nvPr/>
        </p:nvSpPr>
        <p:spPr>
          <a:xfrm>
            <a:off x="1214437" y="1244084"/>
            <a:ext cx="6115050"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Yes, we can develop RESTful services with WCF by following the REST guidelines in WCF service.</a:t>
            </a:r>
          </a:p>
        </p:txBody>
      </p:sp>
      <p:sp>
        <p:nvSpPr>
          <p:cNvPr id="2" name="Octagon 1">
            <a:extLst>
              <a:ext uri="{FF2B5EF4-FFF2-40B4-BE49-F238E27FC236}">
                <a16:creationId xmlns:a16="http://schemas.microsoft.com/office/drawing/2014/main" id="{B0E1BE1E-BC73-FBF4-52EA-38F0F7B9A9DA}"/>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Q187</a:t>
            </a:r>
          </a:p>
        </p:txBody>
      </p:sp>
      <p:sp>
        <p:nvSpPr>
          <p:cNvPr id="3" name="Title 2">
            <a:extLst>
              <a:ext uri="{FF2B5EF4-FFF2-40B4-BE49-F238E27FC236}">
                <a16:creationId xmlns:a16="http://schemas.microsoft.com/office/drawing/2014/main" id="{5E3099B7-9A7C-6851-C6C3-11373A3F8F04}"/>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Q187. Is it possible to use WCF as Restful services?</a:t>
            </a:r>
            <a:endParaRPr lang="en-IN" dirty="0"/>
          </a:p>
        </p:txBody>
      </p:sp>
      <p:sp>
        <p:nvSpPr>
          <p:cNvPr id="5" name="TextBox 4">
            <a:extLst>
              <a:ext uri="{FF2B5EF4-FFF2-40B4-BE49-F238E27FC236}">
                <a16:creationId xmlns:a16="http://schemas.microsoft.com/office/drawing/2014/main" id="{E4BCB384-77A9-BD03-2772-0B4DEF2E6658}"/>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360224279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1" name="Picture 2050">
            <a:extLst>
              <a:ext uri="{FF2B5EF4-FFF2-40B4-BE49-F238E27FC236}">
                <a16:creationId xmlns:a16="http://schemas.microsoft.com/office/drawing/2014/main" id="{743E9F24-A704-4AFE-BC93-50DE2F45C0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42268" y="1128885"/>
            <a:ext cx="6324144" cy="5676729"/>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consume Web API from a .NET MVC application?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AB166CA-4A64-4D9D-8787-379B051FFB11}"/>
              </a:ext>
            </a:extLst>
          </p:cNvPr>
          <p:cNvSpPr txBox="1"/>
          <p:nvPr/>
        </p:nvSpPr>
        <p:spPr>
          <a:xfrm>
            <a:off x="624818" y="996047"/>
            <a:ext cx="4021341"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API methods can be consumed with the help of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HttpClient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class.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2D85B6E1-A7B7-4009-9B37-5C90286FD211}"/>
              </a:ext>
            </a:extLst>
          </p:cNvPr>
          <p:cNvCxnSpPr/>
          <p:nvPr/>
        </p:nvCxnSpPr>
        <p:spPr>
          <a:xfrm flipV="1">
            <a:off x="6782241" y="2505205"/>
            <a:ext cx="2392471" cy="1719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AA8C3C6-B54A-4BA2-A2FD-D118E9D7B9C1}"/>
              </a:ext>
            </a:extLst>
          </p:cNvPr>
          <p:cNvSpPr/>
          <p:nvPr/>
        </p:nvSpPr>
        <p:spPr>
          <a:xfrm>
            <a:off x="9174712" y="2077039"/>
            <a:ext cx="2392470" cy="6001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1. Create the object of </a:t>
            </a:r>
            <a:r>
              <a:rPr kumimoji="0" lang="en-US" sz="1400" b="0" i="0" u="none" strike="noStrike" kern="1200" cap="none" spc="0" normalizeH="0" baseline="0" noProof="0" dirty="0" err="1">
                <a:ln>
                  <a:noFill/>
                </a:ln>
                <a:solidFill>
                  <a:srgbClr val="FF0000"/>
                </a:solidFill>
                <a:effectLst/>
                <a:uLnTx/>
                <a:uFillTx/>
                <a:latin typeface="Calibri" panose="020F0502020204030204"/>
                <a:ea typeface="+mn-ea"/>
                <a:cs typeface="+mn-cs"/>
              </a:rPr>
              <a:t>HttpClient</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class.</a:t>
            </a:r>
          </a:p>
        </p:txBody>
      </p:sp>
      <p:cxnSp>
        <p:nvCxnSpPr>
          <p:cNvPr id="17" name="Straight Arrow Connector 16">
            <a:extLst>
              <a:ext uri="{FF2B5EF4-FFF2-40B4-BE49-F238E27FC236}">
                <a16:creationId xmlns:a16="http://schemas.microsoft.com/office/drawing/2014/main" id="{6CA775EE-EB82-458D-A2F5-60D938A604EC}"/>
              </a:ext>
            </a:extLst>
          </p:cNvPr>
          <p:cNvCxnSpPr>
            <a:cxnSpLocks/>
          </p:cNvCxnSpPr>
          <p:nvPr/>
        </p:nvCxnSpPr>
        <p:spPr>
          <a:xfrm flipH="1" flipV="1">
            <a:off x="5033979" y="2866639"/>
            <a:ext cx="1441977" cy="176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BABA398-451A-4A67-A389-482D9C70BA12}"/>
              </a:ext>
            </a:extLst>
          </p:cNvPr>
          <p:cNvSpPr/>
          <p:nvPr/>
        </p:nvSpPr>
        <p:spPr>
          <a:xfrm>
            <a:off x="2009633" y="2566556"/>
            <a:ext cx="3024345" cy="6001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2. Set the </a:t>
            </a:r>
            <a:r>
              <a:rPr kumimoji="0" lang="en-US" sz="1400" b="0" i="0" u="none" strike="noStrike" kern="1200" cap="none" spc="0" normalizeH="0" baseline="0" noProof="0" dirty="0" err="1">
                <a:ln>
                  <a:noFill/>
                </a:ln>
                <a:solidFill>
                  <a:srgbClr val="FF0000"/>
                </a:solidFill>
                <a:effectLst/>
                <a:uLnTx/>
                <a:uFillTx/>
                <a:latin typeface="Calibri" panose="020F0502020204030204"/>
                <a:ea typeface="+mn-ea"/>
                <a:cs typeface="+mn-cs"/>
              </a:rPr>
              <a:t>BaseAddress</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property of client object.</a:t>
            </a:r>
          </a:p>
        </p:txBody>
      </p:sp>
      <p:cxnSp>
        <p:nvCxnSpPr>
          <p:cNvPr id="21" name="Straight Arrow Connector 20">
            <a:extLst>
              <a:ext uri="{FF2B5EF4-FFF2-40B4-BE49-F238E27FC236}">
                <a16:creationId xmlns:a16="http://schemas.microsoft.com/office/drawing/2014/main" id="{5046CA8A-D2C4-4877-9755-F5275E6A68EE}"/>
              </a:ext>
            </a:extLst>
          </p:cNvPr>
          <p:cNvCxnSpPr>
            <a:cxnSpLocks/>
          </p:cNvCxnSpPr>
          <p:nvPr/>
        </p:nvCxnSpPr>
        <p:spPr>
          <a:xfrm flipV="1">
            <a:off x="7429399" y="3357537"/>
            <a:ext cx="1745312" cy="3000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D339014-9187-4F04-B830-9BD82C07D335}"/>
              </a:ext>
            </a:extLst>
          </p:cNvPr>
          <p:cNvSpPr/>
          <p:nvPr/>
        </p:nvSpPr>
        <p:spPr>
          <a:xfrm>
            <a:off x="9174711" y="3035068"/>
            <a:ext cx="2487131" cy="6001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3. Add media type, the request format of data. Here it is json.</a:t>
            </a:r>
          </a:p>
        </p:txBody>
      </p:sp>
      <p:cxnSp>
        <p:nvCxnSpPr>
          <p:cNvPr id="24" name="Straight Arrow Connector 23">
            <a:extLst>
              <a:ext uri="{FF2B5EF4-FFF2-40B4-BE49-F238E27FC236}">
                <a16:creationId xmlns:a16="http://schemas.microsoft.com/office/drawing/2014/main" id="{52B30F7A-955A-49F5-8B84-8E1D4B37197A}"/>
              </a:ext>
            </a:extLst>
          </p:cNvPr>
          <p:cNvCxnSpPr>
            <a:cxnSpLocks/>
          </p:cNvCxnSpPr>
          <p:nvPr/>
        </p:nvCxnSpPr>
        <p:spPr>
          <a:xfrm flipH="1" flipV="1">
            <a:off x="5086946" y="4024130"/>
            <a:ext cx="3318018" cy="1818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D5B6EF2-CC0B-4553-8A3D-62DA81B9741A}"/>
              </a:ext>
            </a:extLst>
          </p:cNvPr>
          <p:cNvSpPr/>
          <p:nvPr/>
        </p:nvSpPr>
        <p:spPr>
          <a:xfrm>
            <a:off x="2055648" y="3600610"/>
            <a:ext cx="3024345" cy="112646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4. </a:t>
            </a:r>
            <a:r>
              <a:rPr kumimoji="0" lang="en-US" sz="1400" b="0" i="0" u="none" strike="noStrike" kern="1200" cap="none" spc="0" normalizeH="0" baseline="0" noProof="0" dirty="0" err="1">
                <a:ln>
                  <a:noFill/>
                </a:ln>
                <a:solidFill>
                  <a:srgbClr val="FF0000"/>
                </a:solidFill>
                <a:effectLst/>
                <a:uLnTx/>
                <a:uFillTx/>
                <a:latin typeface="Calibri" panose="020F0502020204030204"/>
                <a:ea typeface="+mn-ea"/>
                <a:cs typeface="+mn-cs"/>
              </a:rPr>
              <a:t>GetAsync</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method will send request to find api resource </a:t>
            </a:r>
            <a:r>
              <a:rPr kumimoji="0" lang="en-US" sz="1400" b="0" i="0" u="none" strike="noStrike" kern="1200" cap="none" spc="0" normalizeH="0" baseline="0" noProof="0" dirty="0" err="1">
                <a:ln>
                  <a:noFill/>
                </a:ln>
                <a:solidFill>
                  <a:srgbClr val="FF0000"/>
                </a:solidFill>
                <a:effectLst/>
                <a:uLnTx/>
                <a:uFillTx/>
                <a:latin typeface="Calibri" panose="020F0502020204030204"/>
                <a:ea typeface="+mn-ea"/>
                <a:cs typeface="+mn-cs"/>
              </a:rPr>
              <a:t>GetAllEmployees</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And then store the response in </a:t>
            </a:r>
            <a:r>
              <a:rPr kumimoji="0" lang="en-US" sz="1400" b="0" i="0" u="none" strike="noStrike" kern="1200" cap="none" spc="0" normalizeH="0" baseline="0" noProof="0" dirty="0" err="1">
                <a:ln>
                  <a:noFill/>
                </a:ln>
                <a:solidFill>
                  <a:srgbClr val="FF0000"/>
                </a:solidFill>
                <a:effectLst/>
                <a:uLnTx/>
                <a:uFillTx/>
                <a:latin typeface="Calibri" panose="020F0502020204030204"/>
                <a:ea typeface="+mn-ea"/>
                <a:cs typeface="+mn-cs"/>
              </a:rPr>
              <a:t>HttpResponseMessage</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class object. </a:t>
            </a:r>
          </a:p>
        </p:txBody>
      </p:sp>
      <p:cxnSp>
        <p:nvCxnSpPr>
          <p:cNvPr id="27" name="Straight Arrow Connector 26">
            <a:extLst>
              <a:ext uri="{FF2B5EF4-FFF2-40B4-BE49-F238E27FC236}">
                <a16:creationId xmlns:a16="http://schemas.microsoft.com/office/drawing/2014/main" id="{1CD05018-33F3-4CEA-80F1-150563D854F7}"/>
              </a:ext>
            </a:extLst>
          </p:cNvPr>
          <p:cNvCxnSpPr>
            <a:cxnSpLocks/>
          </p:cNvCxnSpPr>
          <p:nvPr/>
        </p:nvCxnSpPr>
        <p:spPr>
          <a:xfrm flipV="1">
            <a:off x="8012628" y="4636108"/>
            <a:ext cx="1162083" cy="543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636B4AE-47CE-4415-A0D0-CABD6D558B34}"/>
              </a:ext>
            </a:extLst>
          </p:cNvPr>
          <p:cNvSpPr/>
          <p:nvPr/>
        </p:nvSpPr>
        <p:spPr>
          <a:xfrm>
            <a:off x="9174711" y="4470387"/>
            <a:ext cx="2392471" cy="48885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5. Checking the response is successful or not.</a:t>
            </a:r>
          </a:p>
        </p:txBody>
      </p:sp>
      <p:cxnSp>
        <p:nvCxnSpPr>
          <p:cNvPr id="31" name="Straight Arrow Connector 30">
            <a:extLst>
              <a:ext uri="{FF2B5EF4-FFF2-40B4-BE49-F238E27FC236}">
                <a16:creationId xmlns:a16="http://schemas.microsoft.com/office/drawing/2014/main" id="{42AC355B-F5A5-499F-817F-D147ABEA56E5}"/>
              </a:ext>
            </a:extLst>
          </p:cNvPr>
          <p:cNvCxnSpPr>
            <a:cxnSpLocks/>
          </p:cNvCxnSpPr>
          <p:nvPr/>
        </p:nvCxnSpPr>
        <p:spPr>
          <a:xfrm flipH="1">
            <a:off x="5086946" y="5239161"/>
            <a:ext cx="1505222" cy="3871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D3286E8-739C-44CA-8762-16906A754CF4}"/>
              </a:ext>
            </a:extLst>
          </p:cNvPr>
          <p:cNvSpPr/>
          <p:nvPr/>
        </p:nvSpPr>
        <p:spPr>
          <a:xfrm>
            <a:off x="2009633" y="5326192"/>
            <a:ext cx="3024345" cy="6001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6. If successful then result is saved in a variable</a:t>
            </a:r>
          </a:p>
        </p:txBody>
      </p:sp>
      <p:cxnSp>
        <p:nvCxnSpPr>
          <p:cNvPr id="36" name="Straight Arrow Connector 35">
            <a:extLst>
              <a:ext uri="{FF2B5EF4-FFF2-40B4-BE49-F238E27FC236}">
                <a16:creationId xmlns:a16="http://schemas.microsoft.com/office/drawing/2014/main" id="{253DAFD7-5AE2-4EFD-959C-2503E01D6B5C}"/>
              </a:ext>
            </a:extLst>
          </p:cNvPr>
          <p:cNvCxnSpPr>
            <a:cxnSpLocks/>
          </p:cNvCxnSpPr>
          <p:nvPr/>
        </p:nvCxnSpPr>
        <p:spPr>
          <a:xfrm>
            <a:off x="6475956" y="5628153"/>
            <a:ext cx="2698755" cy="267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1A8F91F-6A93-41ED-8435-34BA8B33FF15}"/>
              </a:ext>
            </a:extLst>
          </p:cNvPr>
          <p:cNvSpPr/>
          <p:nvPr/>
        </p:nvSpPr>
        <p:spPr>
          <a:xfrm>
            <a:off x="9174711" y="5706898"/>
            <a:ext cx="2392471" cy="88879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7. Then the variable will be deserialized from json format to Employee object.</a:t>
            </a:r>
          </a:p>
        </p:txBody>
      </p:sp>
      <p:sp>
        <p:nvSpPr>
          <p:cNvPr id="2" name="Octagon 1">
            <a:extLst>
              <a:ext uri="{FF2B5EF4-FFF2-40B4-BE49-F238E27FC236}">
                <a16:creationId xmlns:a16="http://schemas.microsoft.com/office/drawing/2014/main" id="{25729816-EAB4-70CE-11C4-8521764DA8F3}"/>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Q188</a:t>
            </a:r>
          </a:p>
        </p:txBody>
      </p:sp>
      <p:sp>
        <p:nvSpPr>
          <p:cNvPr id="3" name="Title 2">
            <a:extLst>
              <a:ext uri="{FF2B5EF4-FFF2-40B4-BE49-F238E27FC236}">
                <a16:creationId xmlns:a16="http://schemas.microsoft.com/office/drawing/2014/main" id="{818EC296-643D-9A07-3888-83B176C69089}"/>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Q188. How to consume Web API from a .NET MVC application?</a:t>
            </a:r>
            <a:endParaRPr lang="en-IN" dirty="0"/>
          </a:p>
        </p:txBody>
      </p:sp>
      <p:sp>
        <p:nvSpPr>
          <p:cNvPr id="5" name="TextBox 4">
            <a:extLst>
              <a:ext uri="{FF2B5EF4-FFF2-40B4-BE49-F238E27FC236}">
                <a16:creationId xmlns:a16="http://schemas.microsoft.com/office/drawing/2014/main" id="{4B947E63-A5A4-89CF-02CC-A391B5E0CFC9}"/>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961109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FFADA7-E4A3-EB27-E607-72C10D1C791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42350" y="899516"/>
            <a:ext cx="5140299" cy="3009569"/>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0885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Polymorphism and what are its types? When to use polymorphism?</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a:t>
            </a:r>
          </a:p>
        </p:txBody>
      </p:sp>
      <p:sp>
        <p:nvSpPr>
          <p:cNvPr id="7" name="TextBox 6">
            <a:extLst>
              <a:ext uri="{FF2B5EF4-FFF2-40B4-BE49-F238E27FC236}">
                <a16:creationId xmlns:a16="http://schemas.microsoft.com/office/drawing/2014/main" id="{5D398173-BCA9-4B54-8A4C-BCE0770FF234}"/>
              </a:ext>
            </a:extLst>
          </p:cNvPr>
          <p:cNvSpPr txBox="1"/>
          <p:nvPr/>
        </p:nvSpPr>
        <p:spPr>
          <a:xfrm>
            <a:off x="432486" y="1025366"/>
            <a:ext cx="4683211"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10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Polymorphism is the ability of a variable, object, or function to take on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MULTIPLE FORMS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4FF70446-4D1F-28E2-7AB4-7C2CB323E062}"/>
              </a:ext>
            </a:extLst>
          </p:cNvPr>
          <p:cNvCxnSpPr>
            <a:cxnSpLocks/>
          </p:cNvCxnSpPr>
          <p:nvPr/>
        </p:nvCxnSpPr>
        <p:spPr>
          <a:xfrm>
            <a:off x="7794171" y="1656532"/>
            <a:ext cx="2411614" cy="2216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22BE0FB-D634-79E9-0B99-2AF8AB3A0631}"/>
              </a:ext>
            </a:extLst>
          </p:cNvPr>
          <p:cNvSpPr/>
          <p:nvPr/>
        </p:nvSpPr>
        <p:spPr>
          <a:xfrm>
            <a:off x="10205785" y="1339133"/>
            <a:ext cx="1553729" cy="107818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Function with same name but have multiple forms</a:t>
            </a:r>
          </a:p>
        </p:txBody>
      </p:sp>
      <p:cxnSp>
        <p:nvCxnSpPr>
          <p:cNvPr id="18" name="Straight Arrow Connector 17">
            <a:extLst>
              <a:ext uri="{FF2B5EF4-FFF2-40B4-BE49-F238E27FC236}">
                <a16:creationId xmlns:a16="http://schemas.microsoft.com/office/drawing/2014/main" id="{03D8B3C6-7509-E797-3EB6-F96CC92650A8}"/>
              </a:ext>
            </a:extLst>
          </p:cNvPr>
          <p:cNvCxnSpPr>
            <a:cxnSpLocks/>
            <a:endCxn id="13" idx="1"/>
          </p:cNvCxnSpPr>
          <p:nvPr/>
        </p:nvCxnSpPr>
        <p:spPr>
          <a:xfrm flipV="1">
            <a:off x="8113486" y="1878227"/>
            <a:ext cx="2092299" cy="7260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B4D786C-0999-BCF7-8FD9-2D342CB41521}"/>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657614" y="2322031"/>
            <a:ext cx="4407871" cy="3910908"/>
          </a:xfrm>
          <a:prstGeom prst="rect">
            <a:avLst/>
          </a:prstGeom>
          <a:noFill/>
          <a:ln>
            <a:noFill/>
          </a:ln>
        </p:spPr>
      </p:pic>
      <p:pic>
        <p:nvPicPr>
          <p:cNvPr id="16" name="Picture 15">
            <a:extLst>
              <a:ext uri="{FF2B5EF4-FFF2-40B4-BE49-F238E27FC236}">
                <a16:creationId xmlns:a16="http://schemas.microsoft.com/office/drawing/2014/main" id="{915AFBAD-403B-48E6-8D15-9AF19B3E19E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842350" y="4226484"/>
            <a:ext cx="4683211" cy="2322287"/>
          </a:xfrm>
          <a:prstGeom prst="rect">
            <a:avLst/>
          </a:prstGeom>
        </p:spPr>
      </p:pic>
      <p:sp>
        <p:nvSpPr>
          <p:cNvPr id="3" name="Title 2">
            <a:extLst>
              <a:ext uri="{FF2B5EF4-FFF2-40B4-BE49-F238E27FC236}">
                <a16:creationId xmlns:a16="http://schemas.microsoft.com/office/drawing/2014/main" id="{E5F1A5D4-DAA0-20BF-DB4C-DE0D37017B0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Q19. What is Polymorphism and what are its types? When to use polymorphism?</a:t>
            </a:r>
            <a:endParaRPr lang="en-IN" dirty="0"/>
          </a:p>
        </p:txBody>
      </p:sp>
      <p:sp>
        <p:nvSpPr>
          <p:cNvPr id="8" name="TextBox 7">
            <a:extLst>
              <a:ext uri="{FF2B5EF4-FFF2-40B4-BE49-F238E27FC236}">
                <a16:creationId xmlns:a16="http://schemas.microsoft.com/office/drawing/2014/main" id="{380A58B1-16BA-96E6-BEE6-AF37143B67B5}"/>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E87E1DEB-BBB1-8147-23AE-77A1A24FAEF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315140241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Web API and MVC Controller?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BDB36F2-E470-671E-5F9C-6F04CC72F92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6000" y="1455926"/>
            <a:ext cx="5888636" cy="1186388"/>
          </a:xfrm>
          <a:prstGeom prst="rect">
            <a:avLst/>
          </a:prstGeom>
        </p:spPr>
      </p:pic>
      <p:sp>
        <p:nvSpPr>
          <p:cNvPr id="6" name="TextBox 5">
            <a:extLst>
              <a:ext uri="{FF2B5EF4-FFF2-40B4-BE49-F238E27FC236}">
                <a16:creationId xmlns:a16="http://schemas.microsoft.com/office/drawing/2014/main" id="{6FDD54C8-4551-D06C-490C-F66D0199DC36}"/>
              </a:ext>
            </a:extLst>
          </p:cNvPr>
          <p:cNvSpPr txBox="1"/>
          <p:nvPr/>
        </p:nvSpPr>
        <p:spPr>
          <a:xfrm>
            <a:off x="6006061" y="1026556"/>
            <a:ext cx="611598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API Controller</a:t>
            </a:r>
          </a:p>
        </p:txBody>
      </p:sp>
      <p:sp>
        <p:nvSpPr>
          <p:cNvPr id="7" name="TextBox 6">
            <a:extLst>
              <a:ext uri="{FF2B5EF4-FFF2-40B4-BE49-F238E27FC236}">
                <a16:creationId xmlns:a16="http://schemas.microsoft.com/office/drawing/2014/main" id="{5536AEDF-03C5-6721-7CD5-07A2DB1D0A9D}"/>
              </a:ext>
            </a:extLst>
          </p:cNvPr>
          <p:cNvSpPr txBox="1"/>
          <p:nvPr/>
        </p:nvSpPr>
        <p:spPr>
          <a:xfrm>
            <a:off x="6006061" y="4229271"/>
            <a:ext cx="611598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MVC Controller</a:t>
            </a:r>
          </a:p>
        </p:txBody>
      </p:sp>
      <p:pic>
        <p:nvPicPr>
          <p:cNvPr id="9" name="Picture 8">
            <a:extLst>
              <a:ext uri="{FF2B5EF4-FFF2-40B4-BE49-F238E27FC236}">
                <a16:creationId xmlns:a16="http://schemas.microsoft.com/office/drawing/2014/main" id="{BAE41CD8-9966-A458-0ECB-C9D2AD6DC9F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96000" y="4816128"/>
            <a:ext cx="4482058" cy="659569"/>
          </a:xfrm>
          <a:prstGeom prst="rect">
            <a:avLst/>
          </a:prstGeom>
        </p:spPr>
      </p:pic>
      <p:pic>
        <p:nvPicPr>
          <p:cNvPr id="12" name="Picture 11">
            <a:extLst>
              <a:ext uri="{FF2B5EF4-FFF2-40B4-BE49-F238E27FC236}">
                <a16:creationId xmlns:a16="http://schemas.microsoft.com/office/drawing/2014/main" id="{D5F2488A-5787-77C3-D62C-80DE9F79D3A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065488" y="5756764"/>
            <a:ext cx="8919148" cy="659570"/>
          </a:xfrm>
          <a:prstGeom prst="rect">
            <a:avLst/>
          </a:prstGeom>
        </p:spPr>
      </p:pic>
      <p:graphicFrame>
        <p:nvGraphicFramePr>
          <p:cNvPr id="13" name="Table 2">
            <a:extLst>
              <a:ext uri="{FF2B5EF4-FFF2-40B4-BE49-F238E27FC236}">
                <a16:creationId xmlns:a16="http://schemas.microsoft.com/office/drawing/2014/main" id="{29718613-721C-76CF-92DE-1920003D2186}"/>
              </a:ext>
            </a:extLst>
          </p:cNvPr>
          <p:cNvGraphicFramePr>
            <a:graphicFrameLocks noGrp="1"/>
          </p:cNvGraphicFramePr>
          <p:nvPr/>
        </p:nvGraphicFramePr>
        <p:xfrm>
          <a:off x="492176" y="1196939"/>
          <a:ext cx="4964244" cy="3201885"/>
        </p:xfrm>
        <a:graphic>
          <a:graphicData uri="http://schemas.openxmlformats.org/drawingml/2006/table">
            <a:tbl>
              <a:tblPr firstRow="1" bandRow="1">
                <a:tableStyleId>{68D230F3-CF80-4859-8CE7-A43EE81993B5}</a:tableStyleId>
              </a:tblPr>
              <a:tblGrid>
                <a:gridCol w="2482122">
                  <a:extLst>
                    <a:ext uri="{9D8B030D-6E8A-4147-A177-3AD203B41FA5}">
                      <a16:colId xmlns:a16="http://schemas.microsoft.com/office/drawing/2014/main" val="3521745101"/>
                    </a:ext>
                  </a:extLst>
                </a:gridCol>
                <a:gridCol w="2482122">
                  <a:extLst>
                    <a:ext uri="{9D8B030D-6E8A-4147-A177-3AD203B41FA5}">
                      <a16:colId xmlns:a16="http://schemas.microsoft.com/office/drawing/2014/main" val="4294366942"/>
                    </a:ext>
                  </a:extLst>
                </a:gridCol>
              </a:tblGrid>
              <a:tr h="616722">
                <a:tc>
                  <a:txBody>
                    <a:bodyPr/>
                    <a:lstStyle/>
                    <a:p>
                      <a:pPr algn="ctr"/>
                      <a:r>
                        <a:rPr lang="en-US" sz="1600" dirty="0"/>
                        <a:t>Web API Controller</a:t>
                      </a:r>
                    </a:p>
                  </a:txBody>
                  <a:tcPr marL="180000" marR="180000" marT="180000"/>
                </a:tc>
                <a:tc>
                  <a:txBody>
                    <a:bodyPr/>
                    <a:lstStyle/>
                    <a:p>
                      <a:pPr algn="ctr"/>
                      <a:r>
                        <a:rPr lang="en-US" sz="1600" dirty="0"/>
                        <a:t>MVC Controller</a:t>
                      </a:r>
                    </a:p>
                  </a:txBody>
                  <a:tcPr marL="180000" marR="180000" marT="180000"/>
                </a:tc>
                <a:extLst>
                  <a:ext uri="{0D108BD9-81ED-4DB2-BD59-A6C34878D82A}">
                    <a16:rowId xmlns:a16="http://schemas.microsoft.com/office/drawing/2014/main" val="2060765113"/>
                  </a:ext>
                </a:extLst>
              </a:tr>
              <a:tr h="1520684">
                <a:tc>
                  <a:txBody>
                    <a:bodyPr/>
                    <a:lstStyle/>
                    <a:p>
                      <a:r>
                        <a:rPr lang="en-US" sz="1600" dirty="0"/>
                        <a:t>1. Web api controller derives from SYSTEM.WEB.HTTP.APICONTROLLER class.</a:t>
                      </a:r>
                    </a:p>
                    <a:p>
                      <a:pPr marL="0" indent="0">
                        <a:buNone/>
                      </a:pPr>
                      <a:endParaRPr lang="en-US" sz="1600" dirty="0"/>
                    </a:p>
                  </a:txBody>
                  <a:tcPr marL="180000" marR="180000" marT="180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ASP.NET MVC controller derives from SYSTEM.WEB.MVC.CONTROLLER class.</a:t>
                      </a:r>
                    </a:p>
                    <a:p>
                      <a:endParaRPr lang="en-US" sz="1600" dirty="0"/>
                    </a:p>
                  </a:txBody>
                  <a:tcPr marL="180000" marR="180000" marT="180000"/>
                </a:tc>
                <a:extLst>
                  <a:ext uri="{0D108BD9-81ED-4DB2-BD59-A6C34878D82A}">
                    <a16:rowId xmlns:a16="http://schemas.microsoft.com/office/drawing/2014/main" val="694572917"/>
                  </a:ext>
                </a:extLst>
              </a:tr>
              <a:tr h="1064479">
                <a:tc>
                  <a:txBody>
                    <a:bodyPr/>
                    <a:lstStyle/>
                    <a:p>
                      <a:r>
                        <a:rPr lang="en-US" sz="1600" dirty="0"/>
                        <a:t>2. Web API controller does not give view support.</a:t>
                      </a:r>
                    </a:p>
                  </a:txBody>
                  <a:tcPr marL="180000" marR="180000" marT="180000"/>
                </a:tc>
                <a:tc>
                  <a:txBody>
                    <a:bodyPr/>
                    <a:lstStyle/>
                    <a:p>
                      <a:r>
                        <a:rPr lang="en-US" sz="1600" dirty="0"/>
                        <a:t>ASP.NET MVC gives view support.</a:t>
                      </a:r>
                    </a:p>
                  </a:txBody>
                  <a:tcPr marL="180000" marR="180000" marT="180000"/>
                </a:tc>
                <a:extLst>
                  <a:ext uri="{0D108BD9-81ED-4DB2-BD59-A6C34878D82A}">
                    <a16:rowId xmlns:a16="http://schemas.microsoft.com/office/drawing/2014/main" val="486234886"/>
                  </a:ext>
                </a:extLst>
              </a:tr>
            </a:tbl>
          </a:graphicData>
        </a:graphic>
      </p:graphicFrame>
      <p:pic>
        <p:nvPicPr>
          <p:cNvPr id="3" name="Picture 2">
            <a:extLst>
              <a:ext uri="{FF2B5EF4-FFF2-40B4-BE49-F238E27FC236}">
                <a16:creationId xmlns:a16="http://schemas.microsoft.com/office/drawing/2014/main" id="{75683FEA-B260-6E0E-F75E-8A5CD30E3C80}"/>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096000" y="2857212"/>
            <a:ext cx="5776209" cy="776615"/>
          </a:xfrm>
          <a:prstGeom prst="rect">
            <a:avLst/>
          </a:prstGeom>
        </p:spPr>
      </p:pic>
      <p:sp>
        <p:nvSpPr>
          <p:cNvPr id="2" name="Octagon 1">
            <a:extLst>
              <a:ext uri="{FF2B5EF4-FFF2-40B4-BE49-F238E27FC236}">
                <a16:creationId xmlns:a16="http://schemas.microsoft.com/office/drawing/2014/main" id="{4FE545F7-B5AE-4E5B-6D3A-980A7C898EDF}"/>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Q189</a:t>
            </a:r>
          </a:p>
        </p:txBody>
      </p:sp>
      <p:sp>
        <p:nvSpPr>
          <p:cNvPr id="5" name="Title 4">
            <a:extLst>
              <a:ext uri="{FF2B5EF4-FFF2-40B4-BE49-F238E27FC236}">
                <a16:creationId xmlns:a16="http://schemas.microsoft.com/office/drawing/2014/main" id="{7F6D29D8-983B-3669-C960-492DC67497D0}"/>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Q189. What is the difference between Web API and MVC Controller?</a:t>
            </a:r>
            <a:endParaRPr lang="en-IN" dirty="0"/>
          </a:p>
        </p:txBody>
      </p:sp>
      <p:sp>
        <p:nvSpPr>
          <p:cNvPr id="11" name="TextBox 10">
            <a:extLst>
              <a:ext uri="{FF2B5EF4-FFF2-40B4-BE49-F238E27FC236}">
                <a16:creationId xmlns:a16="http://schemas.microsoft.com/office/drawing/2014/main" id="{2F8EB2F7-2E2B-07E4-BD3C-B5BA662D8D12}"/>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144409557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4" y="525272"/>
            <a:ext cx="7667602" cy="1325563"/>
          </a:xfrm>
        </p:spPr>
        <p:txBody>
          <a:bodyPr>
            <a:noAutofit/>
          </a:bodyPr>
          <a:lstStyle/>
          <a:p>
            <a:r>
              <a:rPr lang="fr-FR" sz="3200" b="1" dirty="0" err="1">
                <a:solidFill>
                  <a:srgbClr val="FFFF00"/>
                </a:solidFill>
              </a:rPr>
              <a:t>Chapter</a:t>
            </a:r>
            <a:r>
              <a:rPr lang="fr-FR" sz="3200" b="1" dirty="0">
                <a:solidFill>
                  <a:srgbClr val="FFFF00"/>
                </a:solidFill>
              </a:rPr>
              <a:t> 22 : Web API – </a:t>
            </a:r>
            <a:r>
              <a:rPr lang="fr-FR" sz="3200" b="1" dirty="0" err="1">
                <a:solidFill>
                  <a:srgbClr val="FFFF00"/>
                </a:solidFill>
              </a:rPr>
              <a:t>Authentication</a:t>
            </a:r>
            <a:r>
              <a:rPr lang="fr-FR" sz="3200" b="1" dirty="0">
                <a:solidFill>
                  <a:srgbClr val="FFFF00"/>
                </a:solidFill>
              </a:rPr>
              <a:t> &amp; JWT</a:t>
            </a:r>
            <a:endParaRPr lang="en-US" sz="3200" b="1" dirty="0">
              <a:solidFill>
                <a:srgbClr val="FFFF00"/>
              </a:solidFill>
            </a:endParaRP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188517"/>
            <a:ext cx="7272153" cy="2818649"/>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Q190. What are the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types of authentication </a:t>
            </a:r>
            <a:r>
              <a:rPr lang="en-US" sz="1600" dirty="0">
                <a:hlinkClick r:id="rId3" action="ppaction://hlinksldjump">
                  <a:extLst>
                    <a:ext uri="{A12FA001-AC4F-418D-AE19-62706E023703}">
                      <ahyp:hlinkClr xmlns:ahyp="http://schemas.microsoft.com/office/drawing/2018/hyperlinkcolor" val="tx"/>
                    </a:ext>
                  </a:extLst>
                </a:hlinkClick>
              </a:rPr>
              <a:t>techniques in web api?</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Q191. What is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Basic Authentication </a:t>
            </a:r>
            <a:r>
              <a:rPr lang="en-US" sz="1600" dirty="0">
                <a:hlinkClick r:id="rId4" action="ppaction://hlinksldjump">
                  <a:extLst>
                    <a:ext uri="{A12FA001-AC4F-418D-AE19-62706E023703}">
                      <ahyp:hlinkClr xmlns:ahyp="http://schemas.microsoft.com/office/drawing/2018/hyperlinkcolor" val="tx"/>
                    </a:ext>
                  </a:extLst>
                </a:hlinkClick>
              </a:rPr>
              <a:t>in Web API?</a:t>
            </a:r>
            <a:endParaRPr lang="en-US" sz="1600" dirty="0"/>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Q192. What is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API Key </a:t>
            </a:r>
            <a:r>
              <a:rPr lang="en-US" sz="1600" dirty="0">
                <a:hlinkClick r:id="rId5" action="ppaction://hlinksldjump">
                  <a:extLst>
                    <a:ext uri="{A12FA001-AC4F-418D-AE19-62706E023703}">
                      <ahyp:hlinkClr xmlns:ahyp="http://schemas.microsoft.com/office/drawing/2018/hyperlinkcolor" val="tx"/>
                    </a:ext>
                  </a:extLst>
                </a:hlinkClick>
              </a:rPr>
              <a:t>Authentication in Web API?</a:t>
            </a: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Q193. What is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Token </a:t>
            </a:r>
            <a:r>
              <a:rPr lang="en-US" sz="1600" dirty="0">
                <a:hlinkClick r:id="rId6" action="ppaction://hlinksldjump">
                  <a:extLst>
                    <a:ext uri="{A12FA001-AC4F-418D-AE19-62706E023703}">
                      <ahyp:hlinkClr xmlns:ahyp="http://schemas.microsoft.com/office/drawing/2018/hyperlinkcolor" val="tx"/>
                    </a:ext>
                  </a:extLst>
                </a:hlinkClick>
              </a:rPr>
              <a:t>based authentication?</a:t>
            </a:r>
            <a:endParaRPr lang="en-US" sz="1600" dirty="0">
              <a:hlinkClick r:id="rId5"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Q194. What is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JWT</a:t>
            </a:r>
            <a:r>
              <a:rPr lang="en-US" sz="1600" dirty="0">
                <a:hlinkClick r:id="rId7" action="ppaction://hlinksldjump">
                  <a:extLst>
                    <a:ext uri="{A12FA001-AC4F-418D-AE19-62706E023703}">
                      <ahyp:hlinkClr xmlns:ahyp="http://schemas.microsoft.com/office/drawing/2018/hyperlinkcolor" val="tx"/>
                    </a:ext>
                  </a:extLst>
                </a:hlinkClick>
              </a:rPr>
              <a:t> Authentication?</a:t>
            </a:r>
            <a:endParaRPr lang="en-US" sz="1600" dirty="0">
              <a:solidFill>
                <a:srgbClr val="0563C1"/>
              </a:solidFill>
              <a:hlinkClick r:id="rId8"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Q195.  What are the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parts of JWT </a:t>
            </a:r>
            <a:r>
              <a:rPr lang="en-US" sz="1600" dirty="0">
                <a:hlinkClick r:id="rId8" action="ppaction://hlinksldjump">
                  <a:extLst>
                    <a:ext uri="{A12FA001-AC4F-418D-AE19-62706E023703}">
                      <ahyp:hlinkClr xmlns:ahyp="http://schemas.microsoft.com/office/drawing/2018/hyperlinkcolor" val="tx"/>
                    </a:ext>
                  </a:extLst>
                </a:hlinkClick>
              </a:rPr>
              <a:t>token?</a:t>
            </a: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Q196. Where JWT token reside in the request?</a:t>
            </a:r>
            <a:endParaRPr lang="en-US" sz="1600" dirty="0"/>
          </a:p>
        </p:txBody>
      </p:sp>
      <p:sp>
        <p:nvSpPr>
          <p:cNvPr id="2" name="TextBox 1">
            <a:extLst>
              <a:ext uri="{FF2B5EF4-FFF2-40B4-BE49-F238E27FC236}">
                <a16:creationId xmlns:a16="http://schemas.microsoft.com/office/drawing/2014/main" id="{6F342A64-C9E0-4B0D-DDEB-77F6FBE35A99}"/>
              </a:ext>
            </a:extLst>
          </p:cNvPr>
          <p:cNvSpPr txBox="1"/>
          <p:nvPr/>
        </p:nvSpPr>
        <p:spPr>
          <a:xfrm>
            <a:off x="3791441" y="3259723"/>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DB3A0B09-BEDD-1E10-7834-7AFB86E32DBB}"/>
              </a:ext>
            </a:extLst>
          </p:cNvPr>
          <p:cNvSpPr txBox="1"/>
          <p:nvPr/>
        </p:nvSpPr>
        <p:spPr>
          <a:xfrm>
            <a:off x="3184206" y="362733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4" name="Picture 3">
            <a:extLst>
              <a:ext uri="{FF2B5EF4-FFF2-40B4-BE49-F238E27FC236}">
                <a16:creationId xmlns:a16="http://schemas.microsoft.com/office/drawing/2014/main" id="{C0C52B01-4734-677D-0BA9-F309838CCD59}"/>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234245" y="2188517"/>
            <a:ext cx="2390775" cy="3343275"/>
          </a:xfrm>
          <a:prstGeom prst="rect">
            <a:avLst/>
          </a:prstGeom>
        </p:spPr>
      </p:pic>
      <p:sp>
        <p:nvSpPr>
          <p:cNvPr id="5" name="TextBox 4">
            <a:extLst>
              <a:ext uri="{FF2B5EF4-FFF2-40B4-BE49-F238E27FC236}">
                <a16:creationId xmlns:a16="http://schemas.microsoft.com/office/drawing/2014/main" id="{6283932F-D566-857A-E752-9128EAFD87E5}"/>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main index</a:t>
            </a:r>
            <a:endParaRPr lang="en-IN" sz="1400" dirty="0"/>
          </a:p>
        </p:txBody>
      </p:sp>
    </p:spTree>
    <p:extLst>
      <p:ext uri="{BB962C8B-B14F-4D97-AF65-F5344CB8AC3E}">
        <p14:creationId xmlns:p14="http://schemas.microsoft.com/office/powerpoint/2010/main" val="2054361442"/>
      </p:ext>
    </p:extLst>
  </p:cSld>
  <p:clrMapOvr>
    <a:overrideClrMapping bg1="dk1" tx1="lt1" bg2="dk2" tx2="lt2" accent1="accent1" accent2="accent2" accent3="accent3" accent4="accent4" accent5="accent5" accent6="accent6" hlink="hlink" folHlink="folHlink"/>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types of authentication techniques in web api?</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FCD80EFC-1C3F-32A0-CDED-E3D1E80D87E2}"/>
              </a:ext>
            </a:extLst>
          </p:cNvPr>
          <p:cNvGraphicFramePr/>
          <p:nvPr/>
        </p:nvGraphicFramePr>
        <p:xfrm>
          <a:off x="6050603" y="1005702"/>
          <a:ext cx="4656926" cy="55644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43059EDD-5601-1A46-049A-1E0539A12D62}"/>
              </a:ext>
            </a:extLst>
          </p:cNvPr>
          <p:cNvSpPr txBox="1"/>
          <p:nvPr/>
        </p:nvSpPr>
        <p:spPr>
          <a:xfrm>
            <a:off x="810321" y="1230554"/>
            <a:ext cx="4900931"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Authentication is the process of verifying the identity of a user by validating their credentials such as username and password.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CD9D7393-A89D-597B-2A60-533067CBE014}"/>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865832" y="2754087"/>
            <a:ext cx="2390775" cy="3343275"/>
          </a:xfrm>
          <a:prstGeom prst="rect">
            <a:avLst/>
          </a:prstGeom>
        </p:spPr>
      </p:pic>
      <p:sp>
        <p:nvSpPr>
          <p:cNvPr id="2" name="Octagon 1">
            <a:extLst>
              <a:ext uri="{FF2B5EF4-FFF2-40B4-BE49-F238E27FC236}">
                <a16:creationId xmlns:a16="http://schemas.microsoft.com/office/drawing/2014/main" id="{4DCD8530-597A-D2E6-75F9-50EFD15BD63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Q190</a:t>
            </a:r>
          </a:p>
        </p:txBody>
      </p:sp>
      <p:sp>
        <p:nvSpPr>
          <p:cNvPr id="3" name="Title 2">
            <a:extLst>
              <a:ext uri="{FF2B5EF4-FFF2-40B4-BE49-F238E27FC236}">
                <a16:creationId xmlns:a16="http://schemas.microsoft.com/office/drawing/2014/main" id="{266300E4-82C7-EA38-5708-110028CF273C}"/>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Q190. What are the types of authentication techniques in web api?</a:t>
            </a:r>
            <a:endParaRPr lang="en-IN" dirty="0"/>
          </a:p>
        </p:txBody>
      </p:sp>
      <p:sp>
        <p:nvSpPr>
          <p:cNvPr id="4" name="TextBox 3">
            <a:extLst>
              <a:ext uri="{FF2B5EF4-FFF2-40B4-BE49-F238E27FC236}">
                <a16:creationId xmlns:a16="http://schemas.microsoft.com/office/drawing/2014/main" id="{3046D21A-7488-0D3F-B247-807EAC97EEB0}"/>
              </a:ext>
            </a:extLst>
          </p:cNvPr>
          <p:cNvSpPr txBox="1"/>
          <p:nvPr/>
        </p:nvSpPr>
        <p:spPr>
          <a:xfrm>
            <a:off x="10405730" y="6464930"/>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Tree>
    <p:extLst>
      <p:ext uri="{BB962C8B-B14F-4D97-AF65-F5344CB8AC3E}">
        <p14:creationId xmlns:p14="http://schemas.microsoft.com/office/powerpoint/2010/main" val="19836745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Basic Authentication in Web API?</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037E21-14BE-4F30-9531-2EAE1AF192DD}"/>
              </a:ext>
            </a:extLst>
          </p:cNvPr>
          <p:cNvSpPr txBox="1"/>
          <p:nvPr/>
        </p:nvSpPr>
        <p:spPr>
          <a:xfrm>
            <a:off x="406705" y="1175600"/>
            <a:ext cx="4194403"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In Basic Authentication, the user passes their credentials on a post request. At the </a:t>
            </a: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WebAPI</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end, credentials are verified, and response is sent back.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descr="Authentication In Web API">
            <a:extLst>
              <a:ext uri="{FF2B5EF4-FFF2-40B4-BE49-F238E27FC236}">
                <a16:creationId xmlns:a16="http://schemas.microsoft.com/office/drawing/2014/main" id="{46B3F396-7571-4BBD-AF1F-80242287E74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94420" y="3131061"/>
            <a:ext cx="6790875" cy="33786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ED1CA6B-3AE3-F61A-3314-ABB912EF8C5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54002" y="961405"/>
            <a:ext cx="2933700" cy="1876425"/>
          </a:xfrm>
          <a:prstGeom prst="rect">
            <a:avLst/>
          </a:prstGeom>
        </p:spPr>
      </p:pic>
      <p:sp>
        <p:nvSpPr>
          <p:cNvPr id="4" name="TextBox 3">
            <a:extLst>
              <a:ext uri="{FF2B5EF4-FFF2-40B4-BE49-F238E27FC236}">
                <a16:creationId xmlns:a16="http://schemas.microsoft.com/office/drawing/2014/main" id="{A766B140-60C2-7E09-725E-DB24D93FC395}"/>
              </a:ext>
            </a:extLst>
          </p:cNvPr>
          <p:cNvSpPr txBox="1"/>
          <p:nvPr/>
        </p:nvSpPr>
        <p:spPr>
          <a:xfrm>
            <a:off x="406705" y="2795888"/>
            <a:ext cx="4194403"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The disadvantage of it is,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Basic Authentication sends credentials in plain text over the network, so it is not considered a secure method of authentication. </a:t>
            </a:r>
          </a:p>
        </p:txBody>
      </p:sp>
      <p:sp>
        <p:nvSpPr>
          <p:cNvPr id="2" name="Octagon 1">
            <a:extLst>
              <a:ext uri="{FF2B5EF4-FFF2-40B4-BE49-F238E27FC236}">
                <a16:creationId xmlns:a16="http://schemas.microsoft.com/office/drawing/2014/main" id="{E058EBCB-EC1E-8018-4C81-DEA7A66721BE}"/>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Q191</a:t>
            </a:r>
          </a:p>
        </p:txBody>
      </p:sp>
      <p:sp>
        <p:nvSpPr>
          <p:cNvPr id="5" name="Title 4">
            <a:extLst>
              <a:ext uri="{FF2B5EF4-FFF2-40B4-BE49-F238E27FC236}">
                <a16:creationId xmlns:a16="http://schemas.microsoft.com/office/drawing/2014/main" id="{9FBFE7CE-BCA1-9E2E-5910-3DB76BFE5BE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Q191. What is Basic Authentication in Web API?</a:t>
            </a:r>
            <a:endParaRPr lang="en-IN" dirty="0"/>
          </a:p>
        </p:txBody>
      </p:sp>
      <p:sp>
        <p:nvSpPr>
          <p:cNvPr id="7" name="TextBox 6">
            <a:extLst>
              <a:ext uri="{FF2B5EF4-FFF2-40B4-BE49-F238E27FC236}">
                <a16:creationId xmlns:a16="http://schemas.microsoft.com/office/drawing/2014/main" id="{A658DC25-5A10-7FEA-3A3F-004620F5BC31}"/>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90160610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API Key Authentication in Web API?</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037E21-14BE-4F30-9531-2EAE1AF192DD}"/>
              </a:ext>
            </a:extLst>
          </p:cNvPr>
          <p:cNvSpPr txBox="1"/>
          <p:nvPr/>
        </p:nvSpPr>
        <p:spPr>
          <a:xfrm>
            <a:off x="406705" y="1131457"/>
            <a:ext cx="3970423" cy="258532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API Key Authentication - </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In API Key Authentication, the API owner will share an API key with the users and this key will authenticate the users of that API.</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The disadvantage of it is,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API keys can be shared or stolen therefore it may not be suitable for all scenarios. </a:t>
            </a:r>
          </a:p>
        </p:txBody>
      </p:sp>
      <p:pic>
        <p:nvPicPr>
          <p:cNvPr id="5" name="Picture 4">
            <a:extLst>
              <a:ext uri="{FF2B5EF4-FFF2-40B4-BE49-F238E27FC236}">
                <a16:creationId xmlns:a16="http://schemas.microsoft.com/office/drawing/2014/main" id="{C00016BE-4B47-4C4E-AF9A-665132F89C7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23791" y="1131457"/>
            <a:ext cx="7214770" cy="3250340"/>
          </a:xfrm>
          <a:prstGeom prst="rect">
            <a:avLst/>
          </a:prstGeom>
        </p:spPr>
      </p:pic>
      <p:sp>
        <p:nvSpPr>
          <p:cNvPr id="2" name="Octagon 1">
            <a:extLst>
              <a:ext uri="{FF2B5EF4-FFF2-40B4-BE49-F238E27FC236}">
                <a16:creationId xmlns:a16="http://schemas.microsoft.com/office/drawing/2014/main" id="{93C4920B-D049-EE60-2350-009004EE298C}"/>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Q192</a:t>
            </a:r>
          </a:p>
        </p:txBody>
      </p:sp>
      <p:sp>
        <p:nvSpPr>
          <p:cNvPr id="3" name="Title 2">
            <a:extLst>
              <a:ext uri="{FF2B5EF4-FFF2-40B4-BE49-F238E27FC236}">
                <a16:creationId xmlns:a16="http://schemas.microsoft.com/office/drawing/2014/main" id="{5AA438CA-4806-6C38-4FC5-DF26B2EECA8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Q192. What is API Key Authentication in Web API?</a:t>
            </a:r>
            <a:endParaRPr lang="en-IN" dirty="0"/>
          </a:p>
        </p:txBody>
      </p:sp>
      <p:sp>
        <p:nvSpPr>
          <p:cNvPr id="6" name="TextBox 5">
            <a:extLst>
              <a:ext uri="{FF2B5EF4-FFF2-40B4-BE49-F238E27FC236}">
                <a16:creationId xmlns:a16="http://schemas.microsoft.com/office/drawing/2014/main" id="{3D5E24FC-05BF-D7BC-D096-F44C85FB20BC}"/>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6161245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Token based authentication?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39EA71-20D3-4AEC-9BAB-5F73FF437A1B}"/>
              </a:ext>
            </a:extLst>
          </p:cNvPr>
          <p:cNvSpPr txBox="1"/>
          <p:nvPr/>
        </p:nvSpPr>
        <p:spPr>
          <a:xfrm>
            <a:off x="744884" y="1178352"/>
            <a:ext cx="5019735" cy="424731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Token-based authentication is a 4 step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Client application first sends a request to Authentication server with valid </a:t>
            </a: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credentials</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The Authentication server/ Web API sends an </a:t>
            </a: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Access token</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to the client as a response.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In next request, the client uses the same token to access the restricted resources until the token is </a:t>
            </a: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valid</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or not expired.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If the Access token is expired, then the client application can request for a new access token by using </a:t>
            </a: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Refresh token</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5E8A92A-C7F3-48E1-AF19-9DBC59DEE42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41882" y="290238"/>
            <a:ext cx="708721" cy="281964"/>
          </a:xfrm>
          <a:prstGeom prst="rect">
            <a:avLst/>
          </a:prstGeom>
        </p:spPr>
      </p:pic>
      <p:pic>
        <p:nvPicPr>
          <p:cNvPr id="3" name="Picture 2">
            <a:extLst>
              <a:ext uri="{FF2B5EF4-FFF2-40B4-BE49-F238E27FC236}">
                <a16:creationId xmlns:a16="http://schemas.microsoft.com/office/drawing/2014/main" id="{5D205730-A22A-354F-A181-782474C66BA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30329" y="1178352"/>
            <a:ext cx="4816787" cy="3608394"/>
          </a:xfrm>
          <a:prstGeom prst="rect">
            <a:avLst/>
          </a:prstGeom>
        </p:spPr>
      </p:pic>
      <p:sp>
        <p:nvSpPr>
          <p:cNvPr id="2" name="Octagon 1">
            <a:extLst>
              <a:ext uri="{FF2B5EF4-FFF2-40B4-BE49-F238E27FC236}">
                <a16:creationId xmlns:a16="http://schemas.microsoft.com/office/drawing/2014/main" id="{A7C49F10-EA9B-C02E-D200-4ECCB8D3B7DD}"/>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Q193</a:t>
            </a:r>
          </a:p>
        </p:txBody>
      </p:sp>
      <p:sp>
        <p:nvSpPr>
          <p:cNvPr id="4" name="Title 3">
            <a:extLst>
              <a:ext uri="{FF2B5EF4-FFF2-40B4-BE49-F238E27FC236}">
                <a16:creationId xmlns:a16="http://schemas.microsoft.com/office/drawing/2014/main" id="{CC94A1AC-B1F7-B46C-4639-9D4DE8A9E63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Q193. What is Token based authentication?</a:t>
            </a:r>
            <a:endParaRPr lang="en-IN" dirty="0"/>
          </a:p>
        </p:txBody>
      </p:sp>
      <p:sp>
        <p:nvSpPr>
          <p:cNvPr id="6" name="TextBox 5">
            <a:extLst>
              <a:ext uri="{FF2B5EF4-FFF2-40B4-BE49-F238E27FC236}">
                <a16:creationId xmlns:a16="http://schemas.microsoft.com/office/drawing/2014/main" id="{7C96879A-1C6E-913C-753C-A514556E0999}"/>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75404834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JWT Authentication?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AB166CA-4A64-4D9D-8787-379B051FFB11}"/>
              </a:ext>
            </a:extLst>
          </p:cNvPr>
          <p:cNvSpPr txBox="1"/>
          <p:nvPr/>
        </p:nvSpPr>
        <p:spPr>
          <a:xfrm>
            <a:off x="914400" y="1044189"/>
            <a:ext cx="5181600"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JWT authentication is a token base authentication where JWT is a token format.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JWT stands for JSON Web Token.</a:t>
            </a:r>
          </a:p>
        </p:txBody>
      </p:sp>
      <p:pic>
        <p:nvPicPr>
          <p:cNvPr id="7" name="Picture 6">
            <a:extLst>
              <a:ext uri="{FF2B5EF4-FFF2-40B4-BE49-F238E27FC236}">
                <a16:creationId xmlns:a16="http://schemas.microsoft.com/office/drawing/2014/main" id="{7BBA0149-AD0E-4352-9D0B-84BA64ECA74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22949" y="290238"/>
            <a:ext cx="708721" cy="281964"/>
          </a:xfrm>
          <a:prstGeom prst="rect">
            <a:avLst/>
          </a:prstGeom>
        </p:spPr>
      </p:pic>
      <p:pic>
        <p:nvPicPr>
          <p:cNvPr id="3" name="Picture 2">
            <a:extLst>
              <a:ext uri="{FF2B5EF4-FFF2-40B4-BE49-F238E27FC236}">
                <a16:creationId xmlns:a16="http://schemas.microsoft.com/office/drawing/2014/main" id="{1D692179-A637-641A-23D4-ECCFD4F6321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4731" y="2679576"/>
            <a:ext cx="6186730" cy="1498847"/>
          </a:xfrm>
          <a:prstGeom prst="rect">
            <a:avLst/>
          </a:prstGeom>
        </p:spPr>
      </p:pic>
      <p:pic>
        <p:nvPicPr>
          <p:cNvPr id="5" name="Picture 4">
            <a:extLst>
              <a:ext uri="{FF2B5EF4-FFF2-40B4-BE49-F238E27FC236}">
                <a16:creationId xmlns:a16="http://schemas.microsoft.com/office/drawing/2014/main" id="{D445A3EC-7DFD-C031-5A63-2FE6B99AF68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952547" y="4163939"/>
            <a:ext cx="6069801" cy="765369"/>
          </a:xfrm>
          <a:prstGeom prst="rect">
            <a:avLst/>
          </a:prstGeom>
        </p:spPr>
      </p:pic>
      <p:pic>
        <p:nvPicPr>
          <p:cNvPr id="9" name="Picture 8">
            <a:extLst>
              <a:ext uri="{FF2B5EF4-FFF2-40B4-BE49-F238E27FC236}">
                <a16:creationId xmlns:a16="http://schemas.microsoft.com/office/drawing/2014/main" id="{5EEB3F14-AE9F-8D6A-2CFE-C07D1D86B3D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922571" y="4926624"/>
            <a:ext cx="6569416" cy="520876"/>
          </a:xfrm>
          <a:prstGeom prst="rect">
            <a:avLst/>
          </a:prstGeom>
        </p:spPr>
      </p:pic>
      <p:pic>
        <p:nvPicPr>
          <p:cNvPr id="12" name="Picture 11">
            <a:extLst>
              <a:ext uri="{FF2B5EF4-FFF2-40B4-BE49-F238E27FC236}">
                <a16:creationId xmlns:a16="http://schemas.microsoft.com/office/drawing/2014/main" id="{12C20C45-58A9-8A44-B1F3-E3854E1F2DD7}"/>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922571" y="5404060"/>
            <a:ext cx="6505633" cy="892930"/>
          </a:xfrm>
          <a:prstGeom prst="rect">
            <a:avLst/>
          </a:prstGeom>
        </p:spPr>
      </p:pic>
      <p:sp>
        <p:nvSpPr>
          <p:cNvPr id="2" name="Octagon 1">
            <a:extLst>
              <a:ext uri="{FF2B5EF4-FFF2-40B4-BE49-F238E27FC236}">
                <a16:creationId xmlns:a16="http://schemas.microsoft.com/office/drawing/2014/main" id="{4D98E088-8497-B29F-6702-A76BBF542BA6}"/>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Q194</a:t>
            </a:r>
          </a:p>
        </p:txBody>
      </p:sp>
      <p:sp>
        <p:nvSpPr>
          <p:cNvPr id="4" name="Title 3">
            <a:extLst>
              <a:ext uri="{FF2B5EF4-FFF2-40B4-BE49-F238E27FC236}">
                <a16:creationId xmlns:a16="http://schemas.microsoft.com/office/drawing/2014/main" id="{3F548AD6-B7B2-90F6-F9A7-801DFCEB0388}"/>
              </a:ext>
            </a:extLst>
          </p:cNvPr>
          <p:cNvSpPr>
            <a:spLocks noGrp="1"/>
          </p:cNvSpPr>
          <p:nvPr>
            <p:ph type="title" idx="4294967295"/>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Q194. What is JWT Authentication?</a:t>
            </a:r>
            <a:endParaRPr lang="en-IN" dirty="0"/>
          </a:p>
        </p:txBody>
      </p:sp>
      <p:sp>
        <p:nvSpPr>
          <p:cNvPr id="8" name="TextBox 7">
            <a:extLst>
              <a:ext uri="{FF2B5EF4-FFF2-40B4-BE49-F238E27FC236}">
                <a16:creationId xmlns:a16="http://schemas.microsoft.com/office/drawing/2014/main" id="{DE51CCE1-2E59-B5D2-A9A1-8292E9262FBF}"/>
              </a:ext>
            </a:extLst>
          </p:cNvPr>
          <p:cNvSpPr txBox="1"/>
          <p:nvPr/>
        </p:nvSpPr>
        <p:spPr>
          <a:xfrm>
            <a:off x="10405730" y="6464930"/>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257947807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parts of JWT token?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JSON Web Token Introduction - jwt.io">
            <a:extLst>
              <a:ext uri="{FF2B5EF4-FFF2-40B4-BE49-F238E27FC236}">
                <a16:creationId xmlns:a16="http://schemas.microsoft.com/office/drawing/2014/main" id="{BA480F5A-DA4D-46DB-A990-82F8CA80B98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26606" y="996236"/>
            <a:ext cx="5149043" cy="579267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6464648-893F-4042-A765-7F8AE3F7EAF3}"/>
              </a:ext>
            </a:extLst>
          </p:cNvPr>
          <p:cNvCxnSpPr>
            <a:cxnSpLocks/>
          </p:cNvCxnSpPr>
          <p:nvPr/>
        </p:nvCxnSpPr>
        <p:spPr>
          <a:xfrm flipV="1">
            <a:off x="7575693" y="3146224"/>
            <a:ext cx="1858110" cy="2136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A5440B5-C262-4ED8-8505-EB40B6059688}"/>
              </a:ext>
            </a:extLst>
          </p:cNvPr>
          <p:cNvSpPr/>
          <p:nvPr/>
        </p:nvSpPr>
        <p:spPr>
          <a:xfrm>
            <a:off x="9433803" y="2846142"/>
            <a:ext cx="2392470" cy="6001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The type of the token, which is JWT here.</a:t>
            </a:r>
          </a:p>
        </p:txBody>
      </p:sp>
      <p:cxnSp>
        <p:nvCxnSpPr>
          <p:cNvPr id="15" name="Straight Arrow Connector 14">
            <a:extLst>
              <a:ext uri="{FF2B5EF4-FFF2-40B4-BE49-F238E27FC236}">
                <a16:creationId xmlns:a16="http://schemas.microsoft.com/office/drawing/2014/main" id="{2D541CB9-7796-4725-8480-80F209478BFD}"/>
              </a:ext>
            </a:extLst>
          </p:cNvPr>
          <p:cNvCxnSpPr>
            <a:cxnSpLocks/>
          </p:cNvCxnSpPr>
          <p:nvPr/>
        </p:nvCxnSpPr>
        <p:spPr>
          <a:xfrm flipV="1">
            <a:off x="7417906" y="2212576"/>
            <a:ext cx="2016631" cy="9336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D3BE504-8A94-48B5-A192-5B1191428415}"/>
              </a:ext>
            </a:extLst>
          </p:cNvPr>
          <p:cNvSpPr/>
          <p:nvPr/>
        </p:nvSpPr>
        <p:spPr>
          <a:xfrm>
            <a:off x="9434537" y="1802080"/>
            <a:ext cx="2392470" cy="60016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Algorithm used to generate the token.</a:t>
            </a:r>
          </a:p>
        </p:txBody>
      </p:sp>
      <p:cxnSp>
        <p:nvCxnSpPr>
          <p:cNvPr id="20" name="Straight Arrow Connector 19">
            <a:extLst>
              <a:ext uri="{FF2B5EF4-FFF2-40B4-BE49-F238E27FC236}">
                <a16:creationId xmlns:a16="http://schemas.microsoft.com/office/drawing/2014/main" id="{2D6EB7C8-6950-46AB-95A6-CB06322082AE}"/>
              </a:ext>
            </a:extLst>
          </p:cNvPr>
          <p:cNvCxnSpPr>
            <a:cxnSpLocks/>
            <a:endCxn id="21" idx="1"/>
          </p:cNvCxnSpPr>
          <p:nvPr/>
        </p:nvCxnSpPr>
        <p:spPr>
          <a:xfrm>
            <a:off x="7218381" y="3732501"/>
            <a:ext cx="2215422" cy="455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098A8D7-46B3-4D76-89E4-CCDDFA71EBB9}"/>
              </a:ext>
            </a:extLst>
          </p:cNvPr>
          <p:cNvSpPr/>
          <p:nvPr/>
        </p:nvSpPr>
        <p:spPr>
          <a:xfrm>
            <a:off x="9433803" y="3888144"/>
            <a:ext cx="2392470" cy="60016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The payload contains the CLAIMS. </a:t>
            </a:r>
          </a:p>
        </p:txBody>
      </p:sp>
      <p:cxnSp>
        <p:nvCxnSpPr>
          <p:cNvPr id="24" name="Straight Arrow Connector 23">
            <a:extLst>
              <a:ext uri="{FF2B5EF4-FFF2-40B4-BE49-F238E27FC236}">
                <a16:creationId xmlns:a16="http://schemas.microsoft.com/office/drawing/2014/main" id="{7FD700A9-80BF-4A46-86BD-0BD69ED6BA83}"/>
              </a:ext>
            </a:extLst>
          </p:cNvPr>
          <p:cNvCxnSpPr>
            <a:cxnSpLocks/>
          </p:cNvCxnSpPr>
          <p:nvPr/>
        </p:nvCxnSpPr>
        <p:spPr>
          <a:xfrm flipH="1">
            <a:off x="3246709" y="2994369"/>
            <a:ext cx="130076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16DE6F6-9806-42C3-B83D-17CC36FAA3B4}"/>
              </a:ext>
            </a:extLst>
          </p:cNvPr>
          <p:cNvSpPr/>
          <p:nvPr/>
        </p:nvSpPr>
        <p:spPr>
          <a:xfrm>
            <a:off x="1425300" y="2789121"/>
            <a:ext cx="1748153" cy="41049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JWT Token</a:t>
            </a:r>
          </a:p>
        </p:txBody>
      </p:sp>
      <p:sp>
        <p:nvSpPr>
          <p:cNvPr id="30" name="Rectangle 29">
            <a:extLst>
              <a:ext uri="{FF2B5EF4-FFF2-40B4-BE49-F238E27FC236}">
                <a16:creationId xmlns:a16="http://schemas.microsoft.com/office/drawing/2014/main" id="{6ADBFDCA-A3F0-42E6-91EC-6CFCC71DC959}"/>
              </a:ext>
            </a:extLst>
          </p:cNvPr>
          <p:cNvSpPr/>
          <p:nvPr/>
        </p:nvSpPr>
        <p:spPr>
          <a:xfrm>
            <a:off x="9433803" y="4776800"/>
            <a:ext cx="2392470" cy="110568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The signature is a string that is used to ensure the INTEGRITY of the token and verify that it has not been tampered with.</a:t>
            </a:r>
          </a:p>
        </p:txBody>
      </p:sp>
      <p:cxnSp>
        <p:nvCxnSpPr>
          <p:cNvPr id="29" name="Straight Arrow Connector 28">
            <a:extLst>
              <a:ext uri="{FF2B5EF4-FFF2-40B4-BE49-F238E27FC236}">
                <a16:creationId xmlns:a16="http://schemas.microsoft.com/office/drawing/2014/main" id="{5A13EAC4-D032-4001-BA12-CEF076682BE0}"/>
              </a:ext>
            </a:extLst>
          </p:cNvPr>
          <p:cNvCxnSpPr>
            <a:cxnSpLocks/>
          </p:cNvCxnSpPr>
          <p:nvPr/>
        </p:nvCxnSpPr>
        <p:spPr>
          <a:xfrm>
            <a:off x="7417906" y="4776800"/>
            <a:ext cx="2015897" cy="3755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CFDC6A-D130-495F-87E5-A001079965A6}"/>
              </a:ext>
            </a:extLst>
          </p:cNvPr>
          <p:cNvSpPr txBox="1"/>
          <p:nvPr/>
        </p:nvSpPr>
        <p:spPr>
          <a:xfrm>
            <a:off x="805492" y="1071394"/>
            <a:ext cx="282212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JWT token has 3 parts: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Header</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Payload</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Signature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9B4D895B-4CB7-BF0F-4E4C-D179BFA1FA88}"/>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Q195</a:t>
            </a:r>
          </a:p>
        </p:txBody>
      </p:sp>
      <p:sp>
        <p:nvSpPr>
          <p:cNvPr id="3" name="Title 2">
            <a:extLst>
              <a:ext uri="{FF2B5EF4-FFF2-40B4-BE49-F238E27FC236}">
                <a16:creationId xmlns:a16="http://schemas.microsoft.com/office/drawing/2014/main" id="{6FE93AC5-8317-D8CD-962D-F1B1EB0597F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Q195.  What are the parts of JWT token?</a:t>
            </a:r>
            <a:endParaRPr lang="en-IN" dirty="0"/>
          </a:p>
        </p:txBody>
      </p:sp>
      <p:sp>
        <p:nvSpPr>
          <p:cNvPr id="5" name="TextBox 4">
            <a:extLst>
              <a:ext uri="{FF2B5EF4-FFF2-40B4-BE49-F238E27FC236}">
                <a16:creationId xmlns:a16="http://schemas.microsoft.com/office/drawing/2014/main" id="{230F9550-B5C4-AFBA-974C-3AE9E9EA671B}"/>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78400107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Where JWT token reside in the request?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Generate OAuth Bearer Token">
            <a:extLst>
              <a:ext uri="{FF2B5EF4-FFF2-40B4-BE49-F238E27FC236}">
                <a16:creationId xmlns:a16="http://schemas.microsoft.com/office/drawing/2014/main" id="{D367A4C7-ECAB-4D01-83F0-381B687121B2}"/>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049632" y="1195030"/>
            <a:ext cx="7788929" cy="47808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9C69E55-AA5F-4A25-96DE-9842EA6A3176}"/>
              </a:ext>
            </a:extLst>
          </p:cNvPr>
          <p:cNvSpPr txBox="1"/>
          <p:nvPr/>
        </p:nvSpPr>
        <p:spPr>
          <a:xfrm>
            <a:off x="816505" y="1195030"/>
            <a:ext cx="2853965"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REQUEST HEADER.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KEY</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Authorization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 Token</a:t>
            </a:r>
          </a:p>
        </p:txBody>
      </p:sp>
      <p:sp>
        <p:nvSpPr>
          <p:cNvPr id="3" name="Octagon 2">
            <a:extLst>
              <a:ext uri="{FF2B5EF4-FFF2-40B4-BE49-F238E27FC236}">
                <a16:creationId xmlns:a16="http://schemas.microsoft.com/office/drawing/2014/main" id="{9D3E7387-8DAE-2CD2-7040-EBE96BB1DFC8}"/>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Q196</a:t>
            </a:r>
          </a:p>
        </p:txBody>
      </p:sp>
      <p:sp>
        <p:nvSpPr>
          <p:cNvPr id="4" name="Title 3">
            <a:extLst>
              <a:ext uri="{FF2B5EF4-FFF2-40B4-BE49-F238E27FC236}">
                <a16:creationId xmlns:a16="http://schemas.microsoft.com/office/drawing/2014/main" id="{3986D68B-9B1C-536A-4918-21199FD4D28D}"/>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Q196. Where JWT token reside in the request?</a:t>
            </a:r>
            <a:endParaRPr lang="en-IN" dirty="0"/>
          </a:p>
        </p:txBody>
      </p:sp>
      <p:sp>
        <p:nvSpPr>
          <p:cNvPr id="6" name="TextBox 5">
            <a:extLst>
              <a:ext uri="{FF2B5EF4-FFF2-40B4-BE49-F238E27FC236}">
                <a16:creationId xmlns:a16="http://schemas.microsoft.com/office/drawing/2014/main" id="{E3D1B69C-953F-FE52-C332-BF0E13BB3890}"/>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53464149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4" y="525272"/>
            <a:ext cx="7603057" cy="1325563"/>
          </a:xfrm>
        </p:spPr>
        <p:txBody>
          <a:bodyPr>
            <a:noAutofit/>
          </a:bodyPr>
          <a:lstStyle/>
          <a:p>
            <a:r>
              <a:rPr lang="fr-FR" sz="3200" b="1" dirty="0" err="1">
                <a:solidFill>
                  <a:srgbClr val="FFFF00"/>
                </a:solidFill>
              </a:rPr>
              <a:t>Chapter</a:t>
            </a:r>
            <a:r>
              <a:rPr lang="fr-FR" sz="3200" b="1" dirty="0">
                <a:solidFill>
                  <a:srgbClr val="FFFF00"/>
                </a:solidFill>
              </a:rPr>
              <a:t> 23 : Web API - More</a:t>
            </a:r>
            <a:endParaRPr lang="en-US" sz="3200" b="1" dirty="0">
              <a:solidFill>
                <a:srgbClr val="FFFF00"/>
              </a:solidFill>
            </a:endParaRP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188517"/>
            <a:ext cx="8108666"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Q197. How to test Web API? What are the tools?</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Q198. What are main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Return Types </a:t>
            </a:r>
            <a:r>
              <a:rPr lang="en-US" sz="1600" dirty="0">
                <a:hlinkClick r:id="rId4" action="ppaction://hlinksldjump">
                  <a:extLst>
                    <a:ext uri="{A12FA001-AC4F-418D-AE19-62706E023703}">
                      <ahyp:hlinkClr xmlns:ahyp="http://schemas.microsoft.com/office/drawing/2018/hyperlinkcolor" val="tx"/>
                    </a:ext>
                  </a:extLst>
                </a:hlinkClick>
              </a:rPr>
              <a:t>supported in Web API?</a:t>
            </a:r>
            <a:endParaRPr lang="en-US" sz="1600" dirty="0"/>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Q199. What is the difference between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HTTPResponseMessage </a:t>
            </a:r>
            <a:r>
              <a:rPr lang="en-US" sz="1600" dirty="0">
                <a:hlinkClick r:id="rId5"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IHttpActionResult</a:t>
            </a:r>
            <a:r>
              <a:rPr lang="en-US" sz="1600" dirty="0">
                <a:hlinkClick r:id="rId5"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Q200. What is the difference between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IActionResult </a:t>
            </a:r>
            <a:r>
              <a:rPr lang="en-US" sz="1600" dirty="0">
                <a:hlinkClick r:id="rId6"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IHttpActionResult</a:t>
            </a:r>
            <a:r>
              <a:rPr lang="en-US" sz="1600" dirty="0">
                <a:hlinkClick r:id="rId6"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Q201. What is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Content Negotiation </a:t>
            </a:r>
            <a:r>
              <a:rPr lang="en-US" sz="1600" dirty="0">
                <a:hlinkClick r:id="rId7" action="ppaction://hlinksldjump">
                  <a:extLst>
                    <a:ext uri="{A12FA001-AC4F-418D-AE19-62706E023703}">
                      <ahyp:hlinkClr xmlns:ahyp="http://schemas.microsoft.com/office/drawing/2018/hyperlinkcolor" val="tx"/>
                    </a:ext>
                  </a:extLst>
                </a:hlinkClick>
              </a:rPr>
              <a:t>in Web API?</a:t>
            </a:r>
            <a:endParaRPr lang="en-US" sz="1600" dirty="0"/>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Q202. What is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MediaTypeFormatter</a:t>
            </a:r>
            <a:r>
              <a:rPr lang="en-US" sz="1600" dirty="0">
                <a:hlinkClick r:id="rId8" action="ppaction://hlinksldjump">
                  <a:extLst>
                    <a:ext uri="{A12FA001-AC4F-418D-AE19-62706E023703}">
                      <ahyp:hlinkClr xmlns:ahyp="http://schemas.microsoft.com/office/drawing/2018/hyperlinkcolor" val="tx"/>
                    </a:ext>
                  </a:extLst>
                </a:hlinkClick>
              </a:rPr>
              <a:t> class in Web API?</a:t>
            </a:r>
            <a:endParaRPr lang="en-US" sz="1600" dirty="0"/>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Q203. What are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Response Codes </a:t>
            </a:r>
            <a:r>
              <a:rPr lang="en-US" sz="1600" dirty="0">
                <a:hlinkClick r:id="rId9" action="ppaction://hlinksldjump">
                  <a:extLst>
                    <a:ext uri="{A12FA001-AC4F-418D-AE19-62706E023703}">
                      <ahyp:hlinkClr xmlns:ahyp="http://schemas.microsoft.com/office/drawing/2018/hyperlinkcolor" val="tx"/>
                    </a:ext>
                  </a:extLst>
                </a:hlinkClick>
              </a:rPr>
              <a:t>in Web API?</a:t>
            </a:r>
            <a:endParaRPr lang="en-US" sz="1600" dirty="0"/>
          </a:p>
        </p:txBody>
      </p:sp>
      <p:sp>
        <p:nvSpPr>
          <p:cNvPr id="2" name="TextBox 1">
            <a:extLst>
              <a:ext uri="{FF2B5EF4-FFF2-40B4-BE49-F238E27FC236}">
                <a16:creationId xmlns:a16="http://schemas.microsoft.com/office/drawing/2014/main" id="{F54E1FE8-88DD-BCB6-3F30-D2F8DB641986}"/>
              </a:ext>
            </a:extLst>
          </p:cNvPr>
          <p:cNvSpPr txBox="1"/>
          <p:nvPr/>
        </p:nvSpPr>
        <p:spPr>
          <a:xfrm>
            <a:off x="4175267" y="3630150"/>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786FB269-C455-63B4-FC6D-89A83BE8D27E}"/>
              </a:ext>
            </a:extLst>
          </p:cNvPr>
          <p:cNvSpPr txBox="1"/>
          <p:nvPr/>
        </p:nvSpPr>
        <p:spPr>
          <a:xfrm>
            <a:off x="5038334" y="2532569"/>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graphicFrame>
        <p:nvGraphicFramePr>
          <p:cNvPr id="4" name="Diagram 3">
            <a:extLst>
              <a:ext uri="{FF2B5EF4-FFF2-40B4-BE49-F238E27FC236}">
                <a16:creationId xmlns:a16="http://schemas.microsoft.com/office/drawing/2014/main" id="{952C7109-A4D9-CE2A-7B59-A08D5DC016BF}"/>
              </a:ext>
            </a:extLst>
          </p:cNvPr>
          <p:cNvGraphicFramePr/>
          <p:nvPr>
            <p:extLst>
              <p:ext uri="{D42A27DB-BD31-4B8C-83A1-F6EECF244321}">
                <p14:modId xmlns:p14="http://schemas.microsoft.com/office/powerpoint/2010/main" val="1294685894"/>
              </p:ext>
            </p:extLst>
          </p:nvPr>
        </p:nvGraphicFramePr>
        <p:xfrm>
          <a:off x="8003458" y="1850835"/>
          <a:ext cx="3342968" cy="443944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FCF434A4-FC21-DA2C-DEFA-A1AA6EB300E4}"/>
              </a:ext>
            </a:extLst>
          </p:cNvPr>
          <p:cNvSpPr txBox="1"/>
          <p:nvPr/>
        </p:nvSpPr>
        <p:spPr>
          <a:xfrm>
            <a:off x="10342731" y="6373174"/>
            <a:ext cx="1972639" cy="307777"/>
          </a:xfrm>
          <a:prstGeom prst="rect">
            <a:avLst/>
          </a:prstGeom>
          <a:noFill/>
        </p:spPr>
        <p:txBody>
          <a:bodyPr wrap="square">
            <a:spAutoFit/>
          </a:bodyPr>
          <a:lstStyle/>
          <a:p>
            <a:r>
              <a:rPr lang="en-US" sz="1400" dirty="0">
                <a:hlinkClick r:id="rId15" action="ppaction://hlinksldjump"/>
              </a:rPr>
              <a:t>Back to main index</a:t>
            </a:r>
            <a:endParaRPr lang="en-IN" sz="1400" dirty="0"/>
          </a:p>
        </p:txBody>
      </p:sp>
    </p:spTree>
    <p:extLst>
      <p:ext uri="{BB962C8B-B14F-4D97-AF65-F5344CB8AC3E}">
        <p14:creationId xmlns:p14="http://schemas.microsoft.com/office/powerpoint/2010/main" val="212772527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Method Overloading? In how many ways a method can be overloaded?</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a:t>
            </a:r>
          </a:p>
        </p:txBody>
      </p:sp>
      <p:sp>
        <p:nvSpPr>
          <p:cNvPr id="7" name="TextBox 6">
            <a:extLst>
              <a:ext uri="{FF2B5EF4-FFF2-40B4-BE49-F238E27FC236}">
                <a16:creationId xmlns:a16="http://schemas.microsoft.com/office/drawing/2014/main" id="{5D398173-BCA9-4B54-8A4C-BCE0770FF234}"/>
              </a:ext>
            </a:extLst>
          </p:cNvPr>
          <p:cNvSpPr txBox="1"/>
          <p:nvPr/>
        </p:nvSpPr>
        <p:spPr>
          <a:xfrm>
            <a:off x="406705" y="1072464"/>
            <a:ext cx="4748179"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Method overloading is a type of polymorphism in which we can create multiple methods of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same name in the same class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all methods work in different ways.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5DFA6E35-33FD-46E9-6599-A7E055BD471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13231" y="1136578"/>
            <a:ext cx="4796173" cy="5074551"/>
          </a:xfrm>
          <a:prstGeom prst="rect">
            <a:avLst/>
          </a:prstGeom>
        </p:spPr>
      </p:pic>
      <p:cxnSp>
        <p:nvCxnSpPr>
          <p:cNvPr id="4" name="Straight Arrow Connector 3">
            <a:extLst>
              <a:ext uri="{FF2B5EF4-FFF2-40B4-BE49-F238E27FC236}">
                <a16:creationId xmlns:a16="http://schemas.microsoft.com/office/drawing/2014/main" id="{4E8E7141-3E83-FC4B-3654-E7C7E273CDA7}"/>
              </a:ext>
            </a:extLst>
          </p:cNvPr>
          <p:cNvCxnSpPr>
            <a:cxnSpLocks/>
          </p:cNvCxnSpPr>
          <p:nvPr/>
        </p:nvCxnSpPr>
        <p:spPr>
          <a:xfrm>
            <a:off x="7319068" y="1964725"/>
            <a:ext cx="2631989" cy="2347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4ED4CDB-AD99-7282-983D-27365BE56078}"/>
              </a:ext>
            </a:extLst>
          </p:cNvPr>
          <p:cNvSpPr/>
          <p:nvPr/>
        </p:nvSpPr>
        <p:spPr>
          <a:xfrm>
            <a:off x="9951057" y="1825650"/>
            <a:ext cx="1887504" cy="80817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1. Number of parameters are different</a:t>
            </a:r>
          </a:p>
        </p:txBody>
      </p:sp>
      <p:cxnSp>
        <p:nvCxnSpPr>
          <p:cNvPr id="9" name="Straight Arrow Connector 8">
            <a:extLst>
              <a:ext uri="{FF2B5EF4-FFF2-40B4-BE49-F238E27FC236}">
                <a16:creationId xmlns:a16="http://schemas.microsoft.com/office/drawing/2014/main" id="{6949FB6D-B307-CCD4-2FC7-E095CC960FFE}"/>
              </a:ext>
            </a:extLst>
          </p:cNvPr>
          <p:cNvCxnSpPr>
            <a:cxnSpLocks/>
            <a:endCxn id="5" idx="1"/>
          </p:cNvCxnSpPr>
          <p:nvPr/>
        </p:nvCxnSpPr>
        <p:spPr>
          <a:xfrm flipV="1">
            <a:off x="7405565" y="2229736"/>
            <a:ext cx="2545492" cy="503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6B2C245-CE58-C6BD-FB2C-2118C76CBE19}"/>
              </a:ext>
            </a:extLst>
          </p:cNvPr>
          <p:cNvCxnSpPr>
            <a:cxnSpLocks/>
          </p:cNvCxnSpPr>
          <p:nvPr/>
        </p:nvCxnSpPr>
        <p:spPr>
          <a:xfrm>
            <a:off x="7319068" y="3057883"/>
            <a:ext cx="2631989" cy="2347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64DBF0D-4DAC-DB27-567D-9CB98B7276BF}"/>
              </a:ext>
            </a:extLst>
          </p:cNvPr>
          <p:cNvSpPr/>
          <p:nvPr/>
        </p:nvSpPr>
        <p:spPr>
          <a:xfrm>
            <a:off x="9951057" y="2918808"/>
            <a:ext cx="1887504" cy="80817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2. Type of parameters are different</a:t>
            </a:r>
          </a:p>
        </p:txBody>
      </p:sp>
      <p:cxnSp>
        <p:nvCxnSpPr>
          <p:cNvPr id="16" name="Straight Arrow Connector 15">
            <a:extLst>
              <a:ext uri="{FF2B5EF4-FFF2-40B4-BE49-F238E27FC236}">
                <a16:creationId xmlns:a16="http://schemas.microsoft.com/office/drawing/2014/main" id="{64B23FBE-418D-DF8A-AAFC-9DEC81BA3136}"/>
              </a:ext>
            </a:extLst>
          </p:cNvPr>
          <p:cNvCxnSpPr>
            <a:cxnSpLocks/>
            <a:endCxn id="15" idx="1"/>
          </p:cNvCxnSpPr>
          <p:nvPr/>
        </p:nvCxnSpPr>
        <p:spPr>
          <a:xfrm flipV="1">
            <a:off x="7516776" y="3322894"/>
            <a:ext cx="2434281" cy="5075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E248155-94D9-7F65-1823-B433D6128467}"/>
              </a:ext>
            </a:extLst>
          </p:cNvPr>
          <p:cNvCxnSpPr>
            <a:cxnSpLocks/>
          </p:cNvCxnSpPr>
          <p:nvPr/>
        </p:nvCxnSpPr>
        <p:spPr>
          <a:xfrm>
            <a:off x="7516776" y="4075437"/>
            <a:ext cx="2434281" cy="4796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7FFA9E0-C01C-256D-E0A7-9F2FB8C62B7F}"/>
              </a:ext>
            </a:extLst>
          </p:cNvPr>
          <p:cNvSpPr/>
          <p:nvPr/>
        </p:nvSpPr>
        <p:spPr>
          <a:xfrm>
            <a:off x="9951057" y="4181274"/>
            <a:ext cx="1887504" cy="80817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3. Order of parameters is different</a:t>
            </a:r>
          </a:p>
        </p:txBody>
      </p:sp>
      <p:cxnSp>
        <p:nvCxnSpPr>
          <p:cNvPr id="22" name="Straight Arrow Connector 21">
            <a:extLst>
              <a:ext uri="{FF2B5EF4-FFF2-40B4-BE49-F238E27FC236}">
                <a16:creationId xmlns:a16="http://schemas.microsoft.com/office/drawing/2014/main" id="{8946D9FE-29CF-4C72-8400-412426FC2A1C}"/>
              </a:ext>
            </a:extLst>
          </p:cNvPr>
          <p:cNvCxnSpPr>
            <a:cxnSpLocks/>
            <a:endCxn id="21" idx="1"/>
          </p:cNvCxnSpPr>
          <p:nvPr/>
        </p:nvCxnSpPr>
        <p:spPr>
          <a:xfrm flipV="1">
            <a:off x="7516776" y="4585360"/>
            <a:ext cx="2434281" cy="3286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C85AAAB-D37B-3252-F0A4-B086F91D6A2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73915" y="295333"/>
            <a:ext cx="708721" cy="281964"/>
          </a:xfrm>
          <a:prstGeom prst="rect">
            <a:avLst/>
          </a:prstGeom>
        </p:spPr>
      </p:pic>
      <p:sp>
        <p:nvSpPr>
          <p:cNvPr id="6" name="Title 5">
            <a:extLst>
              <a:ext uri="{FF2B5EF4-FFF2-40B4-BE49-F238E27FC236}">
                <a16:creationId xmlns:a16="http://schemas.microsoft.com/office/drawing/2014/main" id="{60377352-1AC4-FB35-9AE3-2D90AF17C66A}"/>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Q20. What is Method Overloading? In how many ways a method can be overloaded?</a:t>
            </a:r>
            <a:endParaRPr lang="en-IN" dirty="0"/>
          </a:p>
        </p:txBody>
      </p:sp>
      <p:sp>
        <p:nvSpPr>
          <p:cNvPr id="13" name="TextBox 12">
            <a:extLst>
              <a:ext uri="{FF2B5EF4-FFF2-40B4-BE49-F238E27FC236}">
                <a16:creationId xmlns:a16="http://schemas.microsoft.com/office/drawing/2014/main" id="{0BD642EF-7547-CF68-A84C-20EF23B59DE7}"/>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8" name="Picture 7">
            <a:extLst>
              <a:ext uri="{FF2B5EF4-FFF2-40B4-BE49-F238E27FC236}">
                <a16:creationId xmlns:a16="http://schemas.microsoft.com/office/drawing/2014/main" id="{137BA28F-8BF6-B152-D023-546116F6903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46700559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test Web API? What are the tools?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AB166CA-4A64-4D9D-8787-379B051FFB11}"/>
              </a:ext>
            </a:extLst>
          </p:cNvPr>
          <p:cNvSpPr txBox="1"/>
          <p:nvPr/>
        </p:nvSpPr>
        <p:spPr>
          <a:xfrm>
            <a:off x="1160023" y="1160954"/>
            <a:ext cx="503649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Postman, Swagger and Fiddler tools</a:t>
            </a:r>
          </a:p>
        </p:txBody>
      </p:sp>
      <p:pic>
        <p:nvPicPr>
          <p:cNvPr id="1026" name="Picture 2" descr="Postman">
            <a:extLst>
              <a:ext uri="{FF2B5EF4-FFF2-40B4-BE49-F238E27FC236}">
                <a16:creationId xmlns:a16="http://schemas.microsoft.com/office/drawing/2014/main" id="{BB7CA4C6-2A8B-47FA-A1AF-BC8F2A8D519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60023" y="1797876"/>
            <a:ext cx="7099556" cy="4437223"/>
          </a:xfrm>
          <a:prstGeom prst="rect">
            <a:avLst/>
          </a:prstGeom>
          <a:noFill/>
          <a:extLst>
            <a:ext uri="{909E8E84-426E-40DD-AFC4-6F175D3DCCD1}">
              <a14:hiddenFill xmlns:a14="http://schemas.microsoft.com/office/drawing/2010/main">
                <a:solidFill>
                  <a:srgbClr val="FFFFFF"/>
                </a:solidFill>
              </a14:hiddenFill>
            </a:ext>
          </a:extLst>
        </p:spPr>
      </p:pic>
      <p:sp>
        <p:nvSpPr>
          <p:cNvPr id="2" name="Octagon 1">
            <a:extLst>
              <a:ext uri="{FF2B5EF4-FFF2-40B4-BE49-F238E27FC236}">
                <a16:creationId xmlns:a16="http://schemas.microsoft.com/office/drawing/2014/main" id="{4DBD2AF2-D8A3-9B6D-4FB0-3456A99AB01B}"/>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Q197</a:t>
            </a:r>
          </a:p>
        </p:txBody>
      </p:sp>
      <p:sp>
        <p:nvSpPr>
          <p:cNvPr id="3" name="Title 2">
            <a:extLst>
              <a:ext uri="{FF2B5EF4-FFF2-40B4-BE49-F238E27FC236}">
                <a16:creationId xmlns:a16="http://schemas.microsoft.com/office/drawing/2014/main" id="{4CD347FA-2F08-E792-1425-7C66A660320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Q197. How to test Web API? What are the tools?</a:t>
            </a:r>
            <a:endParaRPr lang="en-IN" dirty="0"/>
          </a:p>
        </p:txBody>
      </p:sp>
      <p:sp>
        <p:nvSpPr>
          <p:cNvPr id="4" name="TextBox 3">
            <a:extLst>
              <a:ext uri="{FF2B5EF4-FFF2-40B4-BE49-F238E27FC236}">
                <a16:creationId xmlns:a16="http://schemas.microsoft.com/office/drawing/2014/main" id="{5772EDE2-131C-90E3-69FB-C1575967FF35}"/>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2984459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main return types supported in Web API?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6BF3B8B-D45D-F203-3D07-17F1FB63CCAC}"/>
              </a:ext>
            </a:extLst>
          </p:cNvPr>
          <p:cNvSpPr txBox="1"/>
          <p:nvPr/>
        </p:nvSpPr>
        <p:spPr>
          <a:xfrm>
            <a:off x="488138" y="1246498"/>
            <a:ext cx="5607861"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1.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HttpResponseMessage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This class allows developers to create and return HTTP responses with a customized status code, headers, and content.</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6" name="Diagram 5">
            <a:extLst>
              <a:ext uri="{FF2B5EF4-FFF2-40B4-BE49-F238E27FC236}">
                <a16:creationId xmlns:a16="http://schemas.microsoft.com/office/drawing/2014/main" id="{01608DAF-97B4-AD23-E3CA-5913748FFDCF}"/>
              </a:ext>
            </a:extLst>
          </p:cNvPr>
          <p:cNvGraphicFramePr/>
          <p:nvPr/>
        </p:nvGraphicFramePr>
        <p:xfrm>
          <a:off x="6576499" y="929296"/>
          <a:ext cx="5127362" cy="55722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8" name="Picture 17">
            <a:extLst>
              <a:ext uri="{FF2B5EF4-FFF2-40B4-BE49-F238E27FC236}">
                <a16:creationId xmlns:a16="http://schemas.microsoft.com/office/drawing/2014/main" id="{75324119-EB23-BB13-57C2-D32C8F3A828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8138" y="2449090"/>
            <a:ext cx="5947299" cy="2313283"/>
          </a:xfrm>
          <a:prstGeom prst="rect">
            <a:avLst/>
          </a:prstGeom>
        </p:spPr>
      </p:pic>
      <p:sp>
        <p:nvSpPr>
          <p:cNvPr id="2" name="Octagon 1">
            <a:extLst>
              <a:ext uri="{FF2B5EF4-FFF2-40B4-BE49-F238E27FC236}">
                <a16:creationId xmlns:a16="http://schemas.microsoft.com/office/drawing/2014/main" id="{5144CFFF-7E7B-C830-CAC4-21D4EEDB2174}"/>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Q198</a:t>
            </a:r>
          </a:p>
        </p:txBody>
      </p:sp>
      <p:sp>
        <p:nvSpPr>
          <p:cNvPr id="3" name="Title 2">
            <a:extLst>
              <a:ext uri="{FF2B5EF4-FFF2-40B4-BE49-F238E27FC236}">
                <a16:creationId xmlns:a16="http://schemas.microsoft.com/office/drawing/2014/main" id="{56A0E7A3-4530-036A-F8CA-11181AD0963D}"/>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Q198. What are main Return Types supported in Web API?</a:t>
            </a:r>
            <a:endParaRPr lang="en-IN" dirty="0"/>
          </a:p>
        </p:txBody>
      </p:sp>
      <p:sp>
        <p:nvSpPr>
          <p:cNvPr id="7" name="TextBox 6">
            <a:extLst>
              <a:ext uri="{FF2B5EF4-FFF2-40B4-BE49-F238E27FC236}">
                <a16:creationId xmlns:a16="http://schemas.microsoft.com/office/drawing/2014/main" id="{12ACD903-88DC-F6FD-1A81-47F96B7CCB44}"/>
              </a:ext>
            </a:extLst>
          </p:cNvPr>
          <p:cNvSpPr txBox="1"/>
          <p:nvPr/>
        </p:nvSpPr>
        <p:spPr>
          <a:xfrm>
            <a:off x="10405730" y="6464930"/>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Tree>
    <p:extLst>
      <p:ext uri="{BB962C8B-B14F-4D97-AF65-F5344CB8AC3E}">
        <p14:creationId xmlns:p14="http://schemas.microsoft.com/office/powerpoint/2010/main" val="25700022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main return types supported in Web API?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6BF3B8B-D45D-F203-3D07-17F1FB63CCAC}"/>
              </a:ext>
            </a:extLst>
          </p:cNvPr>
          <p:cNvSpPr txBox="1"/>
          <p:nvPr/>
        </p:nvSpPr>
        <p:spPr>
          <a:xfrm>
            <a:off x="488139" y="1039691"/>
            <a:ext cx="5607861"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IHttpActionResult: This interface provides a level of abstraction between the controller and the HTTP response, allowing developers to return a variety of response types that implement the interface.</a:t>
            </a:r>
          </a:p>
        </p:txBody>
      </p:sp>
      <p:graphicFrame>
        <p:nvGraphicFramePr>
          <p:cNvPr id="6" name="Diagram 5">
            <a:extLst>
              <a:ext uri="{FF2B5EF4-FFF2-40B4-BE49-F238E27FC236}">
                <a16:creationId xmlns:a16="http://schemas.microsoft.com/office/drawing/2014/main" id="{01608DAF-97B4-AD23-E3CA-5913748FFDCF}"/>
              </a:ext>
            </a:extLst>
          </p:cNvPr>
          <p:cNvGraphicFramePr/>
          <p:nvPr/>
        </p:nvGraphicFramePr>
        <p:xfrm>
          <a:off x="6576499" y="929296"/>
          <a:ext cx="5127362" cy="55722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a:extLst>
              <a:ext uri="{FF2B5EF4-FFF2-40B4-BE49-F238E27FC236}">
                <a16:creationId xmlns:a16="http://schemas.microsoft.com/office/drawing/2014/main" id="{9DCB69CB-755D-026C-8A86-8589032B384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53096" y="2345608"/>
            <a:ext cx="5218480" cy="1657272"/>
          </a:xfrm>
          <a:prstGeom prst="rect">
            <a:avLst/>
          </a:prstGeom>
        </p:spPr>
      </p:pic>
      <p:sp>
        <p:nvSpPr>
          <p:cNvPr id="5" name="TextBox 4">
            <a:extLst>
              <a:ext uri="{FF2B5EF4-FFF2-40B4-BE49-F238E27FC236}">
                <a16:creationId xmlns:a16="http://schemas.microsoft.com/office/drawing/2014/main" id="{9386614F-1B9B-682E-1454-FA176B12F880}"/>
              </a:ext>
            </a:extLst>
          </p:cNvPr>
          <p:cNvSpPr txBox="1"/>
          <p:nvPr/>
        </p:nvSpPr>
        <p:spPr>
          <a:xfrm>
            <a:off x="488139" y="4419686"/>
            <a:ext cx="560786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rPr>
              <a:t>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JsonResult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This class is used to serialize an object to JSON format and return it as an HTTP response message.</a:t>
            </a:r>
          </a:p>
        </p:txBody>
      </p:sp>
      <p:pic>
        <p:nvPicPr>
          <p:cNvPr id="7" name="Picture 6">
            <a:extLst>
              <a:ext uri="{FF2B5EF4-FFF2-40B4-BE49-F238E27FC236}">
                <a16:creationId xmlns:a16="http://schemas.microsoft.com/office/drawing/2014/main" id="{5C047063-FF7C-CA0E-3FA3-5CFEF41A3CB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53096" y="5304428"/>
            <a:ext cx="5477946" cy="1371381"/>
          </a:xfrm>
          <a:prstGeom prst="rect">
            <a:avLst/>
          </a:prstGeom>
        </p:spPr>
      </p:pic>
      <p:sp>
        <p:nvSpPr>
          <p:cNvPr id="2" name="Octagon 1">
            <a:extLst>
              <a:ext uri="{FF2B5EF4-FFF2-40B4-BE49-F238E27FC236}">
                <a16:creationId xmlns:a16="http://schemas.microsoft.com/office/drawing/2014/main" id="{3530C082-B8DE-2C99-B493-4F701E4707F6}"/>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Q198</a:t>
            </a:r>
          </a:p>
        </p:txBody>
      </p:sp>
      <p:sp>
        <p:nvSpPr>
          <p:cNvPr id="9" name="TextBox 8">
            <a:extLst>
              <a:ext uri="{FF2B5EF4-FFF2-40B4-BE49-F238E27FC236}">
                <a16:creationId xmlns:a16="http://schemas.microsoft.com/office/drawing/2014/main" id="{EADF6679-DA5C-B844-BFBB-FFA17FF3E844}"/>
              </a:ext>
            </a:extLst>
          </p:cNvPr>
          <p:cNvSpPr txBox="1"/>
          <p:nvPr/>
        </p:nvSpPr>
        <p:spPr>
          <a:xfrm>
            <a:off x="10405730" y="6464930"/>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Tree>
    <p:extLst>
      <p:ext uri="{BB962C8B-B14F-4D97-AF65-F5344CB8AC3E}">
        <p14:creationId xmlns:p14="http://schemas.microsoft.com/office/powerpoint/2010/main" val="14046677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main return types supported in Web API?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01608DAF-97B4-AD23-E3CA-5913748FFDCF}"/>
              </a:ext>
            </a:extLst>
          </p:cNvPr>
          <p:cNvGraphicFramePr/>
          <p:nvPr/>
        </p:nvGraphicFramePr>
        <p:xfrm>
          <a:off x="6576499" y="929296"/>
          <a:ext cx="5127362" cy="55722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12">
            <a:extLst>
              <a:ext uri="{FF2B5EF4-FFF2-40B4-BE49-F238E27FC236}">
                <a16:creationId xmlns:a16="http://schemas.microsoft.com/office/drawing/2014/main" id="{D449D32F-C3F5-5992-DE8E-707B872F2600}"/>
              </a:ext>
            </a:extLst>
          </p:cNvPr>
          <p:cNvSpPr txBox="1"/>
          <p:nvPr/>
        </p:nvSpPr>
        <p:spPr>
          <a:xfrm>
            <a:off x="488139" y="1136064"/>
            <a:ext cx="6115986" cy="452431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XmlResult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This class is used to serialize an object to XML format and return it as an HTTP response message.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FileStreamResult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This class is used to return a file as an HTTP response message by reading the file as a stream.</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EmptyResult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This class is used to return an empty HTTP response message with a specified status code.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StatusCodeResult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This class is used to return an HTTP response message with a specified status code and no content.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startAt="4"/>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RedirectResult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This class is used to redirect the client to a different URL by returning an HTTP response message with a redirect status code.</a:t>
            </a:r>
          </a:p>
        </p:txBody>
      </p:sp>
      <p:sp>
        <p:nvSpPr>
          <p:cNvPr id="2" name="Octagon 1">
            <a:extLst>
              <a:ext uri="{FF2B5EF4-FFF2-40B4-BE49-F238E27FC236}">
                <a16:creationId xmlns:a16="http://schemas.microsoft.com/office/drawing/2014/main" id="{732A59A1-6AD9-1CB2-3780-4AF69EA39A1D}"/>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Q198</a:t>
            </a:r>
          </a:p>
        </p:txBody>
      </p:sp>
      <p:sp>
        <p:nvSpPr>
          <p:cNvPr id="4" name="TextBox 3">
            <a:extLst>
              <a:ext uri="{FF2B5EF4-FFF2-40B4-BE49-F238E27FC236}">
                <a16:creationId xmlns:a16="http://schemas.microsoft.com/office/drawing/2014/main" id="{3ADCE851-F65A-5068-0EA2-2E7AAA360239}"/>
              </a:ext>
            </a:extLst>
          </p:cNvPr>
          <p:cNvSpPr txBox="1"/>
          <p:nvPr/>
        </p:nvSpPr>
        <p:spPr>
          <a:xfrm>
            <a:off x="10405730" y="6464930"/>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321135405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HTTPResponseMessage and IHttpActionResult?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43C166-A5C8-43FC-B210-9FF9DD50DAAF}"/>
              </a:ext>
            </a:extLst>
          </p:cNvPr>
          <p:cNvSpPr txBox="1"/>
          <p:nvPr/>
        </p:nvSpPr>
        <p:spPr>
          <a:xfrm>
            <a:off x="373630" y="1036991"/>
            <a:ext cx="4651099"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web API version 1.0, We have a response type class called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HttpResponseMessage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returning Http response message from API.</a:t>
            </a:r>
          </a:p>
        </p:txBody>
      </p:sp>
      <p:sp>
        <p:nvSpPr>
          <p:cNvPr id="5" name="TextBox 4">
            <a:extLst>
              <a:ext uri="{FF2B5EF4-FFF2-40B4-BE49-F238E27FC236}">
                <a16:creationId xmlns:a16="http://schemas.microsoft.com/office/drawing/2014/main" id="{81C3115E-EE80-2B37-AA43-EFDF607C77E7}"/>
              </a:ext>
            </a:extLst>
          </p:cNvPr>
          <p:cNvSpPr txBox="1"/>
          <p:nvPr/>
        </p:nvSpPr>
        <p:spPr>
          <a:xfrm>
            <a:off x="6395803" y="1036991"/>
            <a:ext cx="5174203"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Web API version 2.0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IHttpActionResult/ IActionResult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is introduced which is basically the replacement of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HttpResponseMessage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54C72D09-8554-A769-F0A0-7023CA28A9A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2646" y="2197666"/>
            <a:ext cx="5508090" cy="4278276"/>
          </a:xfrm>
          <a:prstGeom prst="rect">
            <a:avLst/>
          </a:prstGeom>
        </p:spPr>
      </p:pic>
      <p:pic>
        <p:nvPicPr>
          <p:cNvPr id="15" name="Picture 14">
            <a:extLst>
              <a:ext uri="{FF2B5EF4-FFF2-40B4-BE49-F238E27FC236}">
                <a16:creationId xmlns:a16="http://schemas.microsoft.com/office/drawing/2014/main" id="{B8A0D6D2-796A-6920-1BA2-7C1B9D1EE6F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755566" y="2208379"/>
            <a:ext cx="3107962" cy="2915094"/>
          </a:xfrm>
          <a:prstGeom prst="rect">
            <a:avLst/>
          </a:prstGeom>
        </p:spPr>
      </p:pic>
      <p:sp>
        <p:nvSpPr>
          <p:cNvPr id="2" name="Octagon 1">
            <a:extLst>
              <a:ext uri="{FF2B5EF4-FFF2-40B4-BE49-F238E27FC236}">
                <a16:creationId xmlns:a16="http://schemas.microsoft.com/office/drawing/2014/main" id="{4AEFE501-7B52-8544-42EC-EFDDBF010570}"/>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Q199</a:t>
            </a:r>
          </a:p>
        </p:txBody>
      </p:sp>
      <p:sp>
        <p:nvSpPr>
          <p:cNvPr id="3" name="Title 2">
            <a:extLst>
              <a:ext uri="{FF2B5EF4-FFF2-40B4-BE49-F238E27FC236}">
                <a16:creationId xmlns:a16="http://schemas.microsoft.com/office/drawing/2014/main" id="{5E0DFF8D-AB41-FB69-5EA8-227B3E07A40C}"/>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j-ea"/>
                <a:cs typeface="+mj-cs"/>
              </a:rPr>
              <a:t>Q199. What is the difference between HTTPResponseMessage and IHttpActionResult?</a:t>
            </a:r>
            <a:endParaRPr lang="en-IN" dirty="0"/>
          </a:p>
        </p:txBody>
      </p:sp>
      <p:sp>
        <p:nvSpPr>
          <p:cNvPr id="6" name="TextBox 5">
            <a:extLst>
              <a:ext uri="{FF2B5EF4-FFF2-40B4-BE49-F238E27FC236}">
                <a16:creationId xmlns:a16="http://schemas.microsoft.com/office/drawing/2014/main" id="{96D7AD61-B034-E2A2-E639-D00B49A7698F}"/>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36850124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HTTPResponseMessage and IHttpActionResult?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C3115E-EE80-2B37-AA43-EFDF607C77E7}"/>
              </a:ext>
            </a:extLst>
          </p:cNvPr>
          <p:cNvSpPr txBox="1"/>
          <p:nvPr/>
        </p:nvSpPr>
        <p:spPr>
          <a:xfrm>
            <a:off x="6395803" y="1036991"/>
            <a:ext cx="5174203"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Web API version 2.0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IHttpActionResult/ IActionResult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is introduced which is basically the replacement of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HttpResponseMessage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B8A0D6D2-796A-6920-1BA2-7C1B9D1EE6F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755566" y="2208379"/>
            <a:ext cx="3107962" cy="2915094"/>
          </a:xfrm>
          <a:prstGeom prst="rect">
            <a:avLst/>
          </a:prstGeom>
        </p:spPr>
      </p:pic>
      <p:sp>
        <p:nvSpPr>
          <p:cNvPr id="4" name="TextBox 3">
            <a:extLst>
              <a:ext uri="{FF2B5EF4-FFF2-40B4-BE49-F238E27FC236}">
                <a16:creationId xmlns:a16="http://schemas.microsoft.com/office/drawing/2014/main" id="{594149D1-6D93-B034-84BB-AA23ED7E8B14}"/>
              </a:ext>
            </a:extLst>
          </p:cNvPr>
          <p:cNvSpPr txBox="1"/>
          <p:nvPr/>
        </p:nvSpPr>
        <p:spPr>
          <a:xfrm>
            <a:off x="281787" y="1036991"/>
            <a:ext cx="5814213"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D7D31"/>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Benefits of IHttpActionResult:</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Readability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IHttpActionResult implementation is more readable as it uses simple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NotFound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Ok() methods.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Testability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IHttpActionResult implementation is more testable, as it allows for easier mocking of the return values.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Flexibility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 IHttpActionResult implementation is more flexible, as it allows for easy customization of the HTTP response without needing to construct 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HttpResponseMessage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object manually.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273027F3-94D2-40E6-8549-E14F43635403}"/>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Q199</a:t>
            </a:r>
          </a:p>
        </p:txBody>
      </p:sp>
      <p:sp>
        <p:nvSpPr>
          <p:cNvPr id="6" name="TextBox 5">
            <a:extLst>
              <a:ext uri="{FF2B5EF4-FFF2-40B4-BE49-F238E27FC236}">
                <a16:creationId xmlns:a16="http://schemas.microsoft.com/office/drawing/2014/main" id="{6D208867-10B9-C012-FEE0-49E69C77EACB}"/>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2743882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IActionResult and IHttpActionResult?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C3115E-EE80-2B37-AA43-EFDF607C77E7}"/>
              </a:ext>
            </a:extLst>
          </p:cNvPr>
          <p:cNvSpPr txBox="1"/>
          <p:nvPr/>
        </p:nvSpPr>
        <p:spPr>
          <a:xfrm>
            <a:off x="921797" y="1246853"/>
            <a:ext cx="517420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IHttpActionResult is used in ASP.NET Web API, while IActionResult is used in ASP.NET Core.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0D0FA6DA-F21C-BE81-C320-23D8806264CA}"/>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Q200</a:t>
            </a:r>
          </a:p>
        </p:txBody>
      </p:sp>
      <p:sp>
        <p:nvSpPr>
          <p:cNvPr id="3" name="Title 2">
            <a:extLst>
              <a:ext uri="{FF2B5EF4-FFF2-40B4-BE49-F238E27FC236}">
                <a16:creationId xmlns:a16="http://schemas.microsoft.com/office/drawing/2014/main" id="{FA51A55B-97F9-BF3F-3380-752DA1BE140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Q200. What is the difference between IActionResult and IHttpActionResult?</a:t>
            </a:r>
            <a:endParaRPr lang="en-IN" dirty="0"/>
          </a:p>
        </p:txBody>
      </p:sp>
      <p:sp>
        <p:nvSpPr>
          <p:cNvPr id="6" name="TextBox 5">
            <a:extLst>
              <a:ext uri="{FF2B5EF4-FFF2-40B4-BE49-F238E27FC236}">
                <a16:creationId xmlns:a16="http://schemas.microsoft.com/office/drawing/2014/main" id="{D2654E92-CCF9-F8D8-F995-993C91148A28}"/>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183867811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Content Negotiation in Web API?</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C002D3F-922F-41BC-A194-D4AF65230786}"/>
              </a:ext>
            </a:extLst>
          </p:cNvPr>
          <p:cNvSpPr txBox="1"/>
          <p:nvPr/>
        </p:nvSpPr>
        <p:spPr>
          <a:xfrm>
            <a:off x="644577" y="1130050"/>
            <a:ext cx="4811843"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Content negotiation is a way for the client and server to agree on the format(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xml) of the data being exchanged.</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descr="Content Negotiation and Custom Formatter in ASP.NET Web API - CodeProject">
            <a:extLst>
              <a:ext uri="{FF2B5EF4-FFF2-40B4-BE49-F238E27FC236}">
                <a16:creationId xmlns:a16="http://schemas.microsoft.com/office/drawing/2014/main" id="{960D35B9-C947-4E61-9B67-C102CD703D11}"/>
              </a:ext>
            </a:extLst>
          </p:cNvPr>
          <p:cNvPicPr/>
          <p:nvPr/>
        </p:nvPicPr>
        <p:blipFill rotWithShape="1">
          <a:blip r:embed="rId4">
            <a:extLst>
              <a:ext uri="{28A0092B-C50C-407E-A947-70E740481C1C}">
                <a14:useLocalDpi xmlns:a14="http://schemas.microsoft.com/office/drawing/2010/main"/>
              </a:ext>
            </a:extLst>
          </a:blip>
          <a:srcRect/>
          <a:stretch/>
        </p:blipFill>
        <p:spPr bwMode="auto">
          <a:xfrm>
            <a:off x="10508105" y="1130050"/>
            <a:ext cx="1236585" cy="3966606"/>
          </a:xfrm>
          <a:prstGeom prst="rect">
            <a:avLst/>
          </a:prstGeom>
          <a:noFill/>
          <a:ln>
            <a:noFill/>
          </a:ln>
        </p:spPr>
      </p:pic>
      <p:pic>
        <p:nvPicPr>
          <p:cNvPr id="4" name="Picture 3">
            <a:extLst>
              <a:ext uri="{FF2B5EF4-FFF2-40B4-BE49-F238E27FC236}">
                <a16:creationId xmlns:a16="http://schemas.microsoft.com/office/drawing/2014/main" id="{7F44A1AB-1976-4EDB-AEC8-401F1FAFEC8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2"/>
          <a:stretch/>
        </p:blipFill>
        <p:spPr>
          <a:xfrm>
            <a:off x="805492" y="2427789"/>
            <a:ext cx="3864050" cy="2835846"/>
          </a:xfrm>
          <a:prstGeom prst="rect">
            <a:avLst/>
          </a:prstGeom>
        </p:spPr>
      </p:pic>
      <p:pic>
        <p:nvPicPr>
          <p:cNvPr id="9" name="Picture 8">
            <a:extLst>
              <a:ext uri="{FF2B5EF4-FFF2-40B4-BE49-F238E27FC236}">
                <a16:creationId xmlns:a16="http://schemas.microsoft.com/office/drawing/2014/main" id="{2552675B-7B24-4A68-B2F5-CEBE9306E51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96242" y="271383"/>
            <a:ext cx="708721" cy="281964"/>
          </a:xfrm>
          <a:prstGeom prst="rect">
            <a:avLst/>
          </a:prstGeom>
        </p:spPr>
      </p:pic>
      <p:pic>
        <p:nvPicPr>
          <p:cNvPr id="2" name="Picture 1" descr="Content Negotiation and Custom Formatter in ASP.NET Web API - CodeProject">
            <a:extLst>
              <a:ext uri="{FF2B5EF4-FFF2-40B4-BE49-F238E27FC236}">
                <a16:creationId xmlns:a16="http://schemas.microsoft.com/office/drawing/2014/main" id="{A286AE72-DA34-4C10-FF5D-47FB1514B3CD}"/>
              </a:ext>
            </a:extLst>
          </p:cNvPr>
          <p:cNvPicPr/>
          <p:nvPr/>
        </p:nvPicPr>
        <p:blipFill rotWithShape="1">
          <a:blip r:embed="rId7">
            <a:extLst>
              <a:ext uri="{28A0092B-C50C-407E-A947-70E740481C1C}">
                <a14:useLocalDpi xmlns:a14="http://schemas.microsoft.com/office/drawing/2010/main"/>
              </a:ext>
            </a:extLst>
          </a:blip>
          <a:srcRect/>
          <a:stretch/>
        </p:blipFill>
        <p:spPr bwMode="auto">
          <a:xfrm>
            <a:off x="5906126" y="1130050"/>
            <a:ext cx="4601980" cy="3966606"/>
          </a:xfrm>
          <a:prstGeom prst="rect">
            <a:avLst/>
          </a:prstGeom>
          <a:noFill/>
          <a:ln>
            <a:noFill/>
          </a:ln>
        </p:spPr>
      </p:pic>
      <p:sp>
        <p:nvSpPr>
          <p:cNvPr id="3" name="TextBox 2">
            <a:extLst>
              <a:ext uri="{FF2B5EF4-FFF2-40B4-BE49-F238E27FC236}">
                <a16:creationId xmlns:a16="http://schemas.microsoft.com/office/drawing/2014/main" id="{7A93C0D3-DE7F-9568-0C5B-A92D59B7A1C3}"/>
              </a:ext>
            </a:extLst>
          </p:cNvPr>
          <p:cNvSpPr txBox="1"/>
          <p:nvPr/>
        </p:nvSpPr>
        <p:spPr>
          <a:xfrm>
            <a:off x="644576" y="5475344"/>
            <a:ext cx="481184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Content negotiation can be implemented with the help of MediaTypeFormatter class.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Octagon 4">
            <a:extLst>
              <a:ext uri="{FF2B5EF4-FFF2-40B4-BE49-F238E27FC236}">
                <a16:creationId xmlns:a16="http://schemas.microsoft.com/office/drawing/2014/main" id="{36D5D45A-72F8-0EA1-1F02-56A8A6427AED}"/>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Q201</a:t>
            </a:r>
          </a:p>
        </p:txBody>
      </p:sp>
      <p:sp>
        <p:nvSpPr>
          <p:cNvPr id="6" name="Title 5">
            <a:extLst>
              <a:ext uri="{FF2B5EF4-FFF2-40B4-BE49-F238E27FC236}">
                <a16:creationId xmlns:a16="http://schemas.microsoft.com/office/drawing/2014/main" id="{D413B355-F46E-DA09-4CA6-5356B2A113D5}"/>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Q201. What is Content Negotiation in Web API?</a:t>
            </a:r>
            <a:endParaRPr lang="en-IN" dirty="0"/>
          </a:p>
        </p:txBody>
      </p:sp>
      <p:sp>
        <p:nvSpPr>
          <p:cNvPr id="12" name="TextBox 11">
            <a:extLst>
              <a:ext uri="{FF2B5EF4-FFF2-40B4-BE49-F238E27FC236}">
                <a16:creationId xmlns:a16="http://schemas.microsoft.com/office/drawing/2014/main" id="{6F113257-1F41-0A4E-CFB5-A2B50A5734E6}"/>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423831774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MediaTypeFormatter class in Web API?</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edia Type Formatters in Asp.Net Web API">
            <a:extLst>
              <a:ext uri="{FF2B5EF4-FFF2-40B4-BE49-F238E27FC236}">
                <a16:creationId xmlns:a16="http://schemas.microsoft.com/office/drawing/2014/main" id="{41E12BE5-12B2-43DC-8310-2C3C054C0C6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60103" y="1215226"/>
            <a:ext cx="7222256" cy="4877253"/>
          </a:xfrm>
          <a:prstGeom prst="rect">
            <a:avLst/>
          </a:prstGeom>
          <a:noFill/>
          <a:extLst>
            <a:ext uri="{909E8E84-426E-40DD-AFC4-6F175D3DCCD1}">
              <a14:hiddenFill xmlns:a14="http://schemas.microsoft.com/office/drawing/2010/main">
                <a:solidFill>
                  <a:srgbClr val="FFFFFF"/>
                </a:solidFill>
              </a14:hiddenFill>
            </a:ext>
          </a:extLst>
        </p:spPr>
      </p:pic>
      <p:sp>
        <p:nvSpPr>
          <p:cNvPr id="2" name="Octagon 1">
            <a:extLst>
              <a:ext uri="{FF2B5EF4-FFF2-40B4-BE49-F238E27FC236}">
                <a16:creationId xmlns:a16="http://schemas.microsoft.com/office/drawing/2014/main" id="{E4416200-7D66-7BBE-56AB-6842ECBE1F71}"/>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Q202</a:t>
            </a:r>
          </a:p>
        </p:txBody>
      </p:sp>
      <p:sp>
        <p:nvSpPr>
          <p:cNvPr id="3" name="Title 2">
            <a:extLst>
              <a:ext uri="{FF2B5EF4-FFF2-40B4-BE49-F238E27FC236}">
                <a16:creationId xmlns:a16="http://schemas.microsoft.com/office/drawing/2014/main" id="{DDDA8BE2-5BF7-D3F1-F134-993933D21969}"/>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Q202. What is MediaTypeFormatter class in Web API?</a:t>
            </a:r>
            <a:endParaRPr lang="en-IN" dirty="0"/>
          </a:p>
        </p:txBody>
      </p:sp>
      <p:sp>
        <p:nvSpPr>
          <p:cNvPr id="5" name="TextBox 4">
            <a:extLst>
              <a:ext uri="{FF2B5EF4-FFF2-40B4-BE49-F238E27FC236}">
                <a16:creationId xmlns:a16="http://schemas.microsoft.com/office/drawing/2014/main" id="{349E8518-FF93-3212-3881-5A26303F23C9}"/>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57972879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MediaTypeFormatter class in Web API?</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AB166CA-4A64-4D9D-8787-379B051FFB11}"/>
              </a:ext>
            </a:extLst>
          </p:cNvPr>
          <p:cNvSpPr txBox="1"/>
          <p:nvPr/>
        </p:nvSpPr>
        <p:spPr>
          <a:xfrm>
            <a:off x="723046" y="1058091"/>
            <a:ext cx="5827656"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MediaTypeFormatter is a class in ASP.NET Web API that handles the conversion of objects into serialized formats(JSON, XML, and other media ) that can be transmitted over the web.</a:t>
            </a: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0F2208F-5E8F-C924-A010-1B9EA2B0DAA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05492" y="2527012"/>
            <a:ext cx="7165298" cy="801281"/>
          </a:xfrm>
          <a:prstGeom prst="rect">
            <a:avLst/>
          </a:prstGeom>
        </p:spPr>
      </p:pic>
      <p:pic>
        <p:nvPicPr>
          <p:cNvPr id="6" name="Picture 5">
            <a:extLst>
              <a:ext uri="{FF2B5EF4-FFF2-40B4-BE49-F238E27FC236}">
                <a16:creationId xmlns:a16="http://schemas.microsoft.com/office/drawing/2014/main" id="{AE6375F4-2038-208C-BCEB-9563C3311A7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05492" y="3453760"/>
            <a:ext cx="7330191" cy="801281"/>
          </a:xfrm>
          <a:prstGeom prst="rect">
            <a:avLst/>
          </a:prstGeom>
        </p:spPr>
      </p:pic>
      <p:pic>
        <p:nvPicPr>
          <p:cNvPr id="5" name="Picture 4">
            <a:extLst>
              <a:ext uri="{FF2B5EF4-FFF2-40B4-BE49-F238E27FC236}">
                <a16:creationId xmlns:a16="http://schemas.microsoft.com/office/drawing/2014/main" id="{9CDB21B8-608B-6A35-468D-667B59C7D332}"/>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805492" y="4586990"/>
            <a:ext cx="6179924" cy="1691843"/>
          </a:xfrm>
          <a:prstGeom prst="rect">
            <a:avLst/>
          </a:prstGeom>
        </p:spPr>
      </p:pic>
      <p:sp>
        <p:nvSpPr>
          <p:cNvPr id="2" name="Octagon 1">
            <a:extLst>
              <a:ext uri="{FF2B5EF4-FFF2-40B4-BE49-F238E27FC236}">
                <a16:creationId xmlns:a16="http://schemas.microsoft.com/office/drawing/2014/main" id="{0DD2EFAD-3086-6E1C-E4BE-99AD644C1C73}"/>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Q202</a:t>
            </a:r>
          </a:p>
        </p:txBody>
      </p:sp>
      <p:sp>
        <p:nvSpPr>
          <p:cNvPr id="7" name="TextBox 6">
            <a:extLst>
              <a:ext uri="{FF2B5EF4-FFF2-40B4-BE49-F238E27FC236}">
                <a16:creationId xmlns:a16="http://schemas.microsoft.com/office/drawing/2014/main" id="{B1355C87-87EC-66C5-9819-D669C6A9E80B}"/>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710403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When should you use method o</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verloading</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a:t>
            </a:r>
          </a:p>
        </p:txBody>
      </p:sp>
      <p:pic>
        <p:nvPicPr>
          <p:cNvPr id="2" name="Picture 1">
            <a:extLst>
              <a:ext uri="{FF2B5EF4-FFF2-40B4-BE49-F238E27FC236}">
                <a16:creationId xmlns:a16="http://schemas.microsoft.com/office/drawing/2014/main" id="{1208BD0A-E3D3-1E02-148A-A55F62627FD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14717" y="1122065"/>
            <a:ext cx="5169283" cy="5342866"/>
          </a:xfrm>
          <a:prstGeom prst="rect">
            <a:avLst/>
          </a:prstGeom>
        </p:spPr>
      </p:pic>
      <p:pic>
        <p:nvPicPr>
          <p:cNvPr id="4" name="Picture 3">
            <a:extLst>
              <a:ext uri="{FF2B5EF4-FFF2-40B4-BE49-F238E27FC236}">
                <a16:creationId xmlns:a16="http://schemas.microsoft.com/office/drawing/2014/main" id="{E621A193-EC16-7974-8F53-D0135870120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99497" y="1150100"/>
            <a:ext cx="5523867" cy="1076325"/>
          </a:xfrm>
          <a:prstGeom prst="rect">
            <a:avLst/>
          </a:prstGeom>
        </p:spPr>
      </p:pic>
      <p:sp>
        <p:nvSpPr>
          <p:cNvPr id="3" name="Title 2">
            <a:extLst>
              <a:ext uri="{FF2B5EF4-FFF2-40B4-BE49-F238E27FC236}">
                <a16:creationId xmlns:a16="http://schemas.microsoft.com/office/drawing/2014/main" id="{5AA87B00-5E7C-8490-0BE5-BFFBAFF858BE}"/>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Q21. When should you use method overloading in real applications?</a:t>
            </a:r>
            <a:endParaRPr lang="en-IN" dirty="0"/>
          </a:p>
        </p:txBody>
      </p:sp>
      <p:sp>
        <p:nvSpPr>
          <p:cNvPr id="7" name="TextBox 6">
            <a:extLst>
              <a:ext uri="{FF2B5EF4-FFF2-40B4-BE49-F238E27FC236}">
                <a16:creationId xmlns:a16="http://schemas.microsoft.com/office/drawing/2014/main" id="{27674895-AC74-DD53-2D45-9F2484EDB4E9}"/>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5" name="Picture 4">
            <a:extLst>
              <a:ext uri="{FF2B5EF4-FFF2-40B4-BE49-F238E27FC236}">
                <a16:creationId xmlns:a16="http://schemas.microsoft.com/office/drawing/2014/main" id="{FA8B5FBF-59A3-A372-8E66-D8EED44BFA6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30126872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Response Codes in Web API?</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F4F35B-65F2-424C-92EB-285862AA4859}"/>
              </a:ext>
            </a:extLst>
          </p:cNvPr>
          <p:cNvSpPr txBox="1"/>
          <p:nvPr/>
        </p:nvSpPr>
        <p:spPr>
          <a:xfrm>
            <a:off x="605197" y="1166842"/>
            <a:ext cx="5445406" cy="4801314"/>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1xx: Informational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Communicates transfer protocol-level information.</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2xx: Success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Indicates that the client’s request was accepted successfully.</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3xx: Redirection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This means request is not complete. The client must take some additional action in order to complete their request.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4xx: Client Error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This means there is some error in API code.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5xx: Server Error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This means the error is not due to web api code but due to some environment settings.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51EE69E-E5C0-4337-908B-FEB36C7087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04031" y="1166842"/>
            <a:ext cx="4158710" cy="4109103"/>
          </a:xfrm>
          <a:prstGeom prst="rect">
            <a:avLst/>
          </a:prstGeom>
        </p:spPr>
      </p:pic>
      <p:sp>
        <p:nvSpPr>
          <p:cNvPr id="2" name="Octagon 1">
            <a:extLst>
              <a:ext uri="{FF2B5EF4-FFF2-40B4-BE49-F238E27FC236}">
                <a16:creationId xmlns:a16="http://schemas.microsoft.com/office/drawing/2014/main" id="{AC22C1FC-5865-0FAD-9305-A505C621CD76}"/>
              </a:ext>
            </a:extLst>
          </p:cNvPr>
          <p:cNvSpPr/>
          <p:nvPr/>
        </p:nvSpPr>
        <p:spPr>
          <a:xfrm>
            <a:off x="7917" y="69090"/>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Q203</a:t>
            </a:r>
          </a:p>
        </p:txBody>
      </p:sp>
      <p:sp>
        <p:nvSpPr>
          <p:cNvPr id="3" name="Title 2">
            <a:extLst>
              <a:ext uri="{FF2B5EF4-FFF2-40B4-BE49-F238E27FC236}">
                <a16:creationId xmlns:a16="http://schemas.microsoft.com/office/drawing/2014/main" id="{ABF95612-A9FE-2E4A-FE05-5BCF7DC6084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Q203. What are Response Codes in Web API?</a:t>
            </a:r>
            <a:endParaRPr lang="en-IN" dirty="0"/>
          </a:p>
        </p:txBody>
      </p:sp>
      <p:sp>
        <p:nvSpPr>
          <p:cNvPr id="6" name="TextBox 5">
            <a:extLst>
              <a:ext uri="{FF2B5EF4-FFF2-40B4-BE49-F238E27FC236}">
                <a16:creationId xmlns:a16="http://schemas.microsoft.com/office/drawing/2014/main" id="{2D4AB90F-BB51-5652-E85E-A7C2AEB1EB8B}"/>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1712494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Response Codes in Web API?</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2050" name="Picture 2" descr="Learn ASP.NET Web API: Beginner to Advanced">
            <a:extLst>
              <a:ext uri="{FF2B5EF4-FFF2-40B4-BE49-F238E27FC236}">
                <a16:creationId xmlns:a16="http://schemas.microsoft.com/office/drawing/2014/main" id="{ED6D635D-1AF4-462C-925C-83F002010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47117" y="69090"/>
            <a:ext cx="782888" cy="7828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F4F35B-65F2-424C-92EB-285862AA4859}"/>
              </a:ext>
            </a:extLst>
          </p:cNvPr>
          <p:cNvSpPr txBox="1"/>
          <p:nvPr/>
        </p:nvSpPr>
        <p:spPr>
          <a:xfrm>
            <a:off x="493830" y="924538"/>
            <a:ext cx="6410201" cy="590931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200 OK: The request was successful, and the server has returned the requested data in the response body.</a:t>
            </a: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204 No Content: The request was successful, but the server has no data to return in the response body.</a:t>
            </a: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400 Bad Request: The client's request was invalid or could not be understood by the server.</a:t>
            </a: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401 Unauthorized: The client is not authorized to access the requested resource. The client should include authentication credentials in the request header to authenticate itself.</a:t>
            </a: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403 Forbidden: The client is authenticated, but not authorized to access the requested resource.</a:t>
            </a: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404 Not Found: The requested resource could not be found on the server.</a:t>
            </a: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500 Internal Server Error: An error occurred on the server while processing the request.</a:t>
            </a:r>
          </a:p>
        </p:txBody>
      </p:sp>
      <p:pic>
        <p:nvPicPr>
          <p:cNvPr id="4" name="Picture 3">
            <a:extLst>
              <a:ext uri="{FF2B5EF4-FFF2-40B4-BE49-F238E27FC236}">
                <a16:creationId xmlns:a16="http://schemas.microsoft.com/office/drawing/2014/main" id="{351EE69E-E5C0-4337-908B-FEB36C7087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04031" y="1166842"/>
            <a:ext cx="4158710" cy="4109103"/>
          </a:xfrm>
          <a:prstGeom prst="rect">
            <a:avLst/>
          </a:prstGeom>
        </p:spPr>
      </p:pic>
      <p:sp>
        <p:nvSpPr>
          <p:cNvPr id="2" name="Octagon 1">
            <a:extLst>
              <a:ext uri="{FF2B5EF4-FFF2-40B4-BE49-F238E27FC236}">
                <a16:creationId xmlns:a16="http://schemas.microsoft.com/office/drawing/2014/main" id="{CBE7B66E-46BB-016F-D327-12A49DB030DB}"/>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Q203</a:t>
            </a:r>
          </a:p>
        </p:txBody>
      </p:sp>
      <p:sp>
        <p:nvSpPr>
          <p:cNvPr id="5" name="TextBox 4">
            <a:extLst>
              <a:ext uri="{FF2B5EF4-FFF2-40B4-BE49-F238E27FC236}">
                <a16:creationId xmlns:a16="http://schemas.microsoft.com/office/drawing/2014/main" id="{A1C313CA-9CE4-3F0E-F3DE-DC960D6ACB83}"/>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5679589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52268" y="17246"/>
            <a:ext cx="8521577" cy="1325563"/>
          </a:xfrm>
        </p:spPr>
        <p:txBody>
          <a:bodyPr>
            <a:noAutofit/>
          </a:bodyPr>
          <a:lstStyle/>
          <a:p>
            <a:r>
              <a:rPr lang="fr-FR" sz="3200" b="1" dirty="0" err="1">
                <a:solidFill>
                  <a:srgbClr val="FFFF00"/>
                </a:solidFill>
              </a:rPr>
              <a:t>Chapter</a:t>
            </a:r>
            <a:r>
              <a:rPr lang="fr-FR" sz="3200" b="1" dirty="0">
                <a:solidFill>
                  <a:srgbClr val="FFFF00"/>
                </a:solidFill>
              </a:rPr>
              <a:t> 24 : .NET </a:t>
            </a:r>
            <a:r>
              <a:rPr lang="fr-FR" sz="3200" b="1" dirty="0" err="1">
                <a:solidFill>
                  <a:srgbClr val="FFFF00"/>
                </a:solidFill>
              </a:rPr>
              <a:t>Core</a:t>
            </a:r>
            <a:r>
              <a:rPr lang="fr-FR" sz="3200" b="1" dirty="0">
                <a:solidFill>
                  <a:srgbClr val="FFFF00"/>
                </a:solidFill>
              </a:rPr>
              <a:t> - Basics</a:t>
            </a:r>
            <a:endParaRPr lang="en-US" sz="3200" b="1" dirty="0">
              <a:solidFill>
                <a:srgbClr val="FFFF00"/>
              </a:solidFill>
            </a:endParaRP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10543" y="1360055"/>
            <a:ext cx="8089560" cy="4314236"/>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Q204. What is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.NET Core</a:t>
            </a:r>
            <a:r>
              <a:rPr lang="en-US" sz="1600" dirty="0">
                <a:hlinkClick r:id="rId3"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Q205. What is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.NET Standard</a:t>
            </a:r>
            <a:r>
              <a:rPr lang="en-US" sz="1600" dirty="0">
                <a:hlinkClick r:id="rId4"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Q206. What are the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advantages </a:t>
            </a:r>
            <a:r>
              <a:rPr lang="en-US" sz="1600" dirty="0">
                <a:hlinkClick r:id="rId5" action="ppaction://hlinksldjump">
                  <a:extLst>
                    <a:ext uri="{A12FA001-AC4F-418D-AE19-62706E023703}">
                      <ahyp:hlinkClr xmlns:ahyp="http://schemas.microsoft.com/office/drawing/2018/hyperlinkcolor" val="tx"/>
                    </a:ext>
                  </a:extLst>
                </a:hlinkClick>
              </a:rPr>
              <a:t>of .NET Core over .NET framework?</a:t>
            </a:r>
            <a:endParaRPr lang="en-US" sz="1600" dirty="0"/>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Q207. What is the role of </a:t>
            </a:r>
            <a:r>
              <a:rPr lang="en-US" sz="1600" dirty="0" err="1">
                <a:solidFill>
                  <a:srgbClr val="FFFF00"/>
                </a:solidFill>
                <a:hlinkClick r:id="rId6" action="ppaction://hlinksldjump">
                  <a:extLst>
                    <a:ext uri="{A12FA001-AC4F-418D-AE19-62706E023703}">
                      <ahyp:hlinkClr xmlns:ahyp="http://schemas.microsoft.com/office/drawing/2018/hyperlinkcolor" val="tx"/>
                    </a:ext>
                  </a:extLst>
                </a:hlinkClick>
              </a:rPr>
              <a:t>Program.cs</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 </a:t>
            </a:r>
            <a:r>
              <a:rPr lang="en-US" sz="1600" dirty="0">
                <a:hlinkClick r:id="rId6" action="ppaction://hlinksldjump">
                  <a:extLst>
                    <a:ext uri="{A12FA001-AC4F-418D-AE19-62706E023703}">
                      <ahyp:hlinkClr xmlns:ahyp="http://schemas.microsoft.com/office/drawing/2018/hyperlinkcolor" val="tx"/>
                    </a:ext>
                  </a:extLst>
                </a:hlinkClick>
              </a:rPr>
              <a:t>file in ASP.NET Core?</a:t>
            </a:r>
            <a:endParaRPr lang="en-US" sz="1600" dirty="0"/>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Q208. What is the role of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ConfigureServices</a:t>
            </a:r>
            <a:r>
              <a:rPr lang="en-US" sz="1600" dirty="0">
                <a:hlinkClick r:id="rId7" action="ppaction://hlinksldjump">
                  <a:extLst>
                    <a:ext uri="{A12FA001-AC4F-418D-AE19-62706E023703}">
                      <ahyp:hlinkClr xmlns:ahyp="http://schemas.microsoft.com/office/drawing/2018/hyperlinkcolor" val="tx"/>
                    </a:ext>
                  </a:extLst>
                </a:hlinkClick>
              </a:rPr>
              <a:t> method? </a:t>
            </a:r>
            <a:endParaRPr lang="en-US" sz="1600" dirty="0"/>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Q209. What is the role of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Configure method</a:t>
            </a:r>
            <a:r>
              <a:rPr lang="en-US" sz="1600" dirty="0">
                <a:hlinkClick r:id="rId8" action="ppaction://hlinksldjump">
                  <a:extLst>
                    <a:ext uri="{A12FA001-AC4F-418D-AE19-62706E023703}">
                      <ahyp:hlinkClr xmlns:ahyp="http://schemas.microsoft.com/office/drawing/2018/hyperlinkcolor" val="tx"/>
                    </a:ext>
                  </a:extLst>
                </a:hlinkClick>
              </a:rPr>
              <a:t>? </a:t>
            </a:r>
            <a:endParaRPr lang="en-US" sz="1600" dirty="0"/>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Q210. Describe the complete Request Processing Pipeline for ASP.NET Core MVC?</a:t>
            </a:r>
            <a:endParaRPr lang="en-US" sz="1600" dirty="0"/>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Q211. What is the difference between .NET Core and .NET 5?</a:t>
            </a:r>
            <a:endParaRPr lang="en-US" sz="1600" dirty="0"/>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Q212. What is </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Metapackage</a:t>
            </a:r>
            <a:r>
              <a:rPr lang="en-US" sz="1600" dirty="0">
                <a:hlinkClick r:id="rId11" action="ppaction://hlinksldjump">
                  <a:extLst>
                    <a:ext uri="{A12FA001-AC4F-418D-AE19-62706E023703}">
                      <ahyp:hlinkClr xmlns:ahyp="http://schemas.microsoft.com/office/drawing/2018/hyperlinkcolor" val="tx"/>
                    </a:ext>
                  </a:extLst>
                </a:hlinkClick>
              </a:rPr>
              <a:t>? What is the name of Metapackage provided by ASP.NET Core?</a:t>
            </a:r>
            <a:endParaRPr lang="en-US" sz="1600" dirty="0"/>
          </a:p>
        </p:txBody>
      </p:sp>
      <p:sp>
        <p:nvSpPr>
          <p:cNvPr id="4" name="TextBox 3">
            <a:extLst>
              <a:ext uri="{FF2B5EF4-FFF2-40B4-BE49-F238E27FC236}">
                <a16:creationId xmlns:a16="http://schemas.microsoft.com/office/drawing/2014/main" id="{81303145-513E-ABB5-C435-52CDC3437263}"/>
              </a:ext>
            </a:extLst>
          </p:cNvPr>
          <p:cNvSpPr txBox="1"/>
          <p:nvPr/>
        </p:nvSpPr>
        <p:spPr>
          <a:xfrm>
            <a:off x="5841593" y="2068999"/>
            <a:ext cx="805687"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3074" name="Picture 2">
            <a:extLst>
              <a:ext uri="{FF2B5EF4-FFF2-40B4-BE49-F238E27FC236}">
                <a16:creationId xmlns:a16="http://schemas.microsoft.com/office/drawing/2014/main" id="{E3523F6B-5398-75F0-2E57-32188C43E19F}"/>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671580" y="1226894"/>
            <a:ext cx="2022764" cy="20227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0C3DEA-EEF5-3805-A91C-B08CB0A2C148}"/>
              </a:ext>
            </a:extLst>
          </p:cNvPr>
          <p:cNvSpPr txBox="1"/>
          <p:nvPr/>
        </p:nvSpPr>
        <p:spPr>
          <a:xfrm>
            <a:off x="10342731" y="6373174"/>
            <a:ext cx="1972639" cy="307777"/>
          </a:xfrm>
          <a:prstGeom prst="rect">
            <a:avLst/>
          </a:prstGeom>
          <a:noFill/>
        </p:spPr>
        <p:txBody>
          <a:bodyPr wrap="square">
            <a:spAutoFit/>
          </a:bodyPr>
          <a:lstStyle/>
          <a:p>
            <a:r>
              <a:rPr lang="en-US" sz="1400" dirty="0">
                <a:hlinkClick r:id="rId13" action="ppaction://hlinksldjump"/>
              </a:rPr>
              <a:t>Back to main index</a:t>
            </a:r>
            <a:endParaRPr lang="en-IN" sz="1400" dirty="0"/>
          </a:p>
        </p:txBody>
      </p:sp>
    </p:spTree>
    <p:extLst>
      <p:ext uri="{BB962C8B-B14F-4D97-AF65-F5344CB8AC3E}">
        <p14:creationId xmlns:p14="http://schemas.microsoft.com/office/powerpoint/2010/main" val="912819153"/>
      </p:ext>
    </p:extLst>
  </p:cSld>
  <p:clrMapOvr>
    <a:overrideClrMapping bg1="dk1" tx1="lt1" bg2="dk2" tx2="lt2" accent1="accent1" accent2="accent2" accent3="accent3" accent4="accent4" accent5="accent5" accent6="accent6" hlink="hlink" folHlink="folHlink"/>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5A89B5-E106-4837-9A29-EA8CC729DB29}"/>
              </a:ext>
            </a:extLst>
          </p:cNvPr>
          <p:cNvSpPr txBox="1"/>
          <p:nvPr/>
        </p:nvSpPr>
        <p:spPr>
          <a:xfrm>
            <a:off x="414623" y="1274656"/>
            <a:ext cx="4535100" cy="1477328"/>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.NET Core is completely a </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NEW</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framework.</a:t>
            </a:r>
          </a:p>
          <a:p>
            <a:pPr marL="285750" marR="0" lvl="0" indent="-285750" algn="l" defTabSz="4572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It is </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FREE</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and </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OPEN-SOURCE</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platform.</a:t>
            </a:r>
          </a:p>
          <a:p>
            <a:pPr marL="285750" marR="0" lvl="0" indent="-285750" algn="l" defTabSz="4572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It is developed by Microsoft.</a:t>
            </a:r>
            <a:endParaRPr kumimoji="0" lang="en-IN"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panose="020F0502020204030204"/>
                <a:ea typeface="+mn-ea"/>
                <a:cs typeface="+mn-cs"/>
              </a:rPr>
              <a:t>	What is .NET Core?</a:t>
            </a:r>
            <a:endPar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0ED346F-FA32-4A15-9BF3-C86ECCA9BCA8}"/>
              </a:ext>
            </a:extLst>
          </p:cNvPr>
          <p:cNvSpPr/>
          <p:nvPr/>
        </p:nvSpPr>
        <p:spPr>
          <a:xfrm>
            <a:off x="414623" y="157594"/>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.NET Core?</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3"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78078" y="30989"/>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5B315D2-3B25-5CDD-0518-5F8ACD2BE9A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96403" y="1274656"/>
            <a:ext cx="5781675" cy="4772025"/>
          </a:xfrm>
          <a:prstGeom prst="rect">
            <a:avLst/>
          </a:prstGeom>
        </p:spPr>
      </p:pic>
      <p:sp>
        <p:nvSpPr>
          <p:cNvPr id="2" name="Octagon 1">
            <a:extLst>
              <a:ext uri="{FF2B5EF4-FFF2-40B4-BE49-F238E27FC236}">
                <a16:creationId xmlns:a16="http://schemas.microsoft.com/office/drawing/2014/main" id="{199C80A1-9FCF-8636-2106-FF2BA8832A6E}"/>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Q204</a:t>
            </a:r>
          </a:p>
        </p:txBody>
      </p:sp>
      <p:sp>
        <p:nvSpPr>
          <p:cNvPr id="3" name="Title 2">
            <a:extLst>
              <a:ext uri="{FF2B5EF4-FFF2-40B4-BE49-F238E27FC236}">
                <a16:creationId xmlns:a16="http://schemas.microsoft.com/office/drawing/2014/main" id="{C1AB42D1-37C0-EB47-6EFA-D751B5DA83C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Q204. What is .NET Core?</a:t>
            </a:r>
            <a:endParaRPr lang="en-IN" dirty="0"/>
          </a:p>
        </p:txBody>
      </p:sp>
      <p:sp>
        <p:nvSpPr>
          <p:cNvPr id="5" name="TextBox 4">
            <a:extLst>
              <a:ext uri="{FF2B5EF4-FFF2-40B4-BE49-F238E27FC236}">
                <a16:creationId xmlns:a16="http://schemas.microsoft.com/office/drawing/2014/main" id="{61F13C3D-771F-DB63-BA5F-E9C521C8EC06}"/>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95270218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0ED346F-FA32-4A15-9BF3-C86ECCA9BCA8}"/>
              </a:ext>
            </a:extLst>
          </p:cNvPr>
          <p:cNvSpPr/>
          <p:nvPr/>
        </p:nvSpPr>
        <p:spPr>
          <a:xfrm>
            <a:off x="270564"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.NET Standard?</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1C26DD4-E94A-A760-AF17-8BEDAFB3ADF3}"/>
              </a:ext>
            </a:extLst>
          </p:cNvPr>
          <p:cNvSpPr txBox="1"/>
          <p:nvPr/>
        </p:nvSpPr>
        <p:spPr>
          <a:xfrm>
            <a:off x="813410" y="1754629"/>
            <a:ext cx="7074814"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.NET Standard is a set of rules that is common across all .NET frameworks.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8BDA7FA-3939-BA56-9F47-E48540D628A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3410" y="2800418"/>
            <a:ext cx="8401050" cy="2971800"/>
          </a:xfrm>
          <a:prstGeom prst="rect">
            <a:avLst/>
          </a:prstGeom>
        </p:spPr>
      </p:pic>
      <p:sp>
        <p:nvSpPr>
          <p:cNvPr id="3" name="Octagon 2">
            <a:extLst>
              <a:ext uri="{FF2B5EF4-FFF2-40B4-BE49-F238E27FC236}">
                <a16:creationId xmlns:a16="http://schemas.microsoft.com/office/drawing/2014/main" id="{8031252D-7E95-7AB7-EA8C-AD7D2D2CF845}"/>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Q205</a:t>
            </a:r>
          </a:p>
        </p:txBody>
      </p:sp>
      <p:sp>
        <p:nvSpPr>
          <p:cNvPr id="4" name="Title 3">
            <a:extLst>
              <a:ext uri="{FF2B5EF4-FFF2-40B4-BE49-F238E27FC236}">
                <a16:creationId xmlns:a16="http://schemas.microsoft.com/office/drawing/2014/main" id="{D2E77722-37D3-7B56-23F8-491F2002FB47}"/>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Q205. What is .NET Standard?</a:t>
            </a:r>
            <a:endParaRPr lang="en-IN" dirty="0"/>
          </a:p>
        </p:txBody>
      </p:sp>
      <p:sp>
        <p:nvSpPr>
          <p:cNvPr id="6" name="TextBox 5">
            <a:extLst>
              <a:ext uri="{FF2B5EF4-FFF2-40B4-BE49-F238E27FC236}">
                <a16:creationId xmlns:a16="http://schemas.microsoft.com/office/drawing/2014/main" id="{8BC8AF6B-D5B0-59BA-EF14-1229B6968842}"/>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55256744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F0B4BD9-F171-4008-BE07-F37F311F0F23}"/>
              </a:ext>
            </a:extLst>
          </p:cNvPr>
          <p:cNvGrpSpPr/>
          <p:nvPr/>
        </p:nvGrpSpPr>
        <p:grpSpPr>
          <a:xfrm>
            <a:off x="1002319" y="1761515"/>
            <a:ext cx="1889521" cy="1015889"/>
            <a:chOff x="85328" y="868574"/>
            <a:chExt cx="1889521" cy="879708"/>
          </a:xfrm>
          <a:scene3d>
            <a:camera prst="orthographicFront"/>
            <a:lightRig rig="flat" dir="t"/>
          </a:scene3d>
        </p:grpSpPr>
        <p:sp>
          <p:nvSpPr>
            <p:cNvPr id="23" name="Rectangle 22">
              <a:extLst>
                <a:ext uri="{FF2B5EF4-FFF2-40B4-BE49-F238E27FC236}">
                  <a16:creationId xmlns:a16="http://schemas.microsoft.com/office/drawing/2014/main" id="{50382A2D-EA2F-41A2-9069-716DEFAEFFB2}"/>
                </a:ext>
              </a:extLst>
            </p:cNvPr>
            <p:cNvSpPr/>
            <p:nvPr/>
          </p:nvSpPr>
          <p:spPr>
            <a:xfrm>
              <a:off x="85328" y="868574"/>
              <a:ext cx="1889521" cy="879708"/>
            </a:xfrm>
            <a:prstGeom prst="rect">
              <a:avLst/>
            </a:prstGeom>
            <a:sp3d prstMaterial="plastic">
              <a:bevelT w="120900" h="88900"/>
              <a:bevelB w="88900" h="31750" prst="angle"/>
            </a:sp3d>
          </p:spPr>
          <p:style>
            <a:lnRef idx="1">
              <a:schemeClr val="accent3">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a:lstStyle/>
            <a:p>
              <a:endParaRPr lang="en-IN"/>
            </a:p>
          </p:txBody>
        </p:sp>
        <p:sp>
          <p:nvSpPr>
            <p:cNvPr id="24" name="TextBox 23">
              <a:extLst>
                <a:ext uri="{FF2B5EF4-FFF2-40B4-BE49-F238E27FC236}">
                  <a16:creationId xmlns:a16="http://schemas.microsoft.com/office/drawing/2014/main" id="{343831EB-9FCB-4E91-B3C9-F5525635AB4B}"/>
                </a:ext>
              </a:extLst>
            </p:cNvPr>
            <p:cNvSpPr txBox="1"/>
            <p:nvPr/>
          </p:nvSpPr>
          <p:spPr>
            <a:xfrm>
              <a:off x="85328" y="868574"/>
              <a:ext cx="1889521" cy="87970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CROSS PLATFORM</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B24D1509-B9E8-48DC-8AEA-5286386DB6AE}"/>
              </a:ext>
            </a:extLst>
          </p:cNvPr>
          <p:cNvGrpSpPr/>
          <p:nvPr/>
        </p:nvGrpSpPr>
        <p:grpSpPr>
          <a:xfrm>
            <a:off x="1002319" y="2579899"/>
            <a:ext cx="1889521" cy="3347448"/>
            <a:chOff x="85328" y="1686957"/>
            <a:chExt cx="1889521" cy="2898720"/>
          </a:xfrm>
          <a:scene3d>
            <a:camera prst="orthographicFront"/>
            <a:lightRig rig="flat" dir="t"/>
          </a:scene3d>
        </p:grpSpPr>
        <p:sp>
          <p:nvSpPr>
            <p:cNvPr id="21" name="Rectangle 20">
              <a:extLst>
                <a:ext uri="{FF2B5EF4-FFF2-40B4-BE49-F238E27FC236}">
                  <a16:creationId xmlns:a16="http://schemas.microsoft.com/office/drawing/2014/main" id="{9DCFAC88-7C5F-4FCB-A23A-286753970BD1}"/>
                </a:ext>
              </a:extLst>
            </p:cNvPr>
            <p:cNvSpPr/>
            <p:nvPr/>
          </p:nvSpPr>
          <p:spPr>
            <a:xfrm>
              <a:off x="85328" y="1686957"/>
              <a:ext cx="1889521" cy="2898720"/>
            </a:xfrm>
            <a:prstGeom prst="rect">
              <a:avLst/>
            </a:prstGeom>
            <a:sp3d extrusionH="12700" prstMaterial="plastic">
              <a:bevelT w="50800" h="50800"/>
            </a:sp3d>
          </p:spPr>
          <p:style>
            <a:lnRef idx="1">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2">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22" name="TextBox 21">
              <a:extLst>
                <a:ext uri="{FF2B5EF4-FFF2-40B4-BE49-F238E27FC236}">
                  <a16:creationId xmlns:a16="http://schemas.microsoft.com/office/drawing/2014/main" id="{568D85A6-63B1-453D-A48B-B2D31719F8F1}"/>
                </a:ext>
              </a:extLst>
            </p:cNvPr>
            <p:cNvSpPr txBox="1"/>
            <p:nvPr/>
          </p:nvSpPr>
          <p:spPr>
            <a:xfrm>
              <a:off x="85328" y="1686957"/>
              <a:ext cx="1889521" cy="289872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Windows</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Linux</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MacOS</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None/>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None/>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	.NET Framework only supports Windows</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p:txBody>
        </p:sp>
      </p:grpSp>
      <p:cxnSp>
        <p:nvCxnSpPr>
          <p:cNvPr id="25" name="Straight Connector 24">
            <a:extLst>
              <a:ext uri="{FF2B5EF4-FFF2-40B4-BE49-F238E27FC236}">
                <a16:creationId xmlns:a16="http://schemas.microsoft.com/office/drawing/2014/main" id="{D3369211-B4ED-4040-9749-B57088E6BA17}"/>
              </a:ext>
            </a:extLst>
          </p:cNvPr>
          <p:cNvCxnSpPr>
            <a:cxnSpLocks/>
          </p:cNvCxnSpPr>
          <p:nvPr/>
        </p:nvCxnSpPr>
        <p:spPr>
          <a:xfrm>
            <a:off x="1002319" y="4210940"/>
            <a:ext cx="1838960" cy="0"/>
          </a:xfrm>
          <a:prstGeom prst="line">
            <a:avLst/>
          </a:prstGeom>
        </p:spPr>
        <p:style>
          <a:lnRef idx="1">
            <a:schemeClr val="accent3"/>
          </a:lnRef>
          <a:fillRef idx="0">
            <a:schemeClr val="accent3"/>
          </a:fillRef>
          <a:effectRef idx="0">
            <a:schemeClr val="accent3"/>
          </a:effectRef>
          <a:fontRef idx="minor">
            <a:schemeClr val="tx1"/>
          </a:fontRef>
        </p:style>
      </p:cxnSp>
      <p:grpSp>
        <p:nvGrpSpPr>
          <p:cNvPr id="26" name="Group 25">
            <a:extLst>
              <a:ext uri="{FF2B5EF4-FFF2-40B4-BE49-F238E27FC236}">
                <a16:creationId xmlns:a16="http://schemas.microsoft.com/office/drawing/2014/main" id="{792F73D4-AFDB-4516-AA72-76789DE7E23C}"/>
              </a:ext>
            </a:extLst>
          </p:cNvPr>
          <p:cNvGrpSpPr/>
          <p:nvPr/>
        </p:nvGrpSpPr>
        <p:grpSpPr>
          <a:xfrm>
            <a:off x="3179927" y="1748152"/>
            <a:ext cx="1889521" cy="1050452"/>
            <a:chOff x="2239383" y="925267"/>
            <a:chExt cx="1889521" cy="909638"/>
          </a:xfrm>
          <a:scene3d>
            <a:camera prst="orthographicFront"/>
            <a:lightRig rig="flat" dir="t"/>
          </a:scene3d>
        </p:grpSpPr>
        <p:sp>
          <p:nvSpPr>
            <p:cNvPr id="30" name="Rectangle 29">
              <a:extLst>
                <a:ext uri="{FF2B5EF4-FFF2-40B4-BE49-F238E27FC236}">
                  <a16:creationId xmlns:a16="http://schemas.microsoft.com/office/drawing/2014/main" id="{0F260956-CE11-4180-82E6-3571B10B4540}"/>
                </a:ext>
              </a:extLst>
            </p:cNvPr>
            <p:cNvSpPr/>
            <p:nvPr/>
          </p:nvSpPr>
          <p:spPr>
            <a:xfrm>
              <a:off x="2239383" y="925267"/>
              <a:ext cx="1889521" cy="909638"/>
            </a:xfrm>
            <a:prstGeom prst="rect">
              <a:avLst/>
            </a:prstGeom>
            <a:sp3d prstMaterial="plastic">
              <a:bevelT w="120900" h="88900"/>
              <a:bevelB w="88900" h="31750" prst="angle"/>
            </a:sp3d>
          </p:spPr>
          <p:style>
            <a:lnRef idx="1">
              <a:schemeClr val="accent3">
                <a:hueOff val="677650"/>
                <a:satOff val="25000"/>
                <a:lumOff val="-3676"/>
                <a:alphaOff val="0"/>
              </a:schemeClr>
            </a:lnRef>
            <a:fillRef idx="3">
              <a:schemeClr val="accent3">
                <a:hueOff val="677650"/>
                <a:satOff val="25000"/>
                <a:lumOff val="-3676"/>
                <a:alphaOff val="0"/>
              </a:schemeClr>
            </a:fillRef>
            <a:effectRef idx="2">
              <a:schemeClr val="accent3">
                <a:hueOff val="677650"/>
                <a:satOff val="25000"/>
                <a:lumOff val="-3676"/>
                <a:alphaOff val="0"/>
              </a:schemeClr>
            </a:effectRef>
            <a:fontRef idx="minor">
              <a:schemeClr val="lt1"/>
            </a:fontRef>
          </p:style>
          <p:txBody>
            <a:bodyPr/>
            <a:lstStyle/>
            <a:p>
              <a:endParaRPr lang="en-IN"/>
            </a:p>
          </p:txBody>
        </p:sp>
        <p:sp>
          <p:nvSpPr>
            <p:cNvPr id="31" name="TextBox 30">
              <a:extLst>
                <a:ext uri="{FF2B5EF4-FFF2-40B4-BE49-F238E27FC236}">
                  <a16:creationId xmlns:a16="http://schemas.microsoft.com/office/drawing/2014/main" id="{2D765540-6B50-42F2-A991-ABEAD6B23B07}"/>
                </a:ext>
              </a:extLst>
            </p:cNvPr>
            <p:cNvSpPr txBox="1"/>
            <p:nvPr/>
          </p:nvSpPr>
          <p:spPr>
            <a:xfrm>
              <a:off x="2239383" y="925267"/>
              <a:ext cx="1889521" cy="90963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OPEN SOURCE</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7" name="Group 26">
            <a:extLst>
              <a:ext uri="{FF2B5EF4-FFF2-40B4-BE49-F238E27FC236}">
                <a16:creationId xmlns:a16="http://schemas.microsoft.com/office/drawing/2014/main" id="{9CF771D2-7E11-4E60-A65D-79F756068BC7}"/>
              </a:ext>
            </a:extLst>
          </p:cNvPr>
          <p:cNvGrpSpPr/>
          <p:nvPr/>
        </p:nvGrpSpPr>
        <p:grpSpPr>
          <a:xfrm>
            <a:off x="3179927" y="2517324"/>
            <a:ext cx="1889521" cy="3347448"/>
            <a:chOff x="2239383" y="1694439"/>
            <a:chExt cx="1889521" cy="2898720"/>
          </a:xfrm>
          <a:scene3d>
            <a:camera prst="orthographicFront"/>
            <a:lightRig rig="flat" dir="t"/>
          </a:scene3d>
        </p:grpSpPr>
        <p:sp>
          <p:nvSpPr>
            <p:cNvPr id="28" name="Rectangle 27">
              <a:extLst>
                <a:ext uri="{FF2B5EF4-FFF2-40B4-BE49-F238E27FC236}">
                  <a16:creationId xmlns:a16="http://schemas.microsoft.com/office/drawing/2014/main" id="{EE5C3E35-6638-41AF-AB83-1E23980030F5}"/>
                </a:ext>
              </a:extLst>
            </p:cNvPr>
            <p:cNvSpPr/>
            <p:nvPr/>
          </p:nvSpPr>
          <p:spPr>
            <a:xfrm>
              <a:off x="2239383" y="1694439"/>
              <a:ext cx="1889521" cy="2898720"/>
            </a:xfrm>
            <a:prstGeom prst="rect">
              <a:avLst/>
            </a:prstGeom>
            <a:sp3d extrusionH="12700" prstMaterial="plastic">
              <a:bevelT w="50800" h="50800"/>
            </a:sp3d>
          </p:spPr>
          <p:style>
            <a:lnRef idx="1">
              <a:schemeClr val="accent3">
                <a:tint val="40000"/>
                <a:alpha val="90000"/>
                <a:hueOff val="507285"/>
                <a:satOff val="25000"/>
                <a:lumOff val="445"/>
                <a:alphaOff val="0"/>
              </a:schemeClr>
            </a:lnRef>
            <a:fillRef idx="1">
              <a:schemeClr val="accent3">
                <a:tint val="40000"/>
                <a:alpha val="90000"/>
                <a:hueOff val="507285"/>
                <a:satOff val="25000"/>
                <a:lumOff val="445"/>
                <a:alphaOff val="0"/>
              </a:schemeClr>
            </a:fillRef>
            <a:effectRef idx="2">
              <a:schemeClr val="accent3">
                <a:tint val="40000"/>
                <a:alpha val="90000"/>
                <a:hueOff val="507285"/>
                <a:satOff val="25000"/>
                <a:lumOff val="445"/>
                <a:alphaOff val="0"/>
              </a:schemeClr>
            </a:effectRef>
            <a:fontRef idx="minor">
              <a:schemeClr val="dk1">
                <a:hueOff val="0"/>
                <a:satOff val="0"/>
                <a:lumOff val="0"/>
                <a:alphaOff val="0"/>
              </a:schemeClr>
            </a:fontRef>
          </p:style>
          <p:txBody>
            <a:bodyPr/>
            <a:lstStyle/>
            <a:p>
              <a:endParaRPr lang="en-IN"/>
            </a:p>
          </p:txBody>
        </p:sp>
        <p:sp>
          <p:nvSpPr>
            <p:cNvPr id="29" name="TextBox 28">
              <a:extLst>
                <a:ext uri="{FF2B5EF4-FFF2-40B4-BE49-F238E27FC236}">
                  <a16:creationId xmlns:a16="http://schemas.microsoft.com/office/drawing/2014/main" id="{5AF24F74-4A26-4C06-A8E0-890944AE99A4}"/>
                </a:ext>
              </a:extLst>
            </p:cNvPr>
            <p:cNvSpPr txBox="1"/>
            <p:nvPr/>
          </p:nvSpPr>
          <p:spPr>
            <a:xfrm>
              <a:off x="2239383" y="1694439"/>
              <a:ext cx="1889521" cy="289872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Free to use</a:t>
              </a: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Modify</a:t>
              </a: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Distribute</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None/>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None/>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	.NET Framework is paid</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p:txBody>
        </p:sp>
      </p:grpSp>
      <p:cxnSp>
        <p:nvCxnSpPr>
          <p:cNvPr id="32" name="Straight Connector 31">
            <a:extLst>
              <a:ext uri="{FF2B5EF4-FFF2-40B4-BE49-F238E27FC236}">
                <a16:creationId xmlns:a16="http://schemas.microsoft.com/office/drawing/2014/main" id="{F80CB92C-2821-497D-9AFB-CD09E2E1C97E}"/>
              </a:ext>
            </a:extLst>
          </p:cNvPr>
          <p:cNvCxnSpPr>
            <a:cxnSpLocks/>
          </p:cNvCxnSpPr>
          <p:nvPr/>
        </p:nvCxnSpPr>
        <p:spPr>
          <a:xfrm>
            <a:off x="3179927" y="4210940"/>
            <a:ext cx="1838960" cy="0"/>
          </a:xfrm>
          <a:prstGeom prst="line">
            <a:avLst/>
          </a:prstGeom>
        </p:spPr>
        <p:style>
          <a:lnRef idx="1">
            <a:schemeClr val="accent3"/>
          </a:lnRef>
          <a:fillRef idx="0">
            <a:schemeClr val="accent3"/>
          </a:fillRef>
          <a:effectRef idx="0">
            <a:schemeClr val="accent3"/>
          </a:effectRef>
          <a:fontRef idx="minor">
            <a:schemeClr val="tx1"/>
          </a:fontRef>
        </p:style>
      </p:cxnSp>
      <p:grpSp>
        <p:nvGrpSpPr>
          <p:cNvPr id="33" name="Group 32">
            <a:extLst>
              <a:ext uri="{FF2B5EF4-FFF2-40B4-BE49-F238E27FC236}">
                <a16:creationId xmlns:a16="http://schemas.microsoft.com/office/drawing/2014/main" id="{50595473-1D79-44A5-93AE-EE517E6084F8}"/>
              </a:ext>
            </a:extLst>
          </p:cNvPr>
          <p:cNvGrpSpPr/>
          <p:nvPr/>
        </p:nvGrpSpPr>
        <p:grpSpPr>
          <a:xfrm>
            <a:off x="5357535" y="1761515"/>
            <a:ext cx="1889521" cy="872809"/>
            <a:chOff x="4393513" y="913690"/>
            <a:chExt cx="1889521" cy="755808"/>
          </a:xfrm>
          <a:scene3d>
            <a:camera prst="orthographicFront"/>
            <a:lightRig rig="flat" dir="t"/>
          </a:scene3d>
        </p:grpSpPr>
        <p:sp>
          <p:nvSpPr>
            <p:cNvPr id="49" name="Rectangle 48">
              <a:extLst>
                <a:ext uri="{FF2B5EF4-FFF2-40B4-BE49-F238E27FC236}">
                  <a16:creationId xmlns:a16="http://schemas.microsoft.com/office/drawing/2014/main" id="{1021FB48-BDAD-42E1-B05D-FBCE15B50043}"/>
                </a:ext>
              </a:extLst>
            </p:cNvPr>
            <p:cNvSpPr/>
            <p:nvPr/>
          </p:nvSpPr>
          <p:spPr>
            <a:xfrm>
              <a:off x="4393513" y="913690"/>
              <a:ext cx="1889521" cy="755808"/>
            </a:xfrm>
            <a:prstGeom prst="rect">
              <a:avLst/>
            </a:prstGeom>
            <a:sp3d prstMaterial="plastic">
              <a:bevelT w="120900" h="88900"/>
              <a:bevelB w="88900" h="31750" prst="angle"/>
            </a:sp3d>
          </p:spPr>
          <p:style>
            <a:lnRef idx="1">
              <a:schemeClr val="accent3">
                <a:hueOff val="1355300"/>
                <a:satOff val="50000"/>
                <a:lumOff val="-7353"/>
                <a:alphaOff val="0"/>
              </a:schemeClr>
            </a:lnRef>
            <a:fillRef idx="3">
              <a:schemeClr val="accent3">
                <a:hueOff val="1355300"/>
                <a:satOff val="50000"/>
                <a:lumOff val="-7353"/>
                <a:alphaOff val="0"/>
              </a:schemeClr>
            </a:fillRef>
            <a:effectRef idx="2">
              <a:schemeClr val="accent3">
                <a:hueOff val="1355300"/>
                <a:satOff val="50000"/>
                <a:lumOff val="-7353"/>
                <a:alphaOff val="0"/>
              </a:schemeClr>
            </a:effectRef>
            <a:fontRef idx="minor">
              <a:schemeClr val="lt1"/>
            </a:fontRef>
          </p:style>
          <p:txBody>
            <a:bodyPr/>
            <a:lstStyle/>
            <a:p>
              <a:endParaRPr lang="en-IN"/>
            </a:p>
          </p:txBody>
        </p:sp>
        <p:sp>
          <p:nvSpPr>
            <p:cNvPr id="50" name="TextBox 49">
              <a:extLst>
                <a:ext uri="{FF2B5EF4-FFF2-40B4-BE49-F238E27FC236}">
                  <a16:creationId xmlns:a16="http://schemas.microsoft.com/office/drawing/2014/main" id="{E5AE368B-ED80-4FAF-8B43-2508D8EAA620}"/>
                </a:ext>
              </a:extLst>
            </p:cNvPr>
            <p:cNvSpPr txBox="1"/>
            <p:nvPr/>
          </p:nvSpPr>
          <p:spPr>
            <a:xfrm>
              <a:off x="4393513" y="913690"/>
              <a:ext cx="1889521" cy="75580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HOSTING</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A6DF3962-8DED-4819-96CE-53755A7701D7}"/>
              </a:ext>
            </a:extLst>
          </p:cNvPr>
          <p:cNvGrpSpPr/>
          <p:nvPr/>
        </p:nvGrpSpPr>
        <p:grpSpPr>
          <a:xfrm>
            <a:off x="5357535" y="2503808"/>
            <a:ext cx="1889521" cy="3347448"/>
            <a:chOff x="4393513" y="1655982"/>
            <a:chExt cx="1889521" cy="2898720"/>
          </a:xfrm>
          <a:scene3d>
            <a:camera prst="orthographicFront"/>
            <a:lightRig rig="flat" dir="t"/>
          </a:scene3d>
        </p:grpSpPr>
        <p:sp>
          <p:nvSpPr>
            <p:cNvPr id="47" name="Rectangle 46">
              <a:extLst>
                <a:ext uri="{FF2B5EF4-FFF2-40B4-BE49-F238E27FC236}">
                  <a16:creationId xmlns:a16="http://schemas.microsoft.com/office/drawing/2014/main" id="{752930FE-3B8E-4E34-A630-DEA143D6EDAB}"/>
                </a:ext>
              </a:extLst>
            </p:cNvPr>
            <p:cNvSpPr/>
            <p:nvPr/>
          </p:nvSpPr>
          <p:spPr>
            <a:xfrm>
              <a:off x="4393513" y="1655982"/>
              <a:ext cx="1889521" cy="2898720"/>
            </a:xfrm>
            <a:prstGeom prst="rect">
              <a:avLst/>
            </a:prstGeom>
            <a:sp3d extrusionH="12700" prstMaterial="plastic">
              <a:bevelT w="50800" h="50800"/>
            </a:sp3d>
          </p:spPr>
          <p:style>
            <a:lnRef idx="1">
              <a:schemeClr val="accent3">
                <a:tint val="40000"/>
                <a:alpha val="90000"/>
                <a:hueOff val="1014570"/>
                <a:satOff val="50000"/>
                <a:lumOff val="890"/>
                <a:alphaOff val="0"/>
              </a:schemeClr>
            </a:lnRef>
            <a:fillRef idx="1">
              <a:schemeClr val="accent3">
                <a:tint val="40000"/>
                <a:alpha val="90000"/>
                <a:hueOff val="1014570"/>
                <a:satOff val="50000"/>
                <a:lumOff val="890"/>
                <a:alphaOff val="0"/>
              </a:schemeClr>
            </a:fillRef>
            <a:effectRef idx="2">
              <a:schemeClr val="accent3">
                <a:tint val="40000"/>
                <a:alpha val="90000"/>
                <a:hueOff val="1014570"/>
                <a:satOff val="50000"/>
                <a:lumOff val="890"/>
                <a:alphaOff val="0"/>
              </a:schemeClr>
            </a:effectRef>
            <a:fontRef idx="minor">
              <a:schemeClr val="dk1">
                <a:hueOff val="0"/>
                <a:satOff val="0"/>
                <a:lumOff val="0"/>
                <a:alphaOff val="0"/>
              </a:schemeClr>
            </a:fontRef>
          </p:style>
          <p:txBody>
            <a:bodyPr/>
            <a:lstStyle/>
            <a:p>
              <a:endParaRPr lang="en-IN"/>
            </a:p>
          </p:txBody>
        </p:sp>
        <p:sp>
          <p:nvSpPr>
            <p:cNvPr id="48" name="TextBox 47">
              <a:extLst>
                <a:ext uri="{FF2B5EF4-FFF2-40B4-BE49-F238E27FC236}">
                  <a16:creationId xmlns:a16="http://schemas.microsoft.com/office/drawing/2014/main" id="{D6C86563-B512-40FB-8E18-CAA3311A00C8}"/>
                </a:ext>
              </a:extLst>
            </p:cNvPr>
            <p:cNvSpPr txBox="1"/>
            <p:nvPr/>
          </p:nvSpPr>
          <p:spPr>
            <a:xfrm>
              <a:off x="4393513" y="1655982"/>
              <a:ext cx="1889521" cy="289872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Kestrel</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IIS</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Nginx</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	.NET Framework only support IIS Hosting</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7EA73F84-7077-44D6-AC4B-9E66FB5B7D02}"/>
              </a:ext>
            </a:extLst>
          </p:cNvPr>
          <p:cNvGrpSpPr/>
          <p:nvPr/>
        </p:nvGrpSpPr>
        <p:grpSpPr>
          <a:xfrm>
            <a:off x="7511590" y="1761515"/>
            <a:ext cx="1889521" cy="872809"/>
            <a:chOff x="6547568" y="913690"/>
            <a:chExt cx="1889521" cy="755808"/>
          </a:xfrm>
          <a:scene3d>
            <a:camera prst="orthographicFront"/>
            <a:lightRig rig="flat" dir="t"/>
          </a:scene3d>
        </p:grpSpPr>
        <p:sp>
          <p:nvSpPr>
            <p:cNvPr id="45" name="Rectangle 44">
              <a:extLst>
                <a:ext uri="{FF2B5EF4-FFF2-40B4-BE49-F238E27FC236}">
                  <a16:creationId xmlns:a16="http://schemas.microsoft.com/office/drawing/2014/main" id="{0FDD1E45-BD3D-4F84-9555-287468079E6F}"/>
                </a:ext>
              </a:extLst>
            </p:cNvPr>
            <p:cNvSpPr/>
            <p:nvPr/>
          </p:nvSpPr>
          <p:spPr>
            <a:xfrm>
              <a:off x="6547568" y="913690"/>
              <a:ext cx="1889521" cy="755808"/>
            </a:xfrm>
            <a:prstGeom prst="rect">
              <a:avLst/>
            </a:prstGeom>
            <a:sp3d prstMaterial="plastic">
              <a:bevelT w="120900" h="88900"/>
              <a:bevelB w="88900" h="31750" prst="angle"/>
            </a:sp3d>
          </p:spPr>
          <p:style>
            <a:lnRef idx="1">
              <a:schemeClr val="accent3">
                <a:hueOff val="2032949"/>
                <a:satOff val="75000"/>
                <a:lumOff val="-11029"/>
                <a:alphaOff val="0"/>
              </a:schemeClr>
            </a:lnRef>
            <a:fillRef idx="3">
              <a:schemeClr val="accent3">
                <a:hueOff val="2032949"/>
                <a:satOff val="75000"/>
                <a:lumOff val="-11029"/>
                <a:alphaOff val="0"/>
              </a:schemeClr>
            </a:fillRef>
            <a:effectRef idx="2">
              <a:schemeClr val="accent3">
                <a:hueOff val="2032949"/>
                <a:satOff val="75000"/>
                <a:lumOff val="-11029"/>
                <a:alphaOff val="0"/>
              </a:schemeClr>
            </a:effectRef>
            <a:fontRef idx="minor">
              <a:schemeClr val="lt1"/>
            </a:fontRef>
          </p:style>
          <p:txBody>
            <a:bodyPr/>
            <a:lstStyle/>
            <a:p>
              <a:endParaRPr lang="en-IN"/>
            </a:p>
          </p:txBody>
        </p:sp>
        <p:sp>
          <p:nvSpPr>
            <p:cNvPr id="46" name="TextBox 45">
              <a:extLst>
                <a:ext uri="{FF2B5EF4-FFF2-40B4-BE49-F238E27FC236}">
                  <a16:creationId xmlns:a16="http://schemas.microsoft.com/office/drawing/2014/main" id="{0194912D-7D0D-4526-8DA5-6365A6A67F0B}"/>
                </a:ext>
              </a:extLst>
            </p:cNvPr>
            <p:cNvSpPr txBox="1"/>
            <p:nvPr/>
          </p:nvSpPr>
          <p:spPr>
            <a:xfrm>
              <a:off x="6547568" y="913690"/>
              <a:ext cx="1889521" cy="75580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BUILT-IN DEPENDENCY INJECTION</a:t>
              </a:r>
            </a:p>
          </p:txBody>
        </p:sp>
      </p:grpSp>
      <p:grpSp>
        <p:nvGrpSpPr>
          <p:cNvPr id="36" name="Group 35">
            <a:extLst>
              <a:ext uri="{FF2B5EF4-FFF2-40B4-BE49-F238E27FC236}">
                <a16:creationId xmlns:a16="http://schemas.microsoft.com/office/drawing/2014/main" id="{DF28EA3A-9494-4704-8E0F-E308FAE05629}"/>
              </a:ext>
            </a:extLst>
          </p:cNvPr>
          <p:cNvGrpSpPr/>
          <p:nvPr/>
        </p:nvGrpSpPr>
        <p:grpSpPr>
          <a:xfrm>
            <a:off x="7511590" y="2503808"/>
            <a:ext cx="1889521" cy="3347448"/>
            <a:chOff x="6547568" y="1655982"/>
            <a:chExt cx="1889521" cy="2898720"/>
          </a:xfrm>
          <a:scene3d>
            <a:camera prst="orthographicFront"/>
            <a:lightRig rig="flat" dir="t"/>
          </a:scene3d>
        </p:grpSpPr>
        <p:sp>
          <p:nvSpPr>
            <p:cNvPr id="43" name="Rectangle 42">
              <a:extLst>
                <a:ext uri="{FF2B5EF4-FFF2-40B4-BE49-F238E27FC236}">
                  <a16:creationId xmlns:a16="http://schemas.microsoft.com/office/drawing/2014/main" id="{E1C40883-AFA8-413A-A398-14710F6FFA43}"/>
                </a:ext>
              </a:extLst>
            </p:cNvPr>
            <p:cNvSpPr/>
            <p:nvPr/>
          </p:nvSpPr>
          <p:spPr>
            <a:xfrm>
              <a:off x="6547568" y="1655982"/>
              <a:ext cx="1889521" cy="2898720"/>
            </a:xfrm>
            <a:prstGeom prst="rect">
              <a:avLst/>
            </a:prstGeom>
            <a:sp3d extrusionH="12700" prstMaterial="plastic">
              <a:bevelT w="50800" h="50800"/>
            </a:sp3d>
          </p:spPr>
          <p:style>
            <a:lnRef idx="1">
              <a:schemeClr val="accent3">
                <a:tint val="40000"/>
                <a:alpha val="90000"/>
                <a:hueOff val="1521856"/>
                <a:satOff val="75000"/>
                <a:lumOff val="1334"/>
                <a:alphaOff val="0"/>
              </a:schemeClr>
            </a:lnRef>
            <a:fillRef idx="1">
              <a:schemeClr val="accent3">
                <a:tint val="40000"/>
                <a:alpha val="90000"/>
                <a:hueOff val="1521856"/>
                <a:satOff val="75000"/>
                <a:lumOff val="1334"/>
                <a:alphaOff val="0"/>
              </a:schemeClr>
            </a:fillRef>
            <a:effectRef idx="2">
              <a:schemeClr val="accent3">
                <a:tint val="40000"/>
                <a:alpha val="90000"/>
                <a:hueOff val="1521856"/>
                <a:satOff val="75000"/>
                <a:lumOff val="1334"/>
                <a:alphaOff val="0"/>
              </a:schemeClr>
            </a:effectRef>
            <a:fontRef idx="minor">
              <a:schemeClr val="dk1">
                <a:hueOff val="0"/>
                <a:satOff val="0"/>
                <a:lumOff val="0"/>
                <a:alphaOff val="0"/>
              </a:schemeClr>
            </a:fontRef>
          </p:style>
          <p:txBody>
            <a:bodyPr/>
            <a:lstStyle/>
            <a:p>
              <a:endParaRPr lang="en-IN"/>
            </a:p>
          </p:txBody>
        </p:sp>
        <p:sp>
          <p:nvSpPr>
            <p:cNvPr id="44" name="TextBox 43">
              <a:extLst>
                <a:ext uri="{FF2B5EF4-FFF2-40B4-BE49-F238E27FC236}">
                  <a16:creationId xmlns:a16="http://schemas.microsoft.com/office/drawing/2014/main" id="{305D4EEA-BBE1-4EAA-B76B-99B268EF2C14}"/>
                </a:ext>
              </a:extLst>
            </p:cNvPr>
            <p:cNvSpPr txBox="1"/>
            <p:nvPr/>
          </p:nvSpPr>
          <p:spPr>
            <a:xfrm>
              <a:off x="6547568" y="1655982"/>
              <a:ext cx="1889521" cy="289872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Loosely Coupled Design</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Reusability</a:t>
              </a: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Testability</a:t>
              </a:r>
            </a:p>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None/>
                <a:tabLst/>
                <a:defRPr/>
              </a:pPr>
              <a:r>
                <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	.NET framework don’t have built in dependency injection </a:t>
              </a:r>
            </a:p>
          </p:txBody>
        </p:sp>
      </p:grpSp>
      <p:grpSp>
        <p:nvGrpSpPr>
          <p:cNvPr id="37" name="Group 36">
            <a:extLst>
              <a:ext uri="{FF2B5EF4-FFF2-40B4-BE49-F238E27FC236}">
                <a16:creationId xmlns:a16="http://schemas.microsoft.com/office/drawing/2014/main" id="{AD2B1E82-C61C-4CDB-822D-65BDDD3053DE}"/>
              </a:ext>
            </a:extLst>
          </p:cNvPr>
          <p:cNvGrpSpPr/>
          <p:nvPr/>
        </p:nvGrpSpPr>
        <p:grpSpPr>
          <a:xfrm>
            <a:off x="9590100" y="1761515"/>
            <a:ext cx="1889521" cy="872809"/>
            <a:chOff x="8626078" y="913690"/>
            <a:chExt cx="1889521" cy="755808"/>
          </a:xfrm>
          <a:scene3d>
            <a:camera prst="orthographicFront"/>
            <a:lightRig rig="flat" dir="t"/>
          </a:scene3d>
        </p:grpSpPr>
        <p:sp>
          <p:nvSpPr>
            <p:cNvPr id="41" name="Rectangle 40">
              <a:extLst>
                <a:ext uri="{FF2B5EF4-FFF2-40B4-BE49-F238E27FC236}">
                  <a16:creationId xmlns:a16="http://schemas.microsoft.com/office/drawing/2014/main" id="{8FC932E2-D66D-427B-9CDF-CCAF81F6CBB0}"/>
                </a:ext>
              </a:extLst>
            </p:cNvPr>
            <p:cNvSpPr/>
            <p:nvPr/>
          </p:nvSpPr>
          <p:spPr>
            <a:xfrm>
              <a:off x="8626078" y="913690"/>
              <a:ext cx="1889521" cy="755808"/>
            </a:xfrm>
            <a:prstGeom prst="rect">
              <a:avLst/>
            </a:prstGeom>
            <a:sp3d prstMaterial="plastic">
              <a:bevelT w="120900" h="88900"/>
              <a:bevelB w="88900" h="31750" prst="angle"/>
            </a:sp3d>
          </p:spPr>
          <p:style>
            <a:lnRef idx="1">
              <a:schemeClr val="accent3">
                <a:hueOff val="2710599"/>
                <a:satOff val="100000"/>
                <a:lumOff val="-14706"/>
                <a:alphaOff val="0"/>
              </a:schemeClr>
            </a:lnRef>
            <a:fillRef idx="3">
              <a:schemeClr val="accent3">
                <a:hueOff val="2710599"/>
                <a:satOff val="100000"/>
                <a:lumOff val="-14706"/>
                <a:alphaOff val="0"/>
              </a:schemeClr>
            </a:fillRef>
            <a:effectRef idx="2">
              <a:schemeClr val="accent3">
                <a:hueOff val="2710599"/>
                <a:satOff val="100000"/>
                <a:lumOff val="-14706"/>
                <a:alphaOff val="0"/>
              </a:schemeClr>
            </a:effectRef>
            <a:fontRef idx="minor">
              <a:schemeClr val="lt1"/>
            </a:fontRef>
          </p:style>
          <p:txBody>
            <a:bodyPr/>
            <a:lstStyle/>
            <a:p>
              <a:endParaRPr lang="en-IN"/>
            </a:p>
          </p:txBody>
        </p:sp>
        <p:sp>
          <p:nvSpPr>
            <p:cNvPr id="42" name="TextBox 41">
              <a:extLst>
                <a:ext uri="{FF2B5EF4-FFF2-40B4-BE49-F238E27FC236}">
                  <a16:creationId xmlns:a16="http://schemas.microsoft.com/office/drawing/2014/main" id="{399369AB-E87C-4908-ACC3-17F5F652F45C}"/>
                </a:ext>
              </a:extLst>
            </p:cNvPr>
            <p:cNvSpPr txBox="1"/>
            <p:nvPr/>
          </p:nvSpPr>
          <p:spPr>
            <a:xfrm>
              <a:off x="8626078" y="913690"/>
              <a:ext cx="1889521" cy="75580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SUPPORT MULTIPLE IDE</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D420A341-CCC2-46B1-B3CC-ABCCADA7096B}"/>
              </a:ext>
            </a:extLst>
          </p:cNvPr>
          <p:cNvGrpSpPr/>
          <p:nvPr/>
        </p:nvGrpSpPr>
        <p:grpSpPr>
          <a:xfrm>
            <a:off x="9590100" y="2503808"/>
            <a:ext cx="1889521" cy="3347448"/>
            <a:chOff x="8626078" y="1655982"/>
            <a:chExt cx="1889521" cy="2898720"/>
          </a:xfrm>
          <a:scene3d>
            <a:camera prst="orthographicFront"/>
            <a:lightRig rig="flat" dir="t"/>
          </a:scene3d>
        </p:grpSpPr>
        <p:sp>
          <p:nvSpPr>
            <p:cNvPr id="39" name="Rectangle 38">
              <a:extLst>
                <a:ext uri="{FF2B5EF4-FFF2-40B4-BE49-F238E27FC236}">
                  <a16:creationId xmlns:a16="http://schemas.microsoft.com/office/drawing/2014/main" id="{EC249ACF-36AE-47EA-997B-4079DB999F3D}"/>
                </a:ext>
              </a:extLst>
            </p:cNvPr>
            <p:cNvSpPr/>
            <p:nvPr/>
          </p:nvSpPr>
          <p:spPr>
            <a:xfrm>
              <a:off x="8626078" y="1655982"/>
              <a:ext cx="1889521" cy="2898720"/>
            </a:xfrm>
            <a:prstGeom prst="rect">
              <a:avLst/>
            </a:prstGeom>
            <a:sp3d extrusionH="12700" prstMaterial="plastic">
              <a:bevelT w="50800" h="50800"/>
            </a:sp3d>
          </p:spPr>
          <p:style>
            <a:lnRef idx="1">
              <a:schemeClr val="accent3">
                <a:tint val="40000"/>
                <a:alpha val="90000"/>
                <a:hueOff val="2029141"/>
                <a:satOff val="100000"/>
                <a:lumOff val="1779"/>
                <a:alphaOff val="0"/>
              </a:schemeClr>
            </a:lnRef>
            <a:fillRef idx="1">
              <a:schemeClr val="accent3">
                <a:tint val="40000"/>
                <a:alpha val="90000"/>
                <a:hueOff val="2029141"/>
                <a:satOff val="100000"/>
                <a:lumOff val="1779"/>
                <a:alphaOff val="0"/>
              </a:schemeClr>
            </a:fillRef>
            <a:effectRef idx="2">
              <a:schemeClr val="accent3">
                <a:tint val="40000"/>
                <a:alpha val="90000"/>
                <a:hueOff val="2029141"/>
                <a:satOff val="100000"/>
                <a:lumOff val="1779"/>
                <a:alphaOff val="0"/>
              </a:schemeClr>
            </a:effectRef>
            <a:fontRef idx="minor">
              <a:schemeClr val="dk1">
                <a:hueOff val="0"/>
                <a:satOff val="0"/>
                <a:lumOff val="0"/>
                <a:alphaOff val="0"/>
              </a:schemeClr>
            </a:fontRef>
          </p:style>
          <p:txBody>
            <a:bodyPr/>
            <a:lstStyle/>
            <a:p>
              <a:endParaRPr lang="en-IN"/>
            </a:p>
          </p:txBody>
        </p:sp>
        <p:sp>
          <p:nvSpPr>
            <p:cNvPr id="40" name="TextBox 39">
              <a:extLst>
                <a:ext uri="{FF2B5EF4-FFF2-40B4-BE49-F238E27FC236}">
                  <a16:creationId xmlns:a16="http://schemas.microsoft.com/office/drawing/2014/main" id="{76B9BC92-4DA7-46D7-AEA8-0C481091D97E}"/>
                </a:ext>
              </a:extLst>
            </p:cNvPr>
            <p:cNvSpPr txBox="1"/>
            <p:nvPr/>
          </p:nvSpPr>
          <p:spPr>
            <a:xfrm>
              <a:off x="8626078" y="1655982"/>
              <a:ext cx="1889521" cy="289872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Visual Studio</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Visual Studio for Mac</a:t>
              </a:r>
            </a:p>
            <a:p>
              <a:pPr marL="171450" marR="0" lvl="1" indent="-171450" algn="l" defTabSz="711200" rtl="0" eaLnBrk="1" fontAlgn="auto" latinLnBrk="0" hangingPunct="1">
                <a:lnSpc>
                  <a:spcPct val="90000"/>
                </a:lnSpc>
                <a:spcBef>
                  <a:spcPct val="0"/>
                </a:spcBef>
                <a:spcAft>
                  <a:spcPct val="15000"/>
                </a:spcAft>
                <a:buClrTx/>
                <a:buSzTx/>
                <a:buFontTx/>
                <a:buChar char="•"/>
                <a:tabLst/>
                <a:defRPr/>
              </a:pPr>
              <a:r>
                <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Visual Studio Code</a:t>
              </a:r>
            </a:p>
            <a:p>
              <a:pPr marL="171450" marR="0" lvl="1" indent="-171450" algn="l" defTabSz="711200" rtl="0" eaLnBrk="1" fontAlgn="auto" latinLnBrk="0" hangingPunct="1">
                <a:lnSpc>
                  <a:spcPct val="90000"/>
                </a:lnSpc>
                <a:spcBef>
                  <a:spcPct val="0"/>
                </a:spcBef>
                <a:spcAft>
                  <a:spcPct val="15000"/>
                </a:spcAft>
                <a:buClrTx/>
                <a:buSzTx/>
                <a:buFontTx/>
                <a:buChar char="•"/>
                <a:tabLst/>
                <a:defRPr/>
              </a:pP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a:p>
              <a:pPr marL="171450" marR="0" lvl="1" indent="-171450" algn="l" defTabSz="711200" rtl="0" eaLnBrk="1" fontAlgn="auto" latinLnBrk="0" hangingPunct="1">
                <a:lnSpc>
                  <a:spcPct val="90000"/>
                </a:lnSpc>
                <a:spcBef>
                  <a:spcPct val="0"/>
                </a:spcBef>
                <a:spcAft>
                  <a:spcPct val="1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rPr>
                <a:t>	.NET framework only support Visual Studio IDE</a:t>
              </a:r>
              <a:endParaRPr kumimoji="0" lang="en-IN"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mn-ea"/>
                <a:cs typeface="+mn-cs"/>
              </a:endParaRPr>
            </a:p>
          </p:txBody>
        </p:sp>
      </p:grpSp>
      <p:cxnSp>
        <p:nvCxnSpPr>
          <p:cNvPr id="53" name="Straight Connector 52">
            <a:extLst>
              <a:ext uri="{FF2B5EF4-FFF2-40B4-BE49-F238E27FC236}">
                <a16:creationId xmlns:a16="http://schemas.microsoft.com/office/drawing/2014/main" id="{74C26CB1-0276-4724-9EEE-CBA1CF2CC2A1}"/>
              </a:ext>
            </a:extLst>
          </p:cNvPr>
          <p:cNvCxnSpPr>
            <a:cxnSpLocks/>
          </p:cNvCxnSpPr>
          <p:nvPr/>
        </p:nvCxnSpPr>
        <p:spPr>
          <a:xfrm>
            <a:off x="5357535" y="4210940"/>
            <a:ext cx="1793892"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54" name="Straight Connector 53">
            <a:extLst>
              <a:ext uri="{FF2B5EF4-FFF2-40B4-BE49-F238E27FC236}">
                <a16:creationId xmlns:a16="http://schemas.microsoft.com/office/drawing/2014/main" id="{07C435C8-B8BB-409E-951D-C87743608A4F}"/>
              </a:ext>
            </a:extLst>
          </p:cNvPr>
          <p:cNvCxnSpPr>
            <a:cxnSpLocks/>
          </p:cNvCxnSpPr>
          <p:nvPr/>
        </p:nvCxnSpPr>
        <p:spPr>
          <a:xfrm>
            <a:off x="7511590" y="4210940"/>
            <a:ext cx="188952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56" name="Straight Connector 55">
            <a:extLst>
              <a:ext uri="{FF2B5EF4-FFF2-40B4-BE49-F238E27FC236}">
                <a16:creationId xmlns:a16="http://schemas.microsoft.com/office/drawing/2014/main" id="{CAF6CD78-8935-4FC3-A739-22A1553D369E}"/>
              </a:ext>
            </a:extLst>
          </p:cNvPr>
          <p:cNvCxnSpPr>
            <a:cxnSpLocks/>
          </p:cNvCxnSpPr>
          <p:nvPr/>
        </p:nvCxnSpPr>
        <p:spPr>
          <a:xfrm>
            <a:off x="9590100" y="4210940"/>
            <a:ext cx="1793892" cy="0"/>
          </a:xfrm>
          <a:prstGeom prst="line">
            <a:avLst/>
          </a:prstGeom>
        </p:spPr>
        <p:style>
          <a:lnRef idx="1">
            <a:schemeClr val="accent3"/>
          </a:lnRef>
          <a:fillRef idx="0">
            <a:schemeClr val="accent3"/>
          </a:fillRef>
          <a:effectRef idx="0">
            <a:schemeClr val="accent3"/>
          </a:effectRef>
          <a:fontRef idx="minor">
            <a:schemeClr val="tx1"/>
          </a:fontRef>
        </p:style>
      </p:cxnSp>
      <p:sp>
        <p:nvSpPr>
          <p:cNvPr id="55" name="Rectangle 54">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advantages of .NET Core over .NET framework?</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57"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0C66E67F-1C5E-3F90-A891-3B01A88CE36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25321" y="257804"/>
            <a:ext cx="708721" cy="281964"/>
          </a:xfrm>
          <a:prstGeom prst="rect">
            <a:avLst/>
          </a:prstGeom>
        </p:spPr>
      </p:pic>
      <p:sp>
        <p:nvSpPr>
          <p:cNvPr id="2" name="Octagon 1">
            <a:extLst>
              <a:ext uri="{FF2B5EF4-FFF2-40B4-BE49-F238E27FC236}">
                <a16:creationId xmlns:a16="http://schemas.microsoft.com/office/drawing/2014/main" id="{03770BBB-7227-2F82-F30F-AFA29C77D25B}"/>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Q206</a:t>
            </a:r>
          </a:p>
        </p:txBody>
      </p:sp>
      <p:sp>
        <p:nvSpPr>
          <p:cNvPr id="3" name="Title 2">
            <a:extLst>
              <a:ext uri="{FF2B5EF4-FFF2-40B4-BE49-F238E27FC236}">
                <a16:creationId xmlns:a16="http://schemas.microsoft.com/office/drawing/2014/main" id="{6AF6D542-404F-BA3C-720C-E5BDB2B624A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Q206. What are the advantages of .NET Core over .NET framework?</a:t>
            </a:r>
            <a:endParaRPr lang="en-IN" dirty="0"/>
          </a:p>
        </p:txBody>
      </p:sp>
      <p:sp>
        <p:nvSpPr>
          <p:cNvPr id="5" name="TextBox 4">
            <a:extLst>
              <a:ext uri="{FF2B5EF4-FFF2-40B4-BE49-F238E27FC236}">
                <a16:creationId xmlns:a16="http://schemas.microsoft.com/office/drawing/2014/main" id="{CFA1677B-84AC-5C59-53B8-444B55FBB94E}"/>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36860005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role of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Program.cs</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file in ASP.NET Core?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586AA08-51DE-DD51-6E50-0E34A95C1B09}"/>
              </a:ext>
            </a:extLst>
          </p:cNvPr>
          <p:cNvSpPr txBox="1"/>
          <p:nvPr/>
        </p:nvSpPr>
        <p:spPr>
          <a:xfrm>
            <a:off x="414623" y="1008518"/>
            <a:ext cx="5498497"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Program.cs</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file contains the application startup code.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main method of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Program.cs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file is the entry point of application.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41690948-7665-7701-BF65-8379F1BA52A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9273" y="2503102"/>
            <a:ext cx="5655443" cy="3208150"/>
          </a:xfrm>
          <a:prstGeom prst="rect">
            <a:avLst/>
          </a:prstGeom>
        </p:spPr>
      </p:pic>
      <p:pic>
        <p:nvPicPr>
          <p:cNvPr id="21" name="Picture 20">
            <a:extLst>
              <a:ext uri="{FF2B5EF4-FFF2-40B4-BE49-F238E27FC236}">
                <a16:creationId xmlns:a16="http://schemas.microsoft.com/office/drawing/2014/main" id="{14B353BE-440E-A526-F97E-D92031C4AE2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580498" y="863625"/>
            <a:ext cx="5208979" cy="5796638"/>
          </a:xfrm>
          <a:prstGeom prst="rect">
            <a:avLst/>
          </a:prstGeom>
        </p:spPr>
      </p:pic>
      <p:sp>
        <p:nvSpPr>
          <p:cNvPr id="2" name="Octagon 1">
            <a:extLst>
              <a:ext uri="{FF2B5EF4-FFF2-40B4-BE49-F238E27FC236}">
                <a16:creationId xmlns:a16="http://schemas.microsoft.com/office/drawing/2014/main" id="{D7162513-DD75-36CB-0755-C7E34DC6157E}"/>
              </a:ext>
            </a:extLst>
          </p:cNvPr>
          <p:cNvSpPr/>
          <p:nvPr/>
        </p:nvSpPr>
        <p:spPr>
          <a:xfrm>
            <a:off x="11283" y="46566"/>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Q207</a:t>
            </a:r>
          </a:p>
        </p:txBody>
      </p:sp>
      <p:sp>
        <p:nvSpPr>
          <p:cNvPr id="3" name="Title 2">
            <a:extLst>
              <a:ext uri="{FF2B5EF4-FFF2-40B4-BE49-F238E27FC236}">
                <a16:creationId xmlns:a16="http://schemas.microsoft.com/office/drawing/2014/main" id="{1BAB1FEE-1718-7968-3EEA-836EECFEC744}"/>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Q207. What is the role of Program.cs file in ASP.NET Core?</a:t>
            </a:r>
            <a:endParaRPr lang="en-IN" dirty="0"/>
          </a:p>
        </p:txBody>
      </p:sp>
      <p:sp>
        <p:nvSpPr>
          <p:cNvPr id="5" name="TextBox 4">
            <a:extLst>
              <a:ext uri="{FF2B5EF4-FFF2-40B4-BE49-F238E27FC236}">
                <a16:creationId xmlns:a16="http://schemas.microsoft.com/office/drawing/2014/main" id="{BC92D9F9-BBB4-F3EE-9460-AE2963FC628F}"/>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6599309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role of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Program.cs</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file in ASP.NET Core?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A19112-C9FD-B901-C595-2968C54C21BC}"/>
              </a:ext>
            </a:extLst>
          </p:cNvPr>
          <p:cNvSpPr txBox="1"/>
          <p:nvPr/>
        </p:nvSpPr>
        <p:spPr>
          <a:xfrm>
            <a:off x="414623" y="1056288"/>
            <a:ext cx="518213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.NET 6.0, the startup class code is merged in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Program.cs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file and therefore there is no separate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Startup.cs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class.</a:t>
            </a:r>
          </a:p>
        </p:txBody>
      </p:sp>
      <p:pic>
        <p:nvPicPr>
          <p:cNvPr id="12" name="Picture 11">
            <a:extLst>
              <a:ext uri="{FF2B5EF4-FFF2-40B4-BE49-F238E27FC236}">
                <a16:creationId xmlns:a16="http://schemas.microsoft.com/office/drawing/2014/main" id="{77FAE0DC-59C5-B828-CB21-E5C9397E62C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825771" y="1056288"/>
            <a:ext cx="5782861" cy="5407573"/>
          </a:xfrm>
          <a:prstGeom prst="rect">
            <a:avLst/>
          </a:prstGeom>
        </p:spPr>
      </p:pic>
      <p:sp>
        <p:nvSpPr>
          <p:cNvPr id="2" name="Octagon 1">
            <a:extLst>
              <a:ext uri="{FF2B5EF4-FFF2-40B4-BE49-F238E27FC236}">
                <a16:creationId xmlns:a16="http://schemas.microsoft.com/office/drawing/2014/main" id="{2097741C-B614-94AE-1E42-BE338FCA7737}"/>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Q207</a:t>
            </a:r>
          </a:p>
        </p:txBody>
      </p:sp>
      <p:sp>
        <p:nvSpPr>
          <p:cNvPr id="4" name="TextBox 3">
            <a:extLst>
              <a:ext uri="{FF2B5EF4-FFF2-40B4-BE49-F238E27FC236}">
                <a16:creationId xmlns:a16="http://schemas.microsoft.com/office/drawing/2014/main" id="{6BBC8890-4A04-E01C-796D-ECB0DA8D69BB}"/>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7464331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48FCCA6-D711-41B3-B827-FA3C15D4E8F6}"/>
              </a:ext>
            </a:extLst>
          </p:cNvPr>
          <p:cNvSpPr txBox="1"/>
          <p:nvPr/>
        </p:nvSpPr>
        <p:spPr>
          <a:xfrm>
            <a:off x="414623" y="1010038"/>
            <a:ext cx="5050701" cy="2308324"/>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ConfigureServices is used to add services to the application. </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ConfigureServices method always execute before Configure method. </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ConfigureServices </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is an optional method. It’s not necessary that all its methods will  be execute. </a:t>
            </a:r>
            <a:endParaRPr kumimoji="0" lang="en-IN"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aphicFrame>
        <p:nvGraphicFramePr>
          <p:cNvPr id="15" name="Object 14">
            <a:extLst>
              <a:ext uri="{FF2B5EF4-FFF2-40B4-BE49-F238E27FC236}">
                <a16:creationId xmlns:a16="http://schemas.microsoft.com/office/drawing/2014/main" id="{788145F1-5BFF-4C8A-A6FB-F897D976FCF1}"/>
              </a:ext>
            </a:extLst>
          </p:cNvPr>
          <p:cNvGraphicFramePr>
            <a:graphicFrameLocks noChangeAspect="1"/>
          </p:cNvGraphicFramePr>
          <p:nvPr/>
        </p:nvGraphicFramePr>
        <p:xfrm>
          <a:off x="715864" y="3819087"/>
          <a:ext cx="4749746" cy="2398833"/>
        </p:xfrm>
        <a:graphic>
          <a:graphicData uri="http://schemas.openxmlformats.org/presentationml/2006/ole">
            <mc:AlternateContent xmlns:mc="http://schemas.openxmlformats.org/markup-compatibility/2006">
              <mc:Choice xmlns:v="urn:schemas-microsoft-com:vml" Requires="v">
                <p:oleObj name="Bitmap Image" r:id="rId3" imgW="10797480" imgH="5478840" progId="Paint.Picture">
                  <p:embed/>
                </p:oleObj>
              </mc:Choice>
              <mc:Fallback>
                <p:oleObj name="Bitmap Image" r:id="rId3" imgW="10797480" imgH="5478840" progId="Paint.Picture">
                  <p:embed/>
                  <p:pic>
                    <p:nvPicPr>
                      <p:cNvPr id="15" name="Object 14">
                        <a:extLst>
                          <a:ext uri="{FF2B5EF4-FFF2-40B4-BE49-F238E27FC236}">
                            <a16:creationId xmlns:a16="http://schemas.microsoft.com/office/drawing/2014/main" id="{788145F1-5BFF-4C8A-A6FB-F897D976FCF1}"/>
                          </a:ext>
                        </a:extLst>
                      </p:cNvPr>
                      <p:cNvPicPr/>
                      <p:nvPr/>
                    </p:nvPicPr>
                    <p:blipFill>
                      <a:blip r:embed="rId4"/>
                      <a:stretch>
                        <a:fillRect/>
                      </a:stretch>
                    </p:blipFill>
                    <p:spPr>
                      <a:xfrm>
                        <a:off x="715864" y="3819087"/>
                        <a:ext cx="4749746" cy="2398833"/>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role of ConfigureServices method?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4"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71BC56A-02D8-3ED2-88CF-7BDB004923A4}"/>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766565" y="797573"/>
            <a:ext cx="5747171" cy="3688388"/>
          </a:xfrm>
          <a:prstGeom prst="rect">
            <a:avLst/>
          </a:prstGeom>
        </p:spPr>
      </p:pic>
      <p:pic>
        <p:nvPicPr>
          <p:cNvPr id="2" name="Picture 1">
            <a:extLst>
              <a:ext uri="{FF2B5EF4-FFF2-40B4-BE49-F238E27FC236}">
                <a16:creationId xmlns:a16="http://schemas.microsoft.com/office/drawing/2014/main" id="{0D0C15FE-A1DC-9BD0-7523-2DF7E3A6B227}"/>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766565" y="4587100"/>
            <a:ext cx="5782861" cy="2159878"/>
          </a:xfrm>
          <a:prstGeom prst="rect">
            <a:avLst/>
          </a:prstGeom>
        </p:spPr>
      </p:pic>
      <p:sp>
        <p:nvSpPr>
          <p:cNvPr id="4" name="Octagon 3">
            <a:extLst>
              <a:ext uri="{FF2B5EF4-FFF2-40B4-BE49-F238E27FC236}">
                <a16:creationId xmlns:a16="http://schemas.microsoft.com/office/drawing/2014/main" id="{484CCD8B-559C-3A5D-7F83-D1379633C7D9}"/>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Q208</a:t>
            </a:r>
          </a:p>
        </p:txBody>
      </p:sp>
      <p:sp>
        <p:nvSpPr>
          <p:cNvPr id="5" name="Title 4">
            <a:extLst>
              <a:ext uri="{FF2B5EF4-FFF2-40B4-BE49-F238E27FC236}">
                <a16:creationId xmlns:a16="http://schemas.microsoft.com/office/drawing/2014/main" id="{D52E6236-62EE-E59F-0F7F-76995C91F08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Q208. What is the role of ConfigureServices method? </a:t>
            </a:r>
            <a:endParaRPr lang="en-IN" dirty="0"/>
          </a:p>
        </p:txBody>
      </p:sp>
      <p:sp>
        <p:nvSpPr>
          <p:cNvPr id="6" name="TextBox 5">
            <a:extLst>
              <a:ext uri="{FF2B5EF4-FFF2-40B4-BE49-F238E27FC236}">
                <a16:creationId xmlns:a16="http://schemas.microsoft.com/office/drawing/2014/main" id="{DD8E7F53-76F7-5397-AE03-DDED925C039D}"/>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316812954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role of Configure method?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1"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16CAD2C-6F53-9B85-4AEB-A23F4B80E3D0}"/>
              </a:ext>
            </a:extLst>
          </p:cNvPr>
          <p:cNvSpPr txBox="1"/>
          <p:nvPr/>
        </p:nvSpPr>
        <p:spPr>
          <a:xfrm>
            <a:off x="258532" y="909335"/>
            <a:ext cx="5631866" cy="258532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Configure method will configure the request pipeline.</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Configure method executes after ConfigureServices method.</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  each and every request, all the methods will execute inside the Configure method and in the same sequence.</a:t>
            </a:r>
          </a:p>
          <a:p>
            <a:pPr marL="342900" marR="0" lvl="0" indent="-342900" algn="l" defTabSz="914400" rtl="0" eaLnBrk="1" fontAlgn="auto" latinLnBrk="0" hangingPunct="1">
              <a:lnSpc>
                <a:spcPct val="100000"/>
              </a:lnSpc>
              <a:spcBef>
                <a:spcPts val="0"/>
              </a:spcBef>
              <a:spcAft>
                <a:spcPts val="0"/>
              </a:spcAft>
              <a:buClr>
                <a:srgbClr val="ED7D31"/>
              </a:buClr>
              <a:buSzPct val="100000"/>
              <a:buFont typeface="+mj-lt"/>
              <a:buAutoNum type="arabicPeriod"/>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descr="Middleware And Request Pipeline in ASP.NET Core - TekTutorialsHub">
            <a:extLst>
              <a:ext uri="{FF2B5EF4-FFF2-40B4-BE49-F238E27FC236}">
                <a16:creationId xmlns:a16="http://schemas.microsoft.com/office/drawing/2014/main" id="{525FE0E0-983F-C859-EE45-9EDA56A7ADD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4623" y="3568647"/>
            <a:ext cx="5132737" cy="30150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B1807AA-5BDB-06F2-4DE1-4C655B73D23A}"/>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91055" y="797573"/>
            <a:ext cx="5286322" cy="3694177"/>
          </a:xfrm>
          <a:prstGeom prst="rect">
            <a:avLst/>
          </a:prstGeom>
        </p:spPr>
      </p:pic>
      <p:pic>
        <p:nvPicPr>
          <p:cNvPr id="4" name="Picture 3">
            <a:extLst>
              <a:ext uri="{FF2B5EF4-FFF2-40B4-BE49-F238E27FC236}">
                <a16:creationId xmlns:a16="http://schemas.microsoft.com/office/drawing/2014/main" id="{A9E08101-7CC5-B55B-974F-04B073ADB72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491056" y="4782507"/>
            <a:ext cx="3842918" cy="1598031"/>
          </a:xfrm>
          <a:prstGeom prst="rect">
            <a:avLst/>
          </a:prstGeom>
        </p:spPr>
      </p:pic>
      <p:sp>
        <p:nvSpPr>
          <p:cNvPr id="2" name="Octagon 1">
            <a:extLst>
              <a:ext uri="{FF2B5EF4-FFF2-40B4-BE49-F238E27FC236}">
                <a16:creationId xmlns:a16="http://schemas.microsoft.com/office/drawing/2014/main" id="{A731C17E-9C59-39C1-586C-0987F1B548E6}"/>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Q209</a:t>
            </a:r>
          </a:p>
        </p:txBody>
      </p:sp>
      <p:sp>
        <p:nvSpPr>
          <p:cNvPr id="5" name="Title 4">
            <a:extLst>
              <a:ext uri="{FF2B5EF4-FFF2-40B4-BE49-F238E27FC236}">
                <a16:creationId xmlns:a16="http://schemas.microsoft.com/office/drawing/2014/main" id="{88B5047C-E1D5-D5DE-D30E-3DBDA2A8B423}"/>
              </a:ext>
            </a:extLst>
          </p:cNvPr>
          <p:cNvSpPr>
            <a:spLocks noGrp="1"/>
          </p:cNvSpPr>
          <p:nvPr>
            <p:ph type="title" idx="4294967295"/>
          </p:nvPr>
        </p:nvSpPr>
        <p:spPr>
          <a:xfrm>
            <a:off x="838200" y="365125"/>
            <a:ext cx="10515600" cy="1149043"/>
          </a:xfrm>
        </p:spPr>
        <p:txBody>
          <a:bodyPr>
            <a:normAutofit/>
          </a:bodyPr>
          <a:lstStyle/>
          <a:p>
            <a:r>
              <a:rPr lang="en-US" sz="800" kern="1200" dirty="0">
                <a:solidFill>
                  <a:srgbClr val="FFFFFF"/>
                </a:solidFill>
                <a:effectLst/>
                <a:latin typeface="Calibri" panose="020F0502020204030204" pitchFamily="34" charset="0"/>
                <a:ea typeface="+mn-ea"/>
                <a:cs typeface="+mn-cs"/>
              </a:rPr>
              <a:t>Q209. What is the role of Configure method? </a:t>
            </a:r>
            <a:endParaRPr lang="en-IN" sz="800" dirty="0"/>
          </a:p>
        </p:txBody>
      </p:sp>
      <p:sp>
        <p:nvSpPr>
          <p:cNvPr id="7" name="TextBox 6">
            <a:extLst>
              <a:ext uri="{FF2B5EF4-FFF2-40B4-BE49-F238E27FC236}">
                <a16:creationId xmlns:a16="http://schemas.microsoft.com/office/drawing/2014/main" id="{545A883F-D855-7086-8282-F64F41C6B0A5}"/>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058459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If two methods are same except return type, then methods are overloaded or what will happen?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a:t>
            </a:r>
          </a:p>
        </p:txBody>
      </p:sp>
      <p:pic>
        <p:nvPicPr>
          <p:cNvPr id="3" name="Picture 2">
            <a:extLst>
              <a:ext uri="{FF2B5EF4-FFF2-40B4-BE49-F238E27FC236}">
                <a16:creationId xmlns:a16="http://schemas.microsoft.com/office/drawing/2014/main" id="{1F145D58-B522-1B7E-4125-17CDB6DE1E8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1229" y="2122714"/>
            <a:ext cx="6955972" cy="3058886"/>
          </a:xfrm>
          <a:prstGeom prst="rect">
            <a:avLst/>
          </a:prstGeom>
        </p:spPr>
      </p:pic>
      <p:sp>
        <p:nvSpPr>
          <p:cNvPr id="4" name="TextBox 3">
            <a:extLst>
              <a:ext uri="{FF2B5EF4-FFF2-40B4-BE49-F238E27FC236}">
                <a16:creationId xmlns:a16="http://schemas.microsoft.com/office/drawing/2014/main" id="{C5D62DB5-D568-216E-6600-A0313AA6AA16}"/>
              </a:ext>
            </a:extLst>
          </p:cNvPr>
          <p:cNvSpPr txBox="1"/>
          <p:nvPr/>
        </p:nvSpPr>
        <p:spPr>
          <a:xfrm>
            <a:off x="926907" y="1216963"/>
            <a:ext cx="610889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this will show compile time error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2C6FF2-BB99-C018-3E43-63A5A689009A}"/>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Q22. If two methods are same except return type, then methods are overloaded or what </a:t>
            </a:r>
            <a:r>
              <a:rPr lang="en-US" sz="1600" kern="1200" dirty="0" err="1">
                <a:solidFill>
                  <a:srgbClr val="FFFFFF"/>
                </a:solidFill>
                <a:effectLst/>
                <a:latin typeface="Calibri" panose="020F0502020204030204" pitchFamily="34" charset="0"/>
                <a:ea typeface="+mn-ea"/>
                <a:cs typeface="+mn-cs"/>
              </a:rPr>
              <a:t>willl</a:t>
            </a:r>
            <a:r>
              <a:rPr lang="en-US" sz="1600" kern="1200" dirty="0">
                <a:solidFill>
                  <a:srgbClr val="FFFFFF"/>
                </a:solidFill>
                <a:effectLst/>
                <a:latin typeface="Calibri" panose="020F0502020204030204" pitchFamily="34" charset="0"/>
                <a:ea typeface="+mn-ea"/>
                <a:cs typeface="+mn-cs"/>
              </a:rPr>
              <a:t> happen?</a:t>
            </a:r>
            <a:endParaRPr lang="en-IN" dirty="0"/>
          </a:p>
        </p:txBody>
      </p:sp>
      <p:sp>
        <p:nvSpPr>
          <p:cNvPr id="7" name="TextBox 6">
            <a:extLst>
              <a:ext uri="{FF2B5EF4-FFF2-40B4-BE49-F238E27FC236}">
                <a16:creationId xmlns:a16="http://schemas.microsoft.com/office/drawing/2014/main" id="{85737DAF-7724-75CB-32BA-1E5CCDA7A585}"/>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5" name="Picture 4">
            <a:extLst>
              <a:ext uri="{FF2B5EF4-FFF2-40B4-BE49-F238E27FC236}">
                <a16:creationId xmlns:a16="http://schemas.microsoft.com/office/drawing/2014/main" id="{6A137B68-4341-08D7-1BD3-36CA6053215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92319387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ASP.NET Core MVC Request Life Cycle"/>
          <p:cNvPicPr>
            <a:picLocks noGrp="1" noChangeAspect="1" noChangeArrowheads="1"/>
          </p:cNvPicPr>
          <p:nvPr>
            <p:ph idx="4294967295"/>
          </p:nvPr>
        </p:nvPicPr>
        <p:blipFill>
          <a:blip r:embed="rId3" cstate="email">
            <a:extLst>
              <a:ext uri="{28A0092B-C50C-407E-A947-70E740481C1C}">
                <a14:useLocalDpi xmlns:a14="http://schemas.microsoft.com/office/drawing/2010/main"/>
              </a:ext>
            </a:extLst>
          </a:blip>
          <a:srcRect/>
          <a:stretch>
            <a:fillRect/>
          </a:stretch>
        </p:blipFill>
        <p:spPr bwMode="auto">
          <a:xfrm>
            <a:off x="1190171" y="1431925"/>
            <a:ext cx="7356475" cy="39941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Describe the complete Request Processing Pipeline for ASP.NET Core MVC?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7"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64309E9-CCBD-980F-435A-C0902C188C95}"/>
              </a:ext>
            </a:extLst>
          </p:cNvPr>
          <p:cNvSpPr txBox="1"/>
          <p:nvPr/>
        </p:nvSpPr>
        <p:spPr>
          <a:xfrm>
            <a:off x="805492" y="5778627"/>
            <a:ext cx="60980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http://localhost:1234/home/about</a:t>
            </a:r>
          </a:p>
        </p:txBody>
      </p:sp>
      <p:sp>
        <p:nvSpPr>
          <p:cNvPr id="3" name="Octagon 2">
            <a:extLst>
              <a:ext uri="{FF2B5EF4-FFF2-40B4-BE49-F238E27FC236}">
                <a16:creationId xmlns:a16="http://schemas.microsoft.com/office/drawing/2014/main" id="{864D8865-8FC7-3B59-EF7F-ABDDAE81A925}"/>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Q210</a:t>
            </a:r>
          </a:p>
        </p:txBody>
      </p:sp>
      <p:sp>
        <p:nvSpPr>
          <p:cNvPr id="4" name="Title 3">
            <a:extLst>
              <a:ext uri="{FF2B5EF4-FFF2-40B4-BE49-F238E27FC236}">
                <a16:creationId xmlns:a16="http://schemas.microsoft.com/office/drawing/2014/main" id="{87E079CA-460E-6232-F492-97C3D52A2D9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Q210. Describe the complete Request Processing Pipeline for ASP.NET Core MVC?</a:t>
            </a:r>
            <a:endParaRPr lang="en-IN" dirty="0"/>
          </a:p>
        </p:txBody>
      </p:sp>
      <p:sp>
        <p:nvSpPr>
          <p:cNvPr id="8" name="TextBox 7">
            <a:extLst>
              <a:ext uri="{FF2B5EF4-FFF2-40B4-BE49-F238E27FC236}">
                <a16:creationId xmlns:a16="http://schemas.microsoft.com/office/drawing/2014/main" id="{BF103947-8625-A26B-840E-0B0889272D0B}"/>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70561127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CCDCB04-B5B6-4870-B23A-82BA7C600CE9}"/>
              </a:ext>
            </a:extLst>
          </p:cNvPr>
          <p:cNvSpPr txBox="1"/>
          <p:nvPr/>
        </p:nvSpPr>
        <p:spPr>
          <a:xfrm>
            <a:off x="805492" y="1268549"/>
            <a:ext cx="5527478" cy="2031325"/>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srgbClr val="222222"/>
                </a:solidFill>
                <a:effectLst/>
                <a:uLnTx/>
                <a:uFillTx/>
                <a:latin typeface="Calibri" panose="020F0502020204030204"/>
                <a:ea typeface="+mn-ea"/>
                <a:cs typeface="+mn-cs"/>
              </a:rPr>
              <a:t>.NET 5 is the next major release after .NET Core 3.1.</a:t>
            </a:r>
          </a:p>
          <a:p>
            <a:pPr marL="342900" marR="0" lvl="0" indent="-342900" algn="l" defTabSz="4572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22222"/>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srgbClr val="222222"/>
                </a:solidFill>
                <a:effectLst/>
                <a:uLnTx/>
                <a:uFillTx/>
                <a:latin typeface="Calibri" panose="020F0502020204030204"/>
                <a:ea typeface="+mn-ea"/>
                <a:cs typeface="+mn-cs"/>
              </a:rPr>
              <a:t>The word ‘Core’ is dropped from the name to emphasize that .NET 5 is the future of all earlier versions of .NET Core.</a:t>
            </a:r>
          </a:p>
          <a:p>
            <a:pPr marL="342900" marR="0" lvl="0" indent="-342900" algn="l" defTabSz="4572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22222"/>
              </a:solidFill>
              <a:effectLst/>
              <a:uLnTx/>
              <a:uFillTx/>
              <a:latin typeface="Calibri" panose="020F0502020204030204"/>
              <a:ea typeface="+mn-ea"/>
              <a:cs typeface="+mn-cs"/>
            </a:endParaRPr>
          </a:p>
          <a:p>
            <a:pPr marL="342900" marR="0" lvl="0" indent="-342900" algn="l" defTabSz="4572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srgbClr val="222222"/>
                </a:solidFill>
                <a:effectLst/>
                <a:uLnTx/>
                <a:uFillTx/>
                <a:latin typeface="Calibri" panose="020F0502020204030204"/>
                <a:ea typeface="+mn-ea"/>
                <a:cs typeface="+mn-cs"/>
              </a:rPr>
              <a:t>Recently, Microsoft has introduced .NET 6.</a:t>
            </a:r>
          </a:p>
        </p:txBody>
      </p:sp>
      <p:sp>
        <p:nvSpPr>
          <p:cNvPr id="8" name="Rectangle 7">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What is the difference between .NET Core and .NET 5?</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9"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3" name="Octagon 2">
            <a:extLst>
              <a:ext uri="{FF2B5EF4-FFF2-40B4-BE49-F238E27FC236}">
                <a16:creationId xmlns:a16="http://schemas.microsoft.com/office/drawing/2014/main" id="{D5E0C51D-FDB5-F283-EE1C-522F2FC86BD5}"/>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Q211</a:t>
            </a:r>
          </a:p>
        </p:txBody>
      </p:sp>
      <p:sp>
        <p:nvSpPr>
          <p:cNvPr id="4" name="Title 3">
            <a:extLst>
              <a:ext uri="{FF2B5EF4-FFF2-40B4-BE49-F238E27FC236}">
                <a16:creationId xmlns:a16="http://schemas.microsoft.com/office/drawing/2014/main" id="{3370EC9F-7345-0BD9-F12C-6C7792E0043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Q211. What is the difference between .NET Core and .NET 5?</a:t>
            </a:r>
            <a:endParaRPr lang="en-IN" dirty="0"/>
          </a:p>
        </p:txBody>
      </p:sp>
      <p:sp>
        <p:nvSpPr>
          <p:cNvPr id="5" name="TextBox 4">
            <a:extLst>
              <a:ext uri="{FF2B5EF4-FFF2-40B4-BE49-F238E27FC236}">
                <a16:creationId xmlns:a16="http://schemas.microsoft.com/office/drawing/2014/main" id="{8AD0FB02-D994-9996-16CE-D7C0B831FD0F}"/>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264145074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045ACA-E789-4F77-9A87-7B749DF9A03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21590" y="1004402"/>
            <a:ext cx="4244064" cy="2304429"/>
          </a:xfrm>
          <a:prstGeom prst="rect">
            <a:avLst/>
          </a:prstGeom>
        </p:spPr>
      </p:pic>
      <p:sp>
        <p:nvSpPr>
          <p:cNvPr id="8" name="TextBox 7">
            <a:extLst>
              <a:ext uri="{FF2B5EF4-FFF2-40B4-BE49-F238E27FC236}">
                <a16:creationId xmlns:a16="http://schemas.microsoft.com/office/drawing/2014/main" id="{45B50416-2B2A-49ED-972E-BB4288257140}"/>
              </a:ext>
            </a:extLst>
          </p:cNvPr>
          <p:cNvSpPr txBox="1"/>
          <p:nvPr/>
        </p:nvSpPr>
        <p:spPr>
          <a:xfrm>
            <a:off x="700154" y="1005810"/>
            <a:ext cx="6099142" cy="1070871"/>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Metapackage is a consolidated package of many dependencies.</a:t>
            </a:r>
          </a:p>
          <a:p>
            <a:pPr marL="0" marR="0" lvl="0" indent="0" algn="l" defTabSz="914400" rtl="0" eaLnBrk="1" fontAlgn="auto" latinLnBrk="0" hangingPunct="1">
              <a:lnSpc>
                <a:spcPct val="107000"/>
              </a:lnSpc>
              <a:spcBef>
                <a:spcPts val="0"/>
              </a:spcBef>
              <a:spcAft>
                <a:spcPts val="800"/>
              </a:spcAft>
              <a:buClr>
                <a:srgbClr val="ED7D31"/>
              </a:buClr>
              <a:buSzPct val="80000"/>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Metapackage? What is the name of Metapackage provided by ASP.NET Core?</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9"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B022400-025C-46F4-ADF5-2E1B48EBD36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21590" y="3549169"/>
            <a:ext cx="2882430" cy="3075269"/>
          </a:xfrm>
          <a:prstGeom prst="rect">
            <a:avLst/>
          </a:prstGeom>
        </p:spPr>
      </p:pic>
      <p:sp>
        <p:nvSpPr>
          <p:cNvPr id="2" name="Octagon 1">
            <a:extLst>
              <a:ext uri="{FF2B5EF4-FFF2-40B4-BE49-F238E27FC236}">
                <a16:creationId xmlns:a16="http://schemas.microsoft.com/office/drawing/2014/main" id="{3F5E756F-D262-8600-0A71-FBF1357A5662}"/>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Q212</a:t>
            </a:r>
          </a:p>
        </p:txBody>
      </p:sp>
      <p:sp>
        <p:nvSpPr>
          <p:cNvPr id="3" name="Title 2">
            <a:extLst>
              <a:ext uri="{FF2B5EF4-FFF2-40B4-BE49-F238E27FC236}">
                <a16:creationId xmlns:a16="http://schemas.microsoft.com/office/drawing/2014/main" id="{87F22B22-75D1-0F10-8BD2-40C45AE75BB5}"/>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Q212. What is Metapackage? What is the name of Metapackage provided by ASP.NET Core?</a:t>
            </a:r>
            <a:endParaRPr lang="en-IN" dirty="0"/>
          </a:p>
        </p:txBody>
      </p:sp>
      <p:sp>
        <p:nvSpPr>
          <p:cNvPr id="5" name="TextBox 4">
            <a:extLst>
              <a:ext uri="{FF2B5EF4-FFF2-40B4-BE49-F238E27FC236}">
                <a16:creationId xmlns:a16="http://schemas.microsoft.com/office/drawing/2014/main" id="{7FB2B054-08C7-8A27-AA1B-4CFC8FAB737A}"/>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9218861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5" y="525272"/>
            <a:ext cx="8807912" cy="1325563"/>
          </a:xfrm>
        </p:spPr>
        <p:txBody>
          <a:bodyPr>
            <a:noAutofit/>
          </a:bodyPr>
          <a:lstStyle/>
          <a:p>
            <a:r>
              <a:rPr lang="fr-FR" sz="3200" b="1" dirty="0" err="1">
                <a:solidFill>
                  <a:srgbClr val="FFFF00"/>
                </a:solidFill>
              </a:rPr>
              <a:t>Chapter</a:t>
            </a:r>
            <a:r>
              <a:rPr lang="fr-FR" sz="3200" b="1" dirty="0">
                <a:solidFill>
                  <a:srgbClr val="FFFF00"/>
                </a:solidFill>
              </a:rPr>
              <a:t> 25 : .NET </a:t>
            </a:r>
            <a:r>
              <a:rPr lang="fr-FR" sz="3200" b="1" dirty="0" err="1">
                <a:solidFill>
                  <a:srgbClr val="FFFF00"/>
                </a:solidFill>
              </a:rPr>
              <a:t>Core</a:t>
            </a:r>
            <a:r>
              <a:rPr lang="fr-FR" sz="3200" b="1" dirty="0">
                <a:solidFill>
                  <a:srgbClr val="FFFF00"/>
                </a:solidFill>
              </a:rPr>
              <a:t> - </a:t>
            </a:r>
            <a:r>
              <a:rPr lang="fr-FR" sz="3200" b="1" dirty="0" err="1">
                <a:solidFill>
                  <a:srgbClr val="FFFF00"/>
                </a:solidFill>
              </a:rPr>
              <a:t>Dependency</a:t>
            </a:r>
            <a:r>
              <a:rPr lang="fr-FR" sz="3200" b="1" dirty="0">
                <a:solidFill>
                  <a:srgbClr val="FFFF00"/>
                </a:solidFill>
              </a:rPr>
              <a:t> Injection</a:t>
            </a:r>
            <a:endParaRPr lang="en-US" sz="3200" b="1" dirty="0">
              <a:solidFill>
                <a:srgbClr val="FFFF00"/>
              </a:solidFill>
            </a:endParaRP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188518"/>
            <a:ext cx="7272153" cy="2533954"/>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Q213. What is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Dependency Injection</a:t>
            </a:r>
            <a:r>
              <a:rPr lang="en-US" sz="1600" dirty="0">
                <a:hlinkClick r:id="rId3"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Q214. How to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implement</a:t>
            </a:r>
            <a:r>
              <a:rPr lang="en-US" sz="1600" dirty="0">
                <a:hlinkClick r:id="rId4" action="ppaction://hlinksldjump">
                  <a:extLst>
                    <a:ext uri="{A12FA001-AC4F-418D-AE19-62706E023703}">
                      <ahyp:hlinkClr xmlns:ahyp="http://schemas.microsoft.com/office/drawing/2018/hyperlinkcolor" val="tx"/>
                    </a:ext>
                  </a:extLst>
                </a:hlinkClick>
              </a:rPr>
              <a:t> Dependency injection in .NET Core?</a:t>
            </a:r>
            <a:endParaRPr lang="en-US" sz="1600" dirty="0"/>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Q215. What are the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advantages</a:t>
            </a:r>
            <a:r>
              <a:rPr lang="en-US" sz="1600" dirty="0">
                <a:hlinkClick r:id="rId5" action="ppaction://hlinksldjump">
                  <a:extLst>
                    <a:ext uri="{A12FA001-AC4F-418D-AE19-62706E023703}">
                      <ahyp:hlinkClr xmlns:ahyp="http://schemas.microsoft.com/office/drawing/2018/hyperlinkcolor" val="tx"/>
                    </a:ext>
                  </a:extLst>
                </a:hlinkClick>
              </a:rPr>
              <a:t> of Dependency Injection in .NET Core?</a:t>
            </a:r>
            <a:endParaRPr lang="en-US" sz="1600" dirty="0"/>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Q216. How to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use</a:t>
            </a:r>
            <a:r>
              <a:rPr lang="en-US" sz="1600" dirty="0">
                <a:hlinkClick r:id="rId6" action="ppaction://hlinksldjump">
                  <a:extLst>
                    <a:ext uri="{A12FA001-AC4F-418D-AE19-62706E023703}">
                      <ahyp:hlinkClr xmlns:ahyp="http://schemas.microsoft.com/office/drawing/2018/hyperlinkcolor" val="tx"/>
                    </a:ext>
                  </a:extLst>
                </a:hlinkClick>
              </a:rPr>
              <a:t> Dependency Injection in Views in ASP.NET Core?</a:t>
            </a:r>
            <a:endParaRPr lang="en-US" sz="1600" dirty="0"/>
          </a:p>
        </p:txBody>
      </p:sp>
      <p:sp>
        <p:nvSpPr>
          <p:cNvPr id="2" name="TextBox 1">
            <a:extLst>
              <a:ext uri="{FF2B5EF4-FFF2-40B4-BE49-F238E27FC236}">
                <a16:creationId xmlns:a16="http://schemas.microsoft.com/office/drawing/2014/main" id="{E979FC8F-3A0F-1A60-16CB-A81B23296E6E}"/>
              </a:ext>
            </a:extLst>
          </p:cNvPr>
          <p:cNvSpPr txBox="1"/>
          <p:nvPr/>
        </p:nvSpPr>
        <p:spPr>
          <a:xfrm>
            <a:off x="4629597" y="2141122"/>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9F02EF82-4F4F-F5B5-2CB6-BE165A198E24}"/>
              </a:ext>
            </a:extLst>
          </p:cNvPr>
          <p:cNvSpPr txBox="1"/>
          <p:nvPr/>
        </p:nvSpPr>
        <p:spPr>
          <a:xfrm>
            <a:off x="5324354" y="2527072"/>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D189C84A-392C-63D0-112A-5752B730B492}"/>
              </a:ext>
            </a:extLst>
          </p:cNvPr>
          <p:cNvSpPr txBox="1"/>
          <p:nvPr/>
        </p:nvSpPr>
        <p:spPr>
          <a:xfrm>
            <a:off x="6096000" y="2913022"/>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5" name="TextBox 4">
            <a:extLst>
              <a:ext uri="{FF2B5EF4-FFF2-40B4-BE49-F238E27FC236}">
                <a16:creationId xmlns:a16="http://schemas.microsoft.com/office/drawing/2014/main" id="{6AC9AAD3-9AA1-270B-E7ED-1FBF41AEB5D0}"/>
              </a:ext>
            </a:extLst>
          </p:cNvPr>
          <p:cNvSpPr txBox="1"/>
          <p:nvPr/>
        </p:nvSpPr>
        <p:spPr>
          <a:xfrm>
            <a:off x="10342731" y="6373174"/>
            <a:ext cx="1972639" cy="307777"/>
          </a:xfrm>
          <a:prstGeom prst="rect">
            <a:avLst/>
          </a:prstGeom>
          <a:noFill/>
        </p:spPr>
        <p:txBody>
          <a:bodyPr wrap="square">
            <a:spAutoFit/>
          </a:bodyPr>
          <a:lstStyle/>
          <a:p>
            <a:r>
              <a:rPr lang="en-US" sz="1400" dirty="0">
                <a:hlinkClick r:id="rId7" action="ppaction://hlinksldjump"/>
              </a:rPr>
              <a:t>Back to main index</a:t>
            </a:r>
            <a:endParaRPr lang="en-IN" sz="1400" dirty="0"/>
          </a:p>
        </p:txBody>
      </p:sp>
    </p:spTree>
    <p:extLst>
      <p:ext uri="{BB962C8B-B14F-4D97-AF65-F5344CB8AC3E}">
        <p14:creationId xmlns:p14="http://schemas.microsoft.com/office/powerpoint/2010/main" val="4066871667"/>
      </p:ext>
    </p:extLst>
  </p:cSld>
  <p:clrMapOvr>
    <a:overrideClrMapping bg1="dk1" tx1="lt1" bg2="dk2" tx2="lt2" accent1="accent1" accent2="accent2" accent3="accent3" accent4="accent4" accent5="accent5" accent6="accent6" hlink="hlink" folHlink="folHlink"/>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Dependency Injection?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75785B9-CC24-3C97-AC5D-9C27A7139C4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68021" y="292365"/>
            <a:ext cx="708721" cy="281964"/>
          </a:xfrm>
          <a:prstGeom prst="rect">
            <a:avLst/>
          </a:prstGeom>
        </p:spPr>
      </p:pic>
      <p:pic>
        <p:nvPicPr>
          <p:cNvPr id="4" name="Picture 3">
            <a:extLst>
              <a:ext uri="{FF2B5EF4-FFF2-40B4-BE49-F238E27FC236}">
                <a16:creationId xmlns:a16="http://schemas.microsoft.com/office/drawing/2014/main" id="{93DB7185-5FDD-4E1C-44CF-F9DD16CDBED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09107" y="2937842"/>
            <a:ext cx="3104080" cy="1818104"/>
          </a:xfrm>
          <a:prstGeom prst="rect">
            <a:avLst/>
          </a:prstGeom>
        </p:spPr>
      </p:pic>
      <p:pic>
        <p:nvPicPr>
          <p:cNvPr id="7" name="Picture 6">
            <a:extLst>
              <a:ext uri="{FF2B5EF4-FFF2-40B4-BE49-F238E27FC236}">
                <a16:creationId xmlns:a16="http://schemas.microsoft.com/office/drawing/2014/main" id="{C5ADDCE5-7667-0F00-6D94-46BE7EBD2A8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48199" y="934276"/>
            <a:ext cx="4390055" cy="2234937"/>
          </a:xfrm>
          <a:prstGeom prst="rect">
            <a:avLst/>
          </a:prstGeom>
        </p:spPr>
      </p:pic>
      <p:sp>
        <p:nvSpPr>
          <p:cNvPr id="14" name="Arrow: Right 13">
            <a:extLst>
              <a:ext uri="{FF2B5EF4-FFF2-40B4-BE49-F238E27FC236}">
                <a16:creationId xmlns:a16="http://schemas.microsoft.com/office/drawing/2014/main" id="{BBBED5BC-DA26-539B-E959-AD3AF3055CD2}"/>
              </a:ext>
            </a:extLst>
          </p:cNvPr>
          <p:cNvSpPr/>
          <p:nvPr/>
        </p:nvSpPr>
        <p:spPr>
          <a:xfrm rot="19702806">
            <a:off x="4261206" y="2992640"/>
            <a:ext cx="2105528" cy="138705"/>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Arrow: Right 16">
            <a:extLst>
              <a:ext uri="{FF2B5EF4-FFF2-40B4-BE49-F238E27FC236}">
                <a16:creationId xmlns:a16="http://schemas.microsoft.com/office/drawing/2014/main" id="{EF5D9F70-D89A-FE9D-26B3-8A9BD63463C1}"/>
              </a:ext>
            </a:extLst>
          </p:cNvPr>
          <p:cNvSpPr/>
          <p:nvPr/>
        </p:nvSpPr>
        <p:spPr>
          <a:xfrm rot="1892325">
            <a:off x="4261902" y="4686593"/>
            <a:ext cx="2105528" cy="138705"/>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E00C6B3F-A12A-172F-2FCC-EC70752BA3C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48199" y="3246769"/>
            <a:ext cx="4398924" cy="3458831"/>
          </a:xfrm>
          <a:prstGeom prst="rect">
            <a:avLst/>
          </a:prstGeom>
        </p:spPr>
      </p:pic>
      <p:sp>
        <p:nvSpPr>
          <p:cNvPr id="6" name="TextBox 5">
            <a:extLst>
              <a:ext uri="{FF2B5EF4-FFF2-40B4-BE49-F238E27FC236}">
                <a16:creationId xmlns:a16="http://schemas.microsoft.com/office/drawing/2014/main" id="{CE61C8D6-91D5-F32C-D8B0-2F6D41E234C4}"/>
              </a:ext>
            </a:extLst>
          </p:cNvPr>
          <p:cNvSpPr txBox="1"/>
          <p:nvPr/>
        </p:nvSpPr>
        <p:spPr>
          <a:xfrm>
            <a:off x="805491" y="1173106"/>
            <a:ext cx="4236409"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161616"/>
                </a:solidFill>
                <a:effectLst/>
                <a:uLnTx/>
                <a:uFillTx/>
                <a:latin typeface="Calibri" panose="020F0502020204030204"/>
                <a:ea typeface="+mn-ea"/>
                <a:cs typeface="+mn-cs"/>
              </a:rPr>
              <a:t>Dependency Injection (DI) is a software </a:t>
            </a:r>
            <a:r>
              <a:rPr kumimoji="0" lang="en-US" sz="1800" b="1" i="0" u="none" strike="noStrike" kern="1200" cap="none" spc="0" normalizeH="0" baseline="0" noProof="0" dirty="0">
                <a:ln>
                  <a:noFill/>
                </a:ln>
                <a:solidFill>
                  <a:srgbClr val="161616"/>
                </a:solidFill>
                <a:effectLst/>
                <a:uLnTx/>
                <a:uFillTx/>
                <a:latin typeface="Calibri" panose="020F0502020204030204"/>
                <a:ea typeface="+mn-ea"/>
                <a:cs typeface="+mn-cs"/>
              </a:rPr>
              <a:t>design pattern </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in which we inject the dependency object of a class into another class.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D6F6FD01-0AC0-3438-BE76-FC9187397869}"/>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Q213</a:t>
            </a:r>
          </a:p>
        </p:txBody>
      </p:sp>
      <p:sp>
        <p:nvSpPr>
          <p:cNvPr id="3" name="Title 2">
            <a:extLst>
              <a:ext uri="{FF2B5EF4-FFF2-40B4-BE49-F238E27FC236}">
                <a16:creationId xmlns:a16="http://schemas.microsoft.com/office/drawing/2014/main" id="{97B63EB0-6A17-3AF0-BEF9-DA875D4D5D7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Q213. What is Dependency Injection?</a:t>
            </a:r>
            <a:endParaRPr lang="en-IN" dirty="0"/>
          </a:p>
        </p:txBody>
      </p:sp>
      <p:sp>
        <p:nvSpPr>
          <p:cNvPr id="5" name="TextBox 4">
            <a:extLst>
              <a:ext uri="{FF2B5EF4-FFF2-40B4-BE49-F238E27FC236}">
                <a16:creationId xmlns:a16="http://schemas.microsoft.com/office/drawing/2014/main" id="{649CBE8C-3DC9-D2FD-A754-A50450C557C5}"/>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2689117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5222A54-3A0D-4BC8-B059-AEDAB5CA5B8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2646" y="3429000"/>
            <a:ext cx="4207995" cy="2237281"/>
          </a:xfrm>
          <a:prstGeom prst="rect">
            <a:avLst/>
          </a:prstGeom>
        </p:spPr>
      </p:pic>
      <p:pic>
        <p:nvPicPr>
          <p:cNvPr id="34" name="Picture 33">
            <a:extLst>
              <a:ext uri="{FF2B5EF4-FFF2-40B4-BE49-F238E27FC236}">
                <a16:creationId xmlns:a16="http://schemas.microsoft.com/office/drawing/2014/main" id="{0A4D5F0A-70E7-4449-9CBC-AD74BDF510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79754" y="1078342"/>
            <a:ext cx="3399168" cy="1905028"/>
          </a:xfrm>
          <a:prstGeom prst="rect">
            <a:avLst/>
          </a:prstGeom>
        </p:spPr>
      </p:pic>
      <p:pic>
        <p:nvPicPr>
          <p:cNvPr id="36" name="Picture 35">
            <a:extLst>
              <a:ext uri="{FF2B5EF4-FFF2-40B4-BE49-F238E27FC236}">
                <a16:creationId xmlns:a16="http://schemas.microsoft.com/office/drawing/2014/main" id="{5539606C-95C6-433E-B09B-9495ED996C8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9754" y="3490293"/>
            <a:ext cx="3401046" cy="1911649"/>
          </a:xfrm>
          <a:prstGeom prst="rect">
            <a:avLst/>
          </a:prstGeom>
        </p:spPr>
      </p:pic>
      <p:pic>
        <p:nvPicPr>
          <p:cNvPr id="38" name="Picture 37">
            <a:extLst>
              <a:ext uri="{FF2B5EF4-FFF2-40B4-BE49-F238E27FC236}">
                <a16:creationId xmlns:a16="http://schemas.microsoft.com/office/drawing/2014/main" id="{CFC179F2-0E35-4519-9428-BC760FEC36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80043" y="1047311"/>
            <a:ext cx="4207995" cy="2154655"/>
          </a:xfrm>
          <a:prstGeom prst="rect">
            <a:avLst/>
          </a:prstGeom>
        </p:spPr>
      </p:pic>
      <p:sp>
        <p:nvSpPr>
          <p:cNvPr id="18" name="Rectangle 17">
            <a:extLst>
              <a:ext uri="{FF2B5EF4-FFF2-40B4-BE49-F238E27FC236}">
                <a16:creationId xmlns:a16="http://schemas.microsoft.com/office/drawing/2014/main" id="{A04D213E-6770-423F-B3E5-90BBFA34AD3C}"/>
              </a:ext>
            </a:extLst>
          </p:cNvPr>
          <p:cNvSpPr/>
          <p:nvPr/>
        </p:nvSpPr>
        <p:spPr>
          <a:xfrm>
            <a:off x="251960" y="5893315"/>
            <a:ext cx="4091879" cy="72157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100 Controllers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(Big/Enterprise Level Application)</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FEF2772-F428-4646-AE91-CB368134F30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57908" y="1057195"/>
            <a:ext cx="2066319" cy="1515784"/>
          </a:xfrm>
          <a:prstGeom prst="rect">
            <a:avLst/>
          </a:prstGeom>
        </p:spPr>
      </p:pic>
      <p:sp>
        <p:nvSpPr>
          <p:cNvPr id="19" name="Rectangle 18">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How to implement Dependency injection in .NET Core? </a:t>
            </a: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20"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78C2544-9EF9-E0BA-6328-B31C4579035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034091" y="299182"/>
            <a:ext cx="708721" cy="281964"/>
          </a:xfrm>
          <a:prstGeom prst="rect">
            <a:avLst/>
          </a:prstGeom>
        </p:spPr>
      </p:pic>
      <p:pic>
        <p:nvPicPr>
          <p:cNvPr id="3" name="Picture 2">
            <a:extLst>
              <a:ext uri="{FF2B5EF4-FFF2-40B4-BE49-F238E27FC236}">
                <a16:creationId xmlns:a16="http://schemas.microsoft.com/office/drawing/2014/main" id="{FB2EBCE0-2874-EE9E-2EF1-FDA6A891571B}"/>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288602" y="3387472"/>
            <a:ext cx="1678445" cy="1919721"/>
          </a:xfrm>
          <a:prstGeom prst="rect">
            <a:avLst/>
          </a:prstGeom>
        </p:spPr>
      </p:pic>
      <p:sp>
        <p:nvSpPr>
          <p:cNvPr id="2" name="Octagon 1">
            <a:extLst>
              <a:ext uri="{FF2B5EF4-FFF2-40B4-BE49-F238E27FC236}">
                <a16:creationId xmlns:a16="http://schemas.microsoft.com/office/drawing/2014/main" id="{B228B612-E23C-C0D4-AB60-0A526972D52D}"/>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Q214</a:t>
            </a:r>
          </a:p>
        </p:txBody>
      </p:sp>
      <p:sp>
        <p:nvSpPr>
          <p:cNvPr id="4" name="Title 3">
            <a:extLst>
              <a:ext uri="{FF2B5EF4-FFF2-40B4-BE49-F238E27FC236}">
                <a16:creationId xmlns:a16="http://schemas.microsoft.com/office/drawing/2014/main" id="{3D464A93-D552-4862-EFE8-6B5AEE048FF0}"/>
              </a:ext>
            </a:extLst>
          </p:cNvPr>
          <p:cNvSpPr>
            <a:spLocks noGrp="1"/>
          </p:cNvSpPr>
          <p:nvPr>
            <p:ph type="title" idx="4294967295"/>
          </p:nvPr>
        </p:nvSpPr>
        <p:spPr>
          <a:xfrm>
            <a:off x="838200" y="365125"/>
            <a:ext cx="10515600" cy="1090933"/>
          </a:xfrm>
        </p:spPr>
        <p:txBody>
          <a:bodyPr>
            <a:normAutofit/>
          </a:bodyPr>
          <a:lstStyle/>
          <a:p>
            <a:r>
              <a:rPr lang="en-US" sz="800" kern="1200" dirty="0">
                <a:solidFill>
                  <a:srgbClr val="FFFFFF"/>
                </a:solidFill>
                <a:effectLst/>
                <a:latin typeface="Calibri" panose="020F0502020204030204" pitchFamily="34" charset="0"/>
                <a:ea typeface="+mn-ea"/>
                <a:cs typeface="+mn-cs"/>
              </a:rPr>
              <a:t>Q214. How to implement Dependency injection in .NET Core?</a:t>
            </a:r>
            <a:endParaRPr lang="en-IN" sz="800" dirty="0"/>
          </a:p>
        </p:txBody>
      </p:sp>
      <p:sp>
        <p:nvSpPr>
          <p:cNvPr id="7" name="TextBox 6">
            <a:extLst>
              <a:ext uri="{FF2B5EF4-FFF2-40B4-BE49-F238E27FC236}">
                <a16:creationId xmlns:a16="http://schemas.microsoft.com/office/drawing/2014/main" id="{DD87C532-34A9-9686-F477-C9B7FB2F20C3}"/>
              </a:ext>
            </a:extLst>
          </p:cNvPr>
          <p:cNvSpPr txBox="1"/>
          <p:nvPr/>
        </p:nvSpPr>
        <p:spPr>
          <a:xfrm>
            <a:off x="10405730" y="6464930"/>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Tree>
    <p:extLst>
      <p:ext uri="{BB962C8B-B14F-4D97-AF65-F5344CB8AC3E}">
        <p14:creationId xmlns:p14="http://schemas.microsoft.com/office/powerpoint/2010/main" val="427391359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65222A54-3A0D-4BC8-B059-AEDAB5CA5B8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4214" y="4305026"/>
            <a:ext cx="4207995" cy="2237281"/>
          </a:xfrm>
          <a:prstGeom prst="rect">
            <a:avLst/>
          </a:prstGeom>
        </p:spPr>
      </p:pic>
      <p:pic>
        <p:nvPicPr>
          <p:cNvPr id="34" name="Picture 33">
            <a:extLst>
              <a:ext uri="{FF2B5EF4-FFF2-40B4-BE49-F238E27FC236}">
                <a16:creationId xmlns:a16="http://schemas.microsoft.com/office/drawing/2014/main" id="{0A4D5F0A-70E7-4449-9CBC-AD74BDF510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59362" y="922261"/>
            <a:ext cx="3399168" cy="1905028"/>
          </a:xfrm>
          <a:prstGeom prst="rect">
            <a:avLst/>
          </a:prstGeom>
        </p:spPr>
      </p:pic>
      <p:pic>
        <p:nvPicPr>
          <p:cNvPr id="36" name="Picture 35">
            <a:extLst>
              <a:ext uri="{FF2B5EF4-FFF2-40B4-BE49-F238E27FC236}">
                <a16:creationId xmlns:a16="http://schemas.microsoft.com/office/drawing/2014/main" id="{5539606C-95C6-433E-B09B-9495ED996C8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9356" y="3030374"/>
            <a:ext cx="3401046" cy="1911649"/>
          </a:xfrm>
          <a:prstGeom prst="rect">
            <a:avLst/>
          </a:prstGeom>
        </p:spPr>
      </p:pic>
      <p:pic>
        <p:nvPicPr>
          <p:cNvPr id="38" name="Picture 37">
            <a:extLst>
              <a:ext uri="{FF2B5EF4-FFF2-40B4-BE49-F238E27FC236}">
                <a16:creationId xmlns:a16="http://schemas.microsoft.com/office/drawing/2014/main" id="{CFC179F2-0E35-4519-9428-BC760FEC36F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80043" y="1047311"/>
            <a:ext cx="4207995" cy="2154655"/>
          </a:xfrm>
          <a:prstGeom prst="rect">
            <a:avLst/>
          </a:prstGeom>
        </p:spPr>
      </p:pic>
      <p:pic>
        <p:nvPicPr>
          <p:cNvPr id="6" name="Picture 5">
            <a:extLst>
              <a:ext uri="{FF2B5EF4-FFF2-40B4-BE49-F238E27FC236}">
                <a16:creationId xmlns:a16="http://schemas.microsoft.com/office/drawing/2014/main" id="{EFEF2772-F428-4646-AE91-CB368134F30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57908" y="1057195"/>
            <a:ext cx="2066319" cy="1515784"/>
          </a:xfrm>
          <a:prstGeom prst="rect">
            <a:avLst/>
          </a:prstGeom>
        </p:spPr>
      </p:pic>
      <p:sp>
        <p:nvSpPr>
          <p:cNvPr id="19" name="Rectangle 18">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How to implement Dependency injection in .NET Core? </a:t>
            </a: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20"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78C2544-9EF9-E0BA-6328-B31C4579035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034091" y="299182"/>
            <a:ext cx="708721" cy="281964"/>
          </a:xfrm>
          <a:prstGeom prst="rect">
            <a:avLst/>
          </a:prstGeom>
        </p:spPr>
      </p:pic>
      <p:pic>
        <p:nvPicPr>
          <p:cNvPr id="2" name="Picture 1">
            <a:extLst>
              <a:ext uri="{FF2B5EF4-FFF2-40B4-BE49-F238E27FC236}">
                <a16:creationId xmlns:a16="http://schemas.microsoft.com/office/drawing/2014/main" id="{94F44064-E87F-C393-2FBD-2EEC43A2DAC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607128" y="3312493"/>
            <a:ext cx="3336138" cy="1442456"/>
          </a:xfrm>
          <a:prstGeom prst="rect">
            <a:avLst/>
          </a:prstGeom>
        </p:spPr>
      </p:pic>
      <p:pic>
        <p:nvPicPr>
          <p:cNvPr id="4" name="Picture 3">
            <a:extLst>
              <a:ext uri="{FF2B5EF4-FFF2-40B4-BE49-F238E27FC236}">
                <a16:creationId xmlns:a16="http://schemas.microsoft.com/office/drawing/2014/main" id="{673C72D2-875C-C46A-DECD-EE84FFC56E6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137777" y="922261"/>
            <a:ext cx="3585881" cy="1884604"/>
          </a:xfrm>
          <a:prstGeom prst="rect">
            <a:avLst/>
          </a:prstGeom>
        </p:spPr>
      </p:pic>
      <p:pic>
        <p:nvPicPr>
          <p:cNvPr id="7" name="Picture 6">
            <a:extLst>
              <a:ext uri="{FF2B5EF4-FFF2-40B4-BE49-F238E27FC236}">
                <a16:creationId xmlns:a16="http://schemas.microsoft.com/office/drawing/2014/main" id="{DD41B481-F79A-C577-306E-53C2CC3226E6}"/>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137777" y="2984494"/>
            <a:ext cx="3700784" cy="1981587"/>
          </a:xfrm>
          <a:prstGeom prst="rect">
            <a:avLst/>
          </a:prstGeom>
        </p:spPr>
      </p:pic>
      <p:pic>
        <p:nvPicPr>
          <p:cNvPr id="8" name="Picture 7">
            <a:extLst>
              <a:ext uri="{FF2B5EF4-FFF2-40B4-BE49-F238E27FC236}">
                <a16:creationId xmlns:a16="http://schemas.microsoft.com/office/drawing/2014/main" id="{79A71CB3-089C-42F3-B7CE-CA821FA57A25}"/>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549465" y="5231070"/>
            <a:ext cx="5153335" cy="1361656"/>
          </a:xfrm>
          <a:prstGeom prst="rect">
            <a:avLst/>
          </a:prstGeom>
        </p:spPr>
      </p:pic>
      <p:pic>
        <p:nvPicPr>
          <p:cNvPr id="9" name="Picture 8">
            <a:extLst>
              <a:ext uri="{FF2B5EF4-FFF2-40B4-BE49-F238E27FC236}">
                <a16:creationId xmlns:a16="http://schemas.microsoft.com/office/drawing/2014/main" id="{9794E01D-B534-9661-FC10-1A1DBDBCB145}"/>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244215" y="1001711"/>
            <a:ext cx="4243824" cy="2808290"/>
          </a:xfrm>
          <a:prstGeom prst="rect">
            <a:avLst/>
          </a:prstGeom>
        </p:spPr>
      </p:pic>
      <p:pic>
        <p:nvPicPr>
          <p:cNvPr id="10" name="Picture 9">
            <a:extLst>
              <a:ext uri="{FF2B5EF4-FFF2-40B4-BE49-F238E27FC236}">
                <a16:creationId xmlns:a16="http://schemas.microsoft.com/office/drawing/2014/main" id="{DEAD2951-014F-C0E3-E18D-CDE6C40989F6}"/>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85110" y="4033721"/>
            <a:ext cx="4302928" cy="2649528"/>
          </a:xfrm>
          <a:prstGeom prst="rect">
            <a:avLst/>
          </a:prstGeom>
        </p:spPr>
      </p:pic>
      <p:pic>
        <p:nvPicPr>
          <p:cNvPr id="11" name="Picture 10">
            <a:extLst>
              <a:ext uri="{FF2B5EF4-FFF2-40B4-BE49-F238E27FC236}">
                <a16:creationId xmlns:a16="http://schemas.microsoft.com/office/drawing/2014/main" id="{8170AD4B-18D4-0E9C-F55D-DB00F68BDD31}"/>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4577540" y="5238810"/>
            <a:ext cx="5816058" cy="1266862"/>
          </a:xfrm>
          <a:prstGeom prst="rect">
            <a:avLst/>
          </a:prstGeom>
        </p:spPr>
      </p:pic>
      <p:sp>
        <p:nvSpPr>
          <p:cNvPr id="3" name="Octagon 2">
            <a:extLst>
              <a:ext uri="{FF2B5EF4-FFF2-40B4-BE49-F238E27FC236}">
                <a16:creationId xmlns:a16="http://schemas.microsoft.com/office/drawing/2014/main" id="{3AF43908-0F3F-1198-500D-E94CA8D2C5AC}"/>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Q214</a:t>
            </a:r>
          </a:p>
        </p:txBody>
      </p:sp>
      <p:sp>
        <p:nvSpPr>
          <p:cNvPr id="12" name="TextBox 11">
            <a:extLst>
              <a:ext uri="{FF2B5EF4-FFF2-40B4-BE49-F238E27FC236}">
                <a16:creationId xmlns:a16="http://schemas.microsoft.com/office/drawing/2014/main" id="{BDD43724-04BD-E9F3-0292-2CBA9F0C298E}"/>
              </a:ext>
            </a:extLst>
          </p:cNvPr>
          <p:cNvSpPr txBox="1"/>
          <p:nvPr/>
        </p:nvSpPr>
        <p:spPr>
          <a:xfrm>
            <a:off x="10405730" y="6464930"/>
            <a:ext cx="1786270" cy="307777"/>
          </a:xfrm>
          <a:prstGeom prst="rect">
            <a:avLst/>
          </a:prstGeom>
          <a:noFill/>
        </p:spPr>
        <p:txBody>
          <a:bodyPr wrap="square">
            <a:spAutoFit/>
          </a:bodyPr>
          <a:lstStyle/>
          <a:p>
            <a:r>
              <a:rPr lang="en-US" sz="1400" dirty="0">
                <a:hlinkClick r:id="rId17" action="ppaction://hlinksldjump"/>
              </a:rPr>
              <a:t>back to chapter index</a:t>
            </a:r>
            <a:endParaRPr lang="en-IN" sz="1400" dirty="0"/>
          </a:p>
        </p:txBody>
      </p:sp>
    </p:spTree>
    <p:extLst>
      <p:ext uri="{BB962C8B-B14F-4D97-AF65-F5344CB8AC3E}">
        <p14:creationId xmlns:p14="http://schemas.microsoft.com/office/powerpoint/2010/main" val="28911597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What are the advantages of Dependency Injection in .NET Core?</a:t>
            </a: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26"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6B573A5A-993E-0998-AD64-DD96B3E008C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06321" y="309895"/>
            <a:ext cx="708721" cy="281964"/>
          </a:xfrm>
          <a:prstGeom prst="rect">
            <a:avLst/>
          </a:prstGeom>
        </p:spPr>
      </p:pic>
      <p:pic>
        <p:nvPicPr>
          <p:cNvPr id="2" name="Picture 1">
            <a:extLst>
              <a:ext uri="{FF2B5EF4-FFF2-40B4-BE49-F238E27FC236}">
                <a16:creationId xmlns:a16="http://schemas.microsoft.com/office/drawing/2014/main" id="{FFA24798-95EA-6932-1D32-E6C5CFD8720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542102" y="1108350"/>
            <a:ext cx="1625499" cy="1859164"/>
          </a:xfrm>
          <a:prstGeom prst="rect">
            <a:avLst/>
          </a:prstGeom>
        </p:spPr>
      </p:pic>
      <p:pic>
        <p:nvPicPr>
          <p:cNvPr id="7" name="Picture 6">
            <a:extLst>
              <a:ext uri="{FF2B5EF4-FFF2-40B4-BE49-F238E27FC236}">
                <a16:creationId xmlns:a16="http://schemas.microsoft.com/office/drawing/2014/main" id="{A4A68BE6-13AA-B2D3-ABBB-12DB40199CE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104489" y="1065390"/>
            <a:ext cx="1731139" cy="1556683"/>
          </a:xfrm>
          <a:prstGeom prst="rect">
            <a:avLst/>
          </a:prstGeom>
        </p:spPr>
      </p:pic>
      <p:pic>
        <p:nvPicPr>
          <p:cNvPr id="9" name="Picture 8">
            <a:extLst>
              <a:ext uri="{FF2B5EF4-FFF2-40B4-BE49-F238E27FC236}">
                <a16:creationId xmlns:a16="http://schemas.microsoft.com/office/drawing/2014/main" id="{E11802F7-07EC-4456-5877-6CD6F3AE7C21}"/>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300131" y="2685682"/>
            <a:ext cx="1535497" cy="281832"/>
          </a:xfrm>
          <a:prstGeom prst="rect">
            <a:avLst/>
          </a:prstGeom>
        </p:spPr>
      </p:pic>
      <p:sp>
        <p:nvSpPr>
          <p:cNvPr id="11" name="TextBox 10">
            <a:extLst>
              <a:ext uri="{FF2B5EF4-FFF2-40B4-BE49-F238E27FC236}">
                <a16:creationId xmlns:a16="http://schemas.microsoft.com/office/drawing/2014/main" id="{6731CA2B-F72D-F7E2-59C7-15680A62D9CD}"/>
              </a:ext>
            </a:extLst>
          </p:cNvPr>
          <p:cNvSpPr txBox="1"/>
          <p:nvPr/>
        </p:nvSpPr>
        <p:spPr>
          <a:xfrm>
            <a:off x="805492" y="3243684"/>
            <a:ext cx="9804401"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Flexibility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DI allows you to easily change the behavior of an application without modifying its code. By injecting dependencies, you can easily switch between different implementations of a service/ class.</a:t>
            </a: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Easier unit testing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DI makes it easy to unit test your code by allowing you to easily replace real dependencies with mock with the help of interfaces.</a:t>
            </a: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Independent modules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By separating dependencies, it becomes easier to make changes to your code without affecting the rest of the system.</a:t>
            </a: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Reusability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DI promotes reuse of components by making them independent of their environment. This allows you to reuse the same components in different applications without modification.</a:t>
            </a:r>
          </a:p>
        </p:txBody>
      </p:sp>
      <p:sp>
        <p:nvSpPr>
          <p:cNvPr id="3" name="Octagon 2">
            <a:extLst>
              <a:ext uri="{FF2B5EF4-FFF2-40B4-BE49-F238E27FC236}">
                <a16:creationId xmlns:a16="http://schemas.microsoft.com/office/drawing/2014/main" id="{AF3C2334-D822-FAE0-027E-40547F01AD90}"/>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Q215</a:t>
            </a:r>
          </a:p>
        </p:txBody>
      </p:sp>
      <p:sp>
        <p:nvSpPr>
          <p:cNvPr id="4" name="Title 3">
            <a:extLst>
              <a:ext uri="{FF2B5EF4-FFF2-40B4-BE49-F238E27FC236}">
                <a16:creationId xmlns:a16="http://schemas.microsoft.com/office/drawing/2014/main" id="{FB1BEC60-688A-6D98-D7D4-49A7154D72E0}"/>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Q215. What are the advantages of Dependency Injection in .NET Core?</a:t>
            </a:r>
            <a:endParaRPr lang="en-IN" dirty="0"/>
          </a:p>
        </p:txBody>
      </p:sp>
      <p:sp>
        <p:nvSpPr>
          <p:cNvPr id="6" name="TextBox 5">
            <a:extLst>
              <a:ext uri="{FF2B5EF4-FFF2-40B4-BE49-F238E27FC236}">
                <a16:creationId xmlns:a16="http://schemas.microsoft.com/office/drawing/2014/main" id="{B62848F3-2457-DB9A-A2C3-073E41AC4458}"/>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37878520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66A0D59B-05D4-49B6-96FB-DE3C26AD1F53}"/>
              </a:ext>
            </a:extLst>
          </p:cNvPr>
          <p:cNvPicPr>
            <a:picLocks noGrp="1" noChangeAspect="1"/>
          </p:cNvPicPr>
          <p:nvPr>
            <p:ph idx="4294967295"/>
          </p:nvPr>
        </p:nvPicPr>
        <p:blipFill rotWithShape="1">
          <a:blip r:embed="rId3" cstate="email">
            <a:extLst>
              <a:ext uri="{28A0092B-C50C-407E-A947-70E740481C1C}">
                <a14:useLocalDpi xmlns:a14="http://schemas.microsoft.com/office/drawing/2010/main"/>
              </a:ext>
            </a:extLst>
          </a:blip>
          <a:srcRect/>
          <a:stretch/>
        </p:blipFill>
        <p:spPr>
          <a:xfrm>
            <a:off x="6498643" y="1613773"/>
            <a:ext cx="5245999" cy="1640069"/>
          </a:xfrm>
        </p:spPr>
      </p:pic>
      <p:pic>
        <p:nvPicPr>
          <p:cNvPr id="11" name="Picture 10">
            <a:extLst>
              <a:ext uri="{FF2B5EF4-FFF2-40B4-BE49-F238E27FC236}">
                <a16:creationId xmlns:a16="http://schemas.microsoft.com/office/drawing/2014/main" id="{717D9DED-84CD-4FB4-8593-AD525DC97DC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358" y="5001607"/>
            <a:ext cx="5890625" cy="1703993"/>
          </a:xfrm>
          <a:prstGeom prst="rect">
            <a:avLst/>
          </a:prstGeom>
        </p:spPr>
      </p:pic>
      <p:sp>
        <p:nvSpPr>
          <p:cNvPr id="15" name="TextBox 14">
            <a:extLst>
              <a:ext uri="{FF2B5EF4-FFF2-40B4-BE49-F238E27FC236}">
                <a16:creationId xmlns:a16="http://schemas.microsoft.com/office/drawing/2014/main" id="{CAA9F3E2-7DB8-4C0B-97B8-E83B405D2819}"/>
              </a:ext>
            </a:extLst>
          </p:cNvPr>
          <p:cNvSpPr txBox="1"/>
          <p:nvPr/>
        </p:nvSpPr>
        <p:spPr>
          <a:xfrm>
            <a:off x="608018" y="954346"/>
            <a:ext cx="6800347" cy="646331"/>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 service can be injected into a view using the </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@inject directive</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5F9F976C-18B8-4208-8EA9-E4F72584B5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47358" y="3008879"/>
            <a:ext cx="4160208" cy="1781752"/>
          </a:xfrm>
          <a:prstGeom prst="rect">
            <a:avLst/>
          </a:prstGeom>
        </p:spPr>
      </p:pic>
      <p:pic>
        <p:nvPicPr>
          <p:cNvPr id="24" name="Picture 23">
            <a:extLst>
              <a:ext uri="{FF2B5EF4-FFF2-40B4-BE49-F238E27FC236}">
                <a16:creationId xmlns:a16="http://schemas.microsoft.com/office/drawing/2014/main" id="{7994A35D-3CC3-4E77-A6C0-B44E76436840}"/>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447358" y="1576946"/>
            <a:ext cx="3898688" cy="1220958"/>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use Dependency Injection in Views in ASP.NET Core?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2"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BC5C58E-0654-896B-B0AD-35258B9BFAC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498643" y="3742565"/>
            <a:ext cx="4469138" cy="2957388"/>
          </a:xfrm>
          <a:prstGeom prst="rect">
            <a:avLst/>
          </a:prstGeom>
        </p:spPr>
      </p:pic>
      <p:sp>
        <p:nvSpPr>
          <p:cNvPr id="3" name="Octagon 2">
            <a:extLst>
              <a:ext uri="{FF2B5EF4-FFF2-40B4-BE49-F238E27FC236}">
                <a16:creationId xmlns:a16="http://schemas.microsoft.com/office/drawing/2014/main" id="{61D02AB4-62E6-02A6-A2EC-47E09C4C4ABB}"/>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Q216</a:t>
            </a:r>
          </a:p>
        </p:txBody>
      </p:sp>
      <p:sp>
        <p:nvSpPr>
          <p:cNvPr id="4" name="Title 3">
            <a:extLst>
              <a:ext uri="{FF2B5EF4-FFF2-40B4-BE49-F238E27FC236}">
                <a16:creationId xmlns:a16="http://schemas.microsoft.com/office/drawing/2014/main" id="{A25336F8-26DA-BC2C-C42E-391EA12ACA39}"/>
              </a:ext>
            </a:extLst>
          </p:cNvPr>
          <p:cNvSpPr>
            <a:spLocks noGrp="1"/>
          </p:cNvSpPr>
          <p:nvPr>
            <p:ph type="title" idx="4294967295"/>
          </p:nvPr>
        </p:nvSpPr>
        <p:spPr>
          <a:xfrm>
            <a:off x="838200" y="365125"/>
            <a:ext cx="10515600" cy="1000845"/>
          </a:xfrm>
        </p:spPr>
        <p:txBody>
          <a:bodyPr>
            <a:normAutofit/>
          </a:bodyPr>
          <a:lstStyle/>
          <a:p>
            <a:r>
              <a:rPr lang="en-US" sz="800" kern="1200" dirty="0">
                <a:solidFill>
                  <a:srgbClr val="FFFFFF"/>
                </a:solidFill>
                <a:effectLst/>
                <a:latin typeface="Calibri" panose="020F0502020204030204" pitchFamily="34" charset="0"/>
                <a:ea typeface="+mn-ea"/>
                <a:cs typeface="+mn-cs"/>
              </a:rPr>
              <a:t>Q216. How to use Dependency Injection in Views in ASP.NET Core?</a:t>
            </a:r>
            <a:endParaRPr lang="en-IN" sz="800" dirty="0"/>
          </a:p>
        </p:txBody>
      </p:sp>
      <p:sp>
        <p:nvSpPr>
          <p:cNvPr id="6" name="TextBox 5">
            <a:extLst>
              <a:ext uri="{FF2B5EF4-FFF2-40B4-BE49-F238E27FC236}">
                <a16:creationId xmlns:a16="http://schemas.microsoft.com/office/drawing/2014/main" id="{DE612054-F1F8-021B-886C-FEDB10A92B13}"/>
              </a:ext>
            </a:extLst>
          </p:cNvPr>
          <p:cNvSpPr txBox="1"/>
          <p:nvPr/>
        </p:nvSpPr>
        <p:spPr>
          <a:xfrm>
            <a:off x="10405730" y="6464930"/>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428224388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4" y="525272"/>
            <a:ext cx="11228384" cy="1325563"/>
          </a:xfrm>
        </p:spPr>
        <p:txBody>
          <a:bodyPr>
            <a:noAutofit/>
          </a:bodyPr>
          <a:lstStyle/>
          <a:p>
            <a:r>
              <a:rPr lang="en-US" sz="3200" b="1" dirty="0">
                <a:solidFill>
                  <a:srgbClr val="FFFF00"/>
                </a:solidFill>
              </a:rPr>
              <a:t>Chapter 26 : .NET Core -  Service Lifetimes, Middleware &amp; Hosting</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188517"/>
            <a:ext cx="6918639"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Q217. What are the types of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Service Lifetimes </a:t>
            </a:r>
            <a:r>
              <a:rPr lang="en-US" sz="1600" dirty="0">
                <a:hlinkClick r:id="rId3" action="ppaction://hlinksldjump">
                  <a:extLst>
                    <a:ext uri="{A12FA001-AC4F-418D-AE19-62706E023703}">
                      <ahyp:hlinkClr xmlns:ahyp="http://schemas.microsoft.com/office/drawing/2018/hyperlinkcolor" val="tx"/>
                    </a:ext>
                  </a:extLst>
                </a:hlinkClick>
              </a:rPr>
              <a:t>of an object in ASP.NET Core?</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Q218. What is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AddSingleton, AddScoped and AddTransient </a:t>
            </a:r>
            <a:r>
              <a:rPr lang="en-US" sz="1600" dirty="0">
                <a:hlinkClick r:id="rId4" action="ppaction://hlinksldjump">
                  <a:extLst>
                    <a:ext uri="{A12FA001-AC4F-418D-AE19-62706E023703}">
                      <ahyp:hlinkClr xmlns:ahyp="http://schemas.microsoft.com/office/drawing/2018/hyperlinkcolor" val="tx"/>
                    </a:ext>
                  </a:extLst>
                </a:hlinkClick>
              </a:rPr>
              <a:t>method?</a:t>
            </a:r>
            <a:endParaRPr lang="en-US" sz="1600" dirty="0"/>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Q219. What is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Middleware</a:t>
            </a:r>
            <a:r>
              <a:rPr lang="en-US" sz="1600" dirty="0">
                <a:hlinkClick r:id="rId5" action="ppaction://hlinksldjump">
                  <a:extLst>
                    <a:ext uri="{A12FA001-AC4F-418D-AE19-62706E023703}">
                      <ahyp:hlinkClr xmlns:ahyp="http://schemas.microsoft.com/office/drawing/2018/hyperlinkcolor" val="tx"/>
                    </a:ext>
                  </a:extLst>
                </a:hlinkClick>
              </a:rPr>
              <a:t> in ASP.NET Core? What is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custom middleware</a:t>
            </a:r>
            <a:r>
              <a:rPr lang="en-US" sz="1600" dirty="0">
                <a:hlinkClick r:id="rId5"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Q220. How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ASP.NET Core </a:t>
            </a:r>
            <a:r>
              <a:rPr lang="en-US" sz="1600" dirty="0">
                <a:hlinkClick r:id="rId6" action="ppaction://hlinksldjump">
                  <a:extLst>
                    <a:ext uri="{A12FA001-AC4F-418D-AE19-62706E023703}">
                      <ahyp:hlinkClr xmlns:ahyp="http://schemas.microsoft.com/office/drawing/2018/hyperlinkcolor" val="tx"/>
                    </a:ext>
                  </a:extLst>
                </a:hlinkClick>
              </a:rPr>
              <a:t>Middleware is different from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HttpModule</a:t>
            </a:r>
            <a:r>
              <a:rPr lang="en-US" sz="1600" dirty="0">
                <a:hlinkClick r:id="rId6"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Q221. What is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Request Delegate</a:t>
            </a:r>
            <a:r>
              <a:rPr lang="en-US" sz="1600" dirty="0">
                <a:hlinkClick r:id="rId7" action="ppaction://hlinksldjump">
                  <a:extLst>
                    <a:ext uri="{A12FA001-AC4F-418D-AE19-62706E023703}">
                      <ahyp:hlinkClr xmlns:ahyp="http://schemas.microsoft.com/office/drawing/2018/hyperlinkcolor" val="tx"/>
                    </a:ext>
                  </a:extLst>
                </a:hlinkClick>
              </a:rPr>
              <a:t> in .NET Core?</a:t>
            </a:r>
            <a:endParaRPr lang="en-US" sz="1600" dirty="0"/>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Q222. What is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Run(), Use() and Map() </a:t>
            </a:r>
            <a:r>
              <a:rPr lang="en-US" sz="1600" dirty="0">
                <a:hlinkClick r:id="rId8" action="ppaction://hlinksldjump">
                  <a:extLst>
                    <a:ext uri="{A12FA001-AC4F-418D-AE19-62706E023703}">
                      <ahyp:hlinkClr xmlns:ahyp="http://schemas.microsoft.com/office/drawing/2018/hyperlinkcolor" val="tx"/>
                    </a:ext>
                  </a:extLst>
                </a:hlinkClick>
              </a:rPr>
              <a:t>method?</a:t>
            </a:r>
            <a:endParaRPr lang="en-US" sz="1600" dirty="0"/>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Q223. What are the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types of Hosting </a:t>
            </a:r>
            <a:r>
              <a:rPr lang="en-US" sz="1600" dirty="0">
                <a:hlinkClick r:id="rId9" action="ppaction://hlinksldjump">
                  <a:extLst>
                    <a:ext uri="{A12FA001-AC4F-418D-AE19-62706E023703}">
                      <ahyp:hlinkClr xmlns:ahyp="http://schemas.microsoft.com/office/drawing/2018/hyperlinkcolor" val="tx"/>
                    </a:ext>
                  </a:extLst>
                </a:hlinkClick>
              </a:rPr>
              <a:t>in ASP.NET Core? What is In process and Out of process hosting?</a:t>
            </a:r>
            <a:endParaRPr lang="en-US" sz="1600" dirty="0"/>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Q224. What is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Kestrel</a:t>
            </a:r>
            <a:r>
              <a:rPr lang="en-US" sz="1600" dirty="0">
                <a:hlinkClick r:id="rId10" action="ppaction://hlinksldjump">
                  <a:extLst>
                    <a:ext uri="{A12FA001-AC4F-418D-AE19-62706E023703}">
                      <ahyp:hlinkClr xmlns:ahyp="http://schemas.microsoft.com/office/drawing/2018/hyperlinkcolor" val="tx"/>
                    </a:ext>
                  </a:extLst>
                </a:hlinkClick>
              </a:rPr>
              <a:t>? What is the difference between Kestrel and IIS?</a:t>
            </a:r>
            <a:endParaRPr lang="en-US" sz="1600" dirty="0"/>
          </a:p>
        </p:txBody>
      </p:sp>
      <p:sp>
        <p:nvSpPr>
          <p:cNvPr id="2" name="TextBox 1">
            <a:extLst>
              <a:ext uri="{FF2B5EF4-FFF2-40B4-BE49-F238E27FC236}">
                <a16:creationId xmlns:a16="http://schemas.microsoft.com/office/drawing/2014/main" id="{03613521-B240-55C4-38A1-33C63EC023E0}"/>
              </a:ext>
            </a:extLst>
          </p:cNvPr>
          <p:cNvSpPr txBox="1"/>
          <p:nvPr/>
        </p:nvSpPr>
        <p:spPr>
          <a:xfrm>
            <a:off x="5847468" y="2523775"/>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9B8FEB1C-2B99-7168-57FC-543B25572B1F}"/>
              </a:ext>
            </a:extLst>
          </p:cNvPr>
          <p:cNvSpPr txBox="1"/>
          <p:nvPr/>
        </p:nvSpPr>
        <p:spPr>
          <a:xfrm>
            <a:off x="6267927" y="290165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0C7A5DAA-FCF7-5F26-0BC4-CDADA2D1BDC6}"/>
              </a:ext>
            </a:extLst>
          </p:cNvPr>
          <p:cNvSpPr txBox="1"/>
          <p:nvPr/>
        </p:nvSpPr>
        <p:spPr>
          <a:xfrm>
            <a:off x="4064555" y="4016202"/>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5" name="Picture 4" descr="How to Implement Dependency Injection in ASP.NET Core">
            <a:extLst>
              <a:ext uri="{FF2B5EF4-FFF2-40B4-BE49-F238E27FC236}">
                <a16:creationId xmlns:a16="http://schemas.microsoft.com/office/drawing/2014/main" id="{3D40DA41-9D9A-8523-8348-C6FA88692825}"/>
              </a:ext>
            </a:extLst>
          </p:cNvPr>
          <p:cNvPicPr/>
          <p:nvPr/>
        </p:nvPicPr>
        <p:blipFill>
          <a:blip r:embed="rId11" cstate="email">
            <a:extLst>
              <a:ext uri="{28A0092B-C50C-407E-A947-70E740481C1C}">
                <a14:useLocalDpi xmlns:a14="http://schemas.microsoft.com/office/drawing/2010/main"/>
              </a:ext>
            </a:extLst>
          </a:blip>
          <a:srcRect/>
          <a:stretch>
            <a:fillRect/>
          </a:stretch>
        </p:blipFill>
        <p:spPr bwMode="auto">
          <a:xfrm>
            <a:off x="7492130" y="2188517"/>
            <a:ext cx="4218089" cy="2481806"/>
          </a:xfrm>
          <a:prstGeom prst="rect">
            <a:avLst/>
          </a:prstGeom>
          <a:noFill/>
          <a:ln>
            <a:noFill/>
          </a:ln>
        </p:spPr>
      </p:pic>
      <p:sp>
        <p:nvSpPr>
          <p:cNvPr id="8" name="TextBox 7">
            <a:extLst>
              <a:ext uri="{FF2B5EF4-FFF2-40B4-BE49-F238E27FC236}">
                <a16:creationId xmlns:a16="http://schemas.microsoft.com/office/drawing/2014/main" id="{AB10E830-2ADA-E920-25D3-6FED0CD62CB5}"/>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main index</a:t>
            </a:r>
            <a:endParaRPr lang="en-IN" sz="1400" dirty="0"/>
          </a:p>
        </p:txBody>
      </p:sp>
    </p:spTree>
    <p:extLst>
      <p:ext uri="{BB962C8B-B14F-4D97-AF65-F5344CB8AC3E}">
        <p14:creationId xmlns:p14="http://schemas.microsoft.com/office/powerpoint/2010/main" val="1745227444"/>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Overloading and Overriding?</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a:t>
            </a:r>
          </a:p>
        </p:txBody>
      </p:sp>
      <p:sp>
        <p:nvSpPr>
          <p:cNvPr id="7" name="TextBox 6">
            <a:extLst>
              <a:ext uri="{FF2B5EF4-FFF2-40B4-BE49-F238E27FC236}">
                <a16:creationId xmlns:a16="http://schemas.microsoft.com/office/drawing/2014/main" id="{5D398173-BCA9-4B54-8A4C-BCE0770FF234}"/>
              </a:ext>
            </a:extLst>
          </p:cNvPr>
          <p:cNvSpPr txBox="1"/>
          <p:nvPr/>
        </p:nvSpPr>
        <p:spPr>
          <a:xfrm>
            <a:off x="406704" y="1072464"/>
            <a:ext cx="5598679" cy="36995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Method Overriding</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Multiple methods of same name are in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different class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nheritance is used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as it is in different class.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Both methods have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same signature.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 time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polymorphism.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Virtual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&amp;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override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keywords.</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7000"/>
              </a:lnSpc>
              <a:spcBef>
                <a:spcPts val="0"/>
              </a:spcBef>
              <a:spcAft>
                <a:spcPts val="800"/>
              </a:spcAft>
              <a:buClr>
                <a:srgbClr val="ED7D31"/>
              </a:buClr>
              <a:buSzPct val="80000"/>
              <a:buFontTx/>
              <a:buNone/>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24B8669-12AF-67CC-EDDB-B734A4FD220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05118" y="845500"/>
            <a:ext cx="5074082" cy="3544111"/>
          </a:xfrm>
          <a:prstGeom prst="rect">
            <a:avLst/>
          </a:prstGeom>
        </p:spPr>
      </p:pic>
      <p:pic>
        <p:nvPicPr>
          <p:cNvPr id="6" name="Picture 5">
            <a:extLst>
              <a:ext uri="{FF2B5EF4-FFF2-40B4-BE49-F238E27FC236}">
                <a16:creationId xmlns:a16="http://schemas.microsoft.com/office/drawing/2014/main" id="{328DABDF-3A82-12F3-720E-502E16AC979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05118" y="4525070"/>
            <a:ext cx="4832069" cy="1914672"/>
          </a:xfrm>
          <a:prstGeom prst="rect">
            <a:avLst/>
          </a:prstGeom>
        </p:spPr>
      </p:pic>
      <p:pic>
        <p:nvPicPr>
          <p:cNvPr id="9" name="Picture 8">
            <a:extLst>
              <a:ext uri="{FF2B5EF4-FFF2-40B4-BE49-F238E27FC236}">
                <a16:creationId xmlns:a16="http://schemas.microsoft.com/office/drawing/2014/main" id="{20C07AE6-30B6-EDFC-27E4-BA65152B97B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31612" y="271383"/>
            <a:ext cx="708721" cy="281964"/>
          </a:xfrm>
          <a:prstGeom prst="rect">
            <a:avLst/>
          </a:prstGeom>
        </p:spPr>
      </p:pic>
      <p:sp>
        <p:nvSpPr>
          <p:cNvPr id="2" name="Title 1">
            <a:extLst>
              <a:ext uri="{FF2B5EF4-FFF2-40B4-BE49-F238E27FC236}">
                <a16:creationId xmlns:a16="http://schemas.microsoft.com/office/drawing/2014/main" id="{4681E45D-63C6-6F09-9248-5D8046DD955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Q23. What is the difference between Overloading and Overriding?</a:t>
            </a:r>
            <a:endParaRPr lang="en-IN" dirty="0"/>
          </a:p>
        </p:txBody>
      </p:sp>
      <p:sp>
        <p:nvSpPr>
          <p:cNvPr id="11" name="TextBox 10">
            <a:extLst>
              <a:ext uri="{FF2B5EF4-FFF2-40B4-BE49-F238E27FC236}">
                <a16:creationId xmlns:a16="http://schemas.microsoft.com/office/drawing/2014/main" id="{58181EDF-E0F5-3A84-FE31-1AE04CD3DE68}"/>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3" name="Picture 2">
            <a:extLst>
              <a:ext uri="{FF2B5EF4-FFF2-40B4-BE49-F238E27FC236}">
                <a16:creationId xmlns:a16="http://schemas.microsoft.com/office/drawing/2014/main" id="{10791F19-5389-8343-1AF5-B8A44933247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93408475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D5568A2-3EFF-40EF-BB84-5937DA25F1AD}"/>
              </a:ext>
            </a:extLst>
          </p:cNvPr>
          <p:cNvSpPr txBox="1"/>
          <p:nvPr/>
        </p:nvSpPr>
        <p:spPr>
          <a:xfrm>
            <a:off x="502147" y="1135476"/>
            <a:ext cx="4459434"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The Service Lifetime refers to the lifespan of a registered service. Or</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The service lifetime controls how long a result object will live for after it has been created by the container. </a:t>
            </a:r>
          </a:p>
        </p:txBody>
      </p:sp>
      <p:sp>
        <p:nvSpPr>
          <p:cNvPr id="7" name="Rectangle 6">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types of Service Lifetimes of an object/ instance in ASP.NET Core?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0"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D7AF6DCB-19BA-BC4C-F268-6B0F9E78764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54121" y="257804"/>
            <a:ext cx="708721" cy="281964"/>
          </a:xfrm>
          <a:prstGeom prst="rect">
            <a:avLst/>
          </a:prstGeom>
        </p:spPr>
      </p:pic>
      <p:pic>
        <p:nvPicPr>
          <p:cNvPr id="5" name="Picture 4">
            <a:extLst>
              <a:ext uri="{FF2B5EF4-FFF2-40B4-BE49-F238E27FC236}">
                <a16:creationId xmlns:a16="http://schemas.microsoft.com/office/drawing/2014/main" id="{B21D04C8-8DA2-EB92-A6D9-10A2D666E04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366789" y="1135476"/>
            <a:ext cx="5314663" cy="1173286"/>
          </a:xfrm>
          <a:prstGeom prst="rect">
            <a:avLst/>
          </a:prstGeom>
        </p:spPr>
      </p:pic>
      <p:pic>
        <p:nvPicPr>
          <p:cNvPr id="6" name="Picture 5">
            <a:extLst>
              <a:ext uri="{FF2B5EF4-FFF2-40B4-BE49-F238E27FC236}">
                <a16:creationId xmlns:a16="http://schemas.microsoft.com/office/drawing/2014/main" id="{EC3F0F73-929D-2DBD-4BFA-8E47533F30D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366789" y="3129688"/>
            <a:ext cx="4439233" cy="3198970"/>
          </a:xfrm>
          <a:prstGeom prst="rect">
            <a:avLst/>
          </a:prstGeom>
        </p:spPr>
      </p:pic>
      <p:pic>
        <p:nvPicPr>
          <p:cNvPr id="17" name="Picture 16" descr="How to Implement Dependency Injection in ASP.NET Core">
            <a:extLst>
              <a:ext uri="{FF2B5EF4-FFF2-40B4-BE49-F238E27FC236}">
                <a16:creationId xmlns:a16="http://schemas.microsoft.com/office/drawing/2014/main" id="{61B338C1-F81B-1182-8E38-AB77A81004EB}"/>
              </a:ext>
            </a:extLst>
          </p:cNvPr>
          <p:cNvPicPr/>
          <p:nvPr/>
        </p:nvPicPr>
        <p:blipFill>
          <a:blip r:embed="rId7" cstate="email">
            <a:extLst>
              <a:ext uri="{28A0092B-C50C-407E-A947-70E740481C1C}">
                <a14:useLocalDpi xmlns:a14="http://schemas.microsoft.com/office/drawing/2010/main"/>
              </a:ext>
            </a:extLst>
          </a:blip>
          <a:srcRect/>
          <a:stretch>
            <a:fillRect/>
          </a:stretch>
        </p:blipFill>
        <p:spPr bwMode="auto">
          <a:xfrm>
            <a:off x="502147" y="3129688"/>
            <a:ext cx="5323065" cy="3077644"/>
          </a:xfrm>
          <a:prstGeom prst="rect">
            <a:avLst/>
          </a:prstGeom>
          <a:noFill/>
          <a:ln>
            <a:noFill/>
          </a:ln>
        </p:spPr>
      </p:pic>
      <p:sp>
        <p:nvSpPr>
          <p:cNvPr id="2" name="Octagon 1">
            <a:extLst>
              <a:ext uri="{FF2B5EF4-FFF2-40B4-BE49-F238E27FC236}">
                <a16:creationId xmlns:a16="http://schemas.microsoft.com/office/drawing/2014/main" id="{749197BB-5898-7809-9947-A0EACA167CB2}"/>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Q217</a:t>
            </a:r>
          </a:p>
        </p:txBody>
      </p:sp>
      <p:sp>
        <p:nvSpPr>
          <p:cNvPr id="3" name="Title 2">
            <a:extLst>
              <a:ext uri="{FF2B5EF4-FFF2-40B4-BE49-F238E27FC236}">
                <a16:creationId xmlns:a16="http://schemas.microsoft.com/office/drawing/2014/main" id="{77DB1F19-397C-4486-BECF-3E3C52A6796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Q217. What are the types of Service Lifetimes of an object in ASP.NET Core?</a:t>
            </a:r>
            <a:endParaRPr lang="en-IN" dirty="0"/>
          </a:p>
        </p:txBody>
      </p:sp>
      <p:sp>
        <p:nvSpPr>
          <p:cNvPr id="4" name="TextBox 3">
            <a:extLst>
              <a:ext uri="{FF2B5EF4-FFF2-40B4-BE49-F238E27FC236}">
                <a16:creationId xmlns:a16="http://schemas.microsoft.com/office/drawing/2014/main" id="{1BF4B03C-9F29-3D1F-7C02-969E5B54BEF8}"/>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380269108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F1EB023-6B73-4123-AA05-893F23029576}"/>
              </a:ext>
            </a:extLst>
          </p:cNvPr>
          <p:cNvSpPr txBox="1"/>
          <p:nvPr/>
        </p:nvSpPr>
        <p:spPr>
          <a:xfrm>
            <a:off x="534265" y="1082745"/>
            <a:ext cx="5276988"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AddSingleton method create only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one instance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when the service is requested for first time. And then the same instance will be shared by all different http requests.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2823C524-1D5C-4482-AC78-FB36DF07C1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87925" y="3387507"/>
            <a:ext cx="3394486" cy="2756206"/>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AddSingleton, AddScoped and AddTransient method?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1"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290CAB9-05D8-4EC7-BB0A-A379C62835B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87925" y="953972"/>
            <a:ext cx="5560114" cy="2148226"/>
          </a:xfrm>
          <a:prstGeom prst="rect">
            <a:avLst/>
          </a:prstGeom>
        </p:spPr>
      </p:pic>
      <p:pic>
        <p:nvPicPr>
          <p:cNvPr id="13" name="Picture 12">
            <a:extLst>
              <a:ext uri="{FF2B5EF4-FFF2-40B4-BE49-F238E27FC236}">
                <a16:creationId xmlns:a16="http://schemas.microsoft.com/office/drawing/2014/main" id="{6867D6AB-947B-C141-F48D-088DE8D0253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676121" y="268517"/>
            <a:ext cx="708721" cy="281964"/>
          </a:xfrm>
          <a:prstGeom prst="rect">
            <a:avLst/>
          </a:prstGeom>
        </p:spPr>
      </p:pic>
      <p:pic>
        <p:nvPicPr>
          <p:cNvPr id="2" name="Picture 1" descr="How to Implement Dependency Injection in ASP.NET Core">
            <a:extLst>
              <a:ext uri="{FF2B5EF4-FFF2-40B4-BE49-F238E27FC236}">
                <a16:creationId xmlns:a16="http://schemas.microsoft.com/office/drawing/2014/main" id="{0E13283C-4E9D-453F-E351-61AB834FB1B8}"/>
              </a:ext>
            </a:extLst>
          </p:cNvPr>
          <p:cNvPicPr/>
          <p:nvPr/>
        </p:nvPicPr>
        <p:blipFill>
          <a:blip r:embed="rId7" cstate="email">
            <a:extLst>
              <a:ext uri="{28A0092B-C50C-407E-A947-70E740481C1C}">
                <a14:useLocalDpi xmlns:a14="http://schemas.microsoft.com/office/drawing/2010/main"/>
              </a:ext>
            </a:extLst>
          </a:blip>
          <a:srcRect/>
          <a:stretch>
            <a:fillRect/>
          </a:stretch>
        </p:blipFill>
        <p:spPr bwMode="auto">
          <a:xfrm>
            <a:off x="511226" y="3129688"/>
            <a:ext cx="5323065" cy="3077644"/>
          </a:xfrm>
          <a:prstGeom prst="rect">
            <a:avLst/>
          </a:prstGeom>
          <a:noFill/>
          <a:ln>
            <a:noFill/>
          </a:ln>
        </p:spPr>
      </p:pic>
      <p:sp>
        <p:nvSpPr>
          <p:cNvPr id="3" name="Octagon 2">
            <a:extLst>
              <a:ext uri="{FF2B5EF4-FFF2-40B4-BE49-F238E27FC236}">
                <a16:creationId xmlns:a16="http://schemas.microsoft.com/office/drawing/2014/main" id="{46D1BD9E-ED12-285F-E87D-F81D5EB5610B}"/>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Q218</a:t>
            </a:r>
          </a:p>
        </p:txBody>
      </p:sp>
      <p:sp>
        <p:nvSpPr>
          <p:cNvPr id="5" name="Title 4">
            <a:extLst>
              <a:ext uri="{FF2B5EF4-FFF2-40B4-BE49-F238E27FC236}">
                <a16:creationId xmlns:a16="http://schemas.microsoft.com/office/drawing/2014/main" id="{8A65F570-8B9E-474A-7B6D-BB79900B80A1}"/>
              </a:ext>
            </a:extLst>
          </p:cNvPr>
          <p:cNvSpPr>
            <a:spLocks noGrp="1"/>
          </p:cNvSpPr>
          <p:nvPr>
            <p:ph type="title" idx="4294967295"/>
          </p:nvPr>
        </p:nvSpPr>
        <p:spPr/>
        <p:txBody>
          <a:bodyPr>
            <a:normAutofit/>
          </a:bodyPr>
          <a:lstStyle/>
          <a:p>
            <a:r>
              <a:rPr lang="en-US" sz="800" kern="1200" dirty="0">
                <a:solidFill>
                  <a:srgbClr val="FFFFFF"/>
                </a:solidFill>
                <a:effectLst/>
                <a:latin typeface="Calibri" panose="020F0502020204030204" pitchFamily="34" charset="0"/>
                <a:ea typeface="+mn-ea"/>
                <a:cs typeface="+mn-cs"/>
              </a:rPr>
              <a:t>Q218. What is AddSingleton, AddScoped and AddTransient method?</a:t>
            </a:r>
            <a:endParaRPr lang="en-IN" sz="800" dirty="0"/>
          </a:p>
        </p:txBody>
      </p:sp>
      <p:sp>
        <p:nvSpPr>
          <p:cNvPr id="6" name="TextBox 5">
            <a:extLst>
              <a:ext uri="{FF2B5EF4-FFF2-40B4-BE49-F238E27FC236}">
                <a16:creationId xmlns:a16="http://schemas.microsoft.com/office/drawing/2014/main" id="{F3E40BBD-553D-D4E9-F57E-09C99B2FFC31}"/>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390429048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7679379-DB1D-487E-B54F-A341853C30BF}"/>
              </a:ext>
            </a:extLst>
          </p:cNvPr>
          <p:cNvSpPr txBox="1"/>
          <p:nvPr/>
        </p:nvSpPr>
        <p:spPr>
          <a:xfrm>
            <a:off x="511226" y="1131921"/>
            <a:ext cx="442202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AddScoped method create single instance per request. For every individual request there will be a single instance or object.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AddSingleton,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AddSoped</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and AddTransient method?</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3"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D5282B35-AA94-440D-8262-F980402D1897}"/>
              </a:ext>
            </a:extLst>
          </p:cNvPr>
          <p:cNvSpPr/>
          <p:nvPr/>
        </p:nvSpPr>
        <p:spPr>
          <a:xfrm>
            <a:off x="9734413" y="4245394"/>
            <a:ext cx="1154097" cy="8078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Payment Service</a:t>
            </a:r>
            <a:endPar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0133B6DF-BDA0-4ACE-8FEC-71558E252C87}"/>
              </a:ext>
            </a:extLst>
          </p:cNvPr>
          <p:cNvSpPr/>
          <p:nvPr/>
        </p:nvSpPr>
        <p:spPr>
          <a:xfrm>
            <a:off x="6709775" y="3519229"/>
            <a:ext cx="949650" cy="5770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Client1</a:t>
            </a:r>
            <a:endPar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EFF826BA-75BB-4EE8-8176-F80FCB3DC95F}"/>
              </a:ext>
            </a:extLst>
          </p:cNvPr>
          <p:cNvSpPr/>
          <p:nvPr/>
        </p:nvSpPr>
        <p:spPr>
          <a:xfrm>
            <a:off x="6709775" y="4422917"/>
            <a:ext cx="949650" cy="5770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Client1</a:t>
            </a:r>
            <a:endPar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61ECCD2F-D672-406B-825E-C22AC2EC4F42}"/>
              </a:ext>
            </a:extLst>
          </p:cNvPr>
          <p:cNvSpPr/>
          <p:nvPr/>
        </p:nvSpPr>
        <p:spPr>
          <a:xfrm>
            <a:off x="6709775" y="5438285"/>
            <a:ext cx="949650" cy="5770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Client1</a:t>
            </a:r>
            <a:endPar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CC191708-1253-4147-8860-A0951A3927A4}"/>
              </a:ext>
            </a:extLst>
          </p:cNvPr>
          <p:cNvCxnSpPr>
            <a:cxnSpLocks/>
          </p:cNvCxnSpPr>
          <p:nvPr/>
        </p:nvCxnSpPr>
        <p:spPr>
          <a:xfrm>
            <a:off x="7792590" y="3807768"/>
            <a:ext cx="1804116" cy="570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4CDD1C6-2EF0-4758-9306-6593542398CA}"/>
              </a:ext>
            </a:extLst>
          </p:cNvPr>
          <p:cNvCxnSpPr>
            <a:cxnSpLocks/>
          </p:cNvCxnSpPr>
          <p:nvPr/>
        </p:nvCxnSpPr>
        <p:spPr>
          <a:xfrm>
            <a:off x="7690600" y="4708652"/>
            <a:ext cx="2043813" cy="2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75D4F48-9B25-419F-B336-D20ABC43B844}"/>
              </a:ext>
            </a:extLst>
          </p:cNvPr>
          <p:cNvCxnSpPr>
            <a:cxnSpLocks/>
          </p:cNvCxnSpPr>
          <p:nvPr/>
        </p:nvCxnSpPr>
        <p:spPr>
          <a:xfrm flipV="1">
            <a:off x="7792590" y="4999996"/>
            <a:ext cx="1972998" cy="726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F4A477A-90B0-4A8E-8746-EFF833E23324}"/>
              </a:ext>
            </a:extLst>
          </p:cNvPr>
          <p:cNvSpPr txBox="1"/>
          <p:nvPr/>
        </p:nvSpPr>
        <p:spPr>
          <a:xfrm>
            <a:off x="8316373" y="3762049"/>
            <a:ext cx="9496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Request 1</a:t>
            </a:r>
            <a:endParaRPr kumimoji="0" lang="en-IN"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76AD1357-F327-4701-906B-A906E13605D7}"/>
              </a:ext>
            </a:extLst>
          </p:cNvPr>
          <p:cNvSpPr txBox="1"/>
          <p:nvPr/>
        </p:nvSpPr>
        <p:spPr>
          <a:xfrm>
            <a:off x="8219823" y="4420112"/>
            <a:ext cx="9496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Request 2</a:t>
            </a:r>
            <a:endParaRPr kumimoji="0" lang="en-IN"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88213083-3FED-4CC5-870B-47AC899A2C9E}"/>
              </a:ext>
            </a:extLst>
          </p:cNvPr>
          <p:cNvSpPr txBox="1"/>
          <p:nvPr/>
        </p:nvSpPr>
        <p:spPr>
          <a:xfrm>
            <a:off x="8070383" y="5125472"/>
            <a:ext cx="9496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Request 3</a:t>
            </a:r>
            <a:endParaRPr kumimoji="0" lang="en-IN"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F6A6C6D0-158A-4638-A61E-1F6BD3E287F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0" y="1131921"/>
            <a:ext cx="5019675" cy="1924050"/>
          </a:xfrm>
          <a:prstGeom prst="rect">
            <a:avLst/>
          </a:prstGeom>
        </p:spPr>
      </p:pic>
      <p:pic>
        <p:nvPicPr>
          <p:cNvPr id="18" name="Picture 17">
            <a:extLst>
              <a:ext uri="{FF2B5EF4-FFF2-40B4-BE49-F238E27FC236}">
                <a16:creationId xmlns:a16="http://schemas.microsoft.com/office/drawing/2014/main" id="{2B9C7B0A-E933-E19C-2EB9-50E02F56C3F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38021" y="257804"/>
            <a:ext cx="708721" cy="281964"/>
          </a:xfrm>
          <a:prstGeom prst="rect">
            <a:avLst/>
          </a:prstGeom>
        </p:spPr>
      </p:pic>
      <p:pic>
        <p:nvPicPr>
          <p:cNvPr id="4" name="Picture 3" descr="How to Implement Dependency Injection in ASP.NET Core">
            <a:extLst>
              <a:ext uri="{FF2B5EF4-FFF2-40B4-BE49-F238E27FC236}">
                <a16:creationId xmlns:a16="http://schemas.microsoft.com/office/drawing/2014/main" id="{7F5F6E1A-2D44-635F-753A-047339B55294}"/>
              </a:ext>
            </a:extLst>
          </p:cNvPr>
          <p:cNvPicPr/>
          <p:nvPr/>
        </p:nvPicPr>
        <p:blipFill>
          <a:blip r:embed="rId6" cstate="email">
            <a:extLst>
              <a:ext uri="{28A0092B-C50C-407E-A947-70E740481C1C}">
                <a14:useLocalDpi xmlns:a14="http://schemas.microsoft.com/office/drawing/2010/main"/>
              </a:ext>
            </a:extLst>
          </a:blip>
          <a:srcRect/>
          <a:stretch>
            <a:fillRect/>
          </a:stretch>
        </p:blipFill>
        <p:spPr bwMode="auto">
          <a:xfrm>
            <a:off x="511226" y="3129688"/>
            <a:ext cx="5323065" cy="3077644"/>
          </a:xfrm>
          <a:prstGeom prst="rect">
            <a:avLst/>
          </a:prstGeom>
          <a:noFill/>
          <a:ln>
            <a:noFill/>
          </a:ln>
        </p:spPr>
      </p:pic>
      <p:sp>
        <p:nvSpPr>
          <p:cNvPr id="5" name="Octagon 4">
            <a:extLst>
              <a:ext uri="{FF2B5EF4-FFF2-40B4-BE49-F238E27FC236}">
                <a16:creationId xmlns:a16="http://schemas.microsoft.com/office/drawing/2014/main" id="{7E6D8173-D986-6125-A8F9-CFEEF7D734A4}"/>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Q218</a:t>
            </a:r>
          </a:p>
        </p:txBody>
      </p:sp>
      <p:sp>
        <p:nvSpPr>
          <p:cNvPr id="6" name="TextBox 5">
            <a:extLst>
              <a:ext uri="{FF2B5EF4-FFF2-40B4-BE49-F238E27FC236}">
                <a16:creationId xmlns:a16="http://schemas.microsoft.com/office/drawing/2014/main" id="{450B2804-1216-F5D9-DE10-76520585685A}"/>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68845527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7679379-DB1D-487E-B54F-A341853C30BF}"/>
              </a:ext>
            </a:extLst>
          </p:cNvPr>
          <p:cNvSpPr txBox="1"/>
          <p:nvPr/>
        </p:nvSpPr>
        <p:spPr>
          <a:xfrm>
            <a:off x="511226" y="1199595"/>
            <a:ext cx="4508302" cy="120032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AddTransient instance will not be shared at all, even with in the same request. Every time a new instance will be created.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0ED346F-FA32-4A15-9BF3-C86ECCA9BCA8}"/>
              </a:ext>
            </a:extLst>
          </p:cNvPr>
          <p:cNvSpPr/>
          <p:nvPr/>
        </p:nvSpPr>
        <p:spPr>
          <a:xfrm>
            <a:off x="315961" y="93027"/>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AddSingleton,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AddSoped</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and AddTransient method?</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3"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6065A83-95ED-4330-8D47-FEC8A52318A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5999" y="1199595"/>
            <a:ext cx="5787958" cy="2186804"/>
          </a:xfrm>
          <a:prstGeom prst="rect">
            <a:avLst/>
          </a:prstGeom>
        </p:spPr>
      </p:pic>
      <p:pic>
        <p:nvPicPr>
          <p:cNvPr id="7" name="Picture 6">
            <a:extLst>
              <a:ext uri="{FF2B5EF4-FFF2-40B4-BE49-F238E27FC236}">
                <a16:creationId xmlns:a16="http://schemas.microsoft.com/office/drawing/2014/main" id="{98AFEE28-A49E-4CD8-88CD-055CADFAF67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80361" y="3429000"/>
            <a:ext cx="3019233" cy="3180797"/>
          </a:xfrm>
          <a:prstGeom prst="rect">
            <a:avLst/>
          </a:prstGeom>
        </p:spPr>
      </p:pic>
      <p:pic>
        <p:nvPicPr>
          <p:cNvPr id="9" name="Picture 8">
            <a:extLst>
              <a:ext uri="{FF2B5EF4-FFF2-40B4-BE49-F238E27FC236}">
                <a16:creationId xmlns:a16="http://schemas.microsoft.com/office/drawing/2014/main" id="{E3E9D57B-AC66-1C96-46E1-D554592DFD3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39621" y="294460"/>
            <a:ext cx="708721" cy="281964"/>
          </a:xfrm>
          <a:prstGeom prst="rect">
            <a:avLst/>
          </a:prstGeom>
        </p:spPr>
      </p:pic>
      <p:pic>
        <p:nvPicPr>
          <p:cNvPr id="2" name="Picture 1" descr="How to Implement Dependency Injection in ASP.NET Core">
            <a:extLst>
              <a:ext uri="{FF2B5EF4-FFF2-40B4-BE49-F238E27FC236}">
                <a16:creationId xmlns:a16="http://schemas.microsoft.com/office/drawing/2014/main" id="{BB9D9599-9F47-60E4-001C-50FADD46F423}"/>
              </a:ext>
            </a:extLst>
          </p:cNvPr>
          <p:cNvPicPr/>
          <p:nvPr/>
        </p:nvPicPr>
        <p:blipFill>
          <a:blip r:embed="rId7" cstate="email">
            <a:extLst>
              <a:ext uri="{28A0092B-C50C-407E-A947-70E740481C1C}">
                <a14:useLocalDpi xmlns:a14="http://schemas.microsoft.com/office/drawing/2010/main"/>
              </a:ext>
            </a:extLst>
          </a:blip>
          <a:srcRect/>
          <a:stretch>
            <a:fillRect/>
          </a:stretch>
        </p:blipFill>
        <p:spPr bwMode="auto">
          <a:xfrm>
            <a:off x="511226" y="3129688"/>
            <a:ext cx="5323065" cy="3077644"/>
          </a:xfrm>
          <a:prstGeom prst="rect">
            <a:avLst/>
          </a:prstGeom>
          <a:noFill/>
          <a:ln>
            <a:noFill/>
          </a:ln>
        </p:spPr>
      </p:pic>
      <p:sp>
        <p:nvSpPr>
          <p:cNvPr id="4" name="Octagon 3">
            <a:extLst>
              <a:ext uri="{FF2B5EF4-FFF2-40B4-BE49-F238E27FC236}">
                <a16:creationId xmlns:a16="http://schemas.microsoft.com/office/drawing/2014/main" id="{D64502C4-059F-E38F-E745-061EBAC9073F}"/>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Q218</a:t>
            </a:r>
          </a:p>
        </p:txBody>
      </p:sp>
      <p:sp>
        <p:nvSpPr>
          <p:cNvPr id="5" name="TextBox 4">
            <a:extLst>
              <a:ext uri="{FF2B5EF4-FFF2-40B4-BE49-F238E27FC236}">
                <a16:creationId xmlns:a16="http://schemas.microsoft.com/office/drawing/2014/main" id="{EBF53192-BBB9-CB7F-685A-E4A022CF5F12}"/>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230022592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7679379-DB1D-487E-B54F-A341853C30BF}"/>
              </a:ext>
            </a:extLst>
          </p:cNvPr>
          <p:cNvSpPr txBox="1"/>
          <p:nvPr/>
        </p:nvSpPr>
        <p:spPr>
          <a:xfrm>
            <a:off x="414623" y="1164650"/>
            <a:ext cx="507033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middleware is a component that is executed on every request in the ASP.NET Core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5071940C-41B1-4B49-9CD0-71C916F5153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14092" y="1164650"/>
            <a:ext cx="5579121" cy="5022890"/>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Middleware in ASP.NET Core? What is custom middleware?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1"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6507669-5B21-517A-F0F7-D937B4F4864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51307" y="257804"/>
            <a:ext cx="708721" cy="281964"/>
          </a:xfrm>
          <a:prstGeom prst="rect">
            <a:avLst/>
          </a:prstGeom>
        </p:spPr>
      </p:pic>
      <p:pic>
        <p:nvPicPr>
          <p:cNvPr id="13" name="Picture 12">
            <a:extLst>
              <a:ext uri="{FF2B5EF4-FFF2-40B4-BE49-F238E27FC236}">
                <a16:creationId xmlns:a16="http://schemas.microsoft.com/office/drawing/2014/main" id="{3CC1F8C9-9423-4F59-9C39-0D0BF70746B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1569" y="2087980"/>
            <a:ext cx="5944920" cy="3910114"/>
          </a:xfrm>
          <a:prstGeom prst="rect">
            <a:avLst/>
          </a:prstGeom>
        </p:spPr>
      </p:pic>
      <p:sp>
        <p:nvSpPr>
          <p:cNvPr id="2" name="Octagon 1">
            <a:extLst>
              <a:ext uri="{FF2B5EF4-FFF2-40B4-BE49-F238E27FC236}">
                <a16:creationId xmlns:a16="http://schemas.microsoft.com/office/drawing/2014/main" id="{57C50267-CCCF-FAE8-4095-F879AB681F05}"/>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Q219</a:t>
            </a:r>
          </a:p>
        </p:txBody>
      </p:sp>
      <p:sp>
        <p:nvSpPr>
          <p:cNvPr id="3" name="Title 2">
            <a:extLst>
              <a:ext uri="{FF2B5EF4-FFF2-40B4-BE49-F238E27FC236}">
                <a16:creationId xmlns:a16="http://schemas.microsoft.com/office/drawing/2014/main" id="{6F176534-D524-27B7-7FE7-C6CF5D1E0E5C}"/>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Q219. What is Middleware in ASP.NET Core? What is custom middleware?</a:t>
            </a:r>
            <a:endParaRPr lang="en-IN" dirty="0"/>
          </a:p>
        </p:txBody>
      </p:sp>
      <p:sp>
        <p:nvSpPr>
          <p:cNvPr id="4" name="TextBox 3">
            <a:extLst>
              <a:ext uri="{FF2B5EF4-FFF2-40B4-BE49-F238E27FC236}">
                <a16:creationId xmlns:a16="http://schemas.microsoft.com/office/drawing/2014/main" id="{04ABA5A0-D110-4D86-009A-14E21D955E0B}"/>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12689920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7679379-DB1D-487E-B54F-A341853C30BF}"/>
              </a:ext>
            </a:extLst>
          </p:cNvPr>
          <p:cNvSpPr txBox="1"/>
          <p:nvPr/>
        </p:nvSpPr>
        <p:spPr>
          <a:xfrm>
            <a:off x="414623" y="1006377"/>
            <a:ext cx="5070336"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middleware a component that is executed on EVERY REQUEST in the ASP.NET Core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 can set up the middleware in ASP.NET using the CONFIGURE method of our STARTUP class.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Middleware in ASP.NET Core? What is custom middleware?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1"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6507669-5B21-517A-F0F7-D937B4F486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45091" y="257804"/>
            <a:ext cx="708721" cy="281964"/>
          </a:xfrm>
          <a:prstGeom prst="rect">
            <a:avLst/>
          </a:prstGeom>
        </p:spPr>
      </p:pic>
      <p:pic>
        <p:nvPicPr>
          <p:cNvPr id="13" name="Picture 12">
            <a:extLst>
              <a:ext uri="{FF2B5EF4-FFF2-40B4-BE49-F238E27FC236}">
                <a16:creationId xmlns:a16="http://schemas.microsoft.com/office/drawing/2014/main" id="{3CC1F8C9-9423-4F59-9C39-0D0BF70746B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4500" y="2699026"/>
            <a:ext cx="5944920" cy="3910114"/>
          </a:xfrm>
          <a:prstGeom prst="rect">
            <a:avLst/>
          </a:prstGeom>
        </p:spPr>
      </p:pic>
      <p:pic>
        <p:nvPicPr>
          <p:cNvPr id="3" name="Picture 2">
            <a:extLst>
              <a:ext uri="{FF2B5EF4-FFF2-40B4-BE49-F238E27FC236}">
                <a16:creationId xmlns:a16="http://schemas.microsoft.com/office/drawing/2014/main" id="{C77E2D2F-816F-7EAD-A262-89A8AD33DBA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320668" y="1158777"/>
            <a:ext cx="5266287" cy="4924523"/>
          </a:xfrm>
          <a:prstGeom prst="rect">
            <a:avLst/>
          </a:prstGeom>
        </p:spPr>
      </p:pic>
      <p:sp>
        <p:nvSpPr>
          <p:cNvPr id="2" name="Octagon 1">
            <a:extLst>
              <a:ext uri="{FF2B5EF4-FFF2-40B4-BE49-F238E27FC236}">
                <a16:creationId xmlns:a16="http://schemas.microsoft.com/office/drawing/2014/main" id="{01A2588C-0C59-937F-A4D8-84E9E3EEE952}"/>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Q219</a:t>
            </a:r>
          </a:p>
        </p:txBody>
      </p:sp>
      <p:sp>
        <p:nvSpPr>
          <p:cNvPr id="5" name="TextBox 4">
            <a:extLst>
              <a:ext uri="{FF2B5EF4-FFF2-40B4-BE49-F238E27FC236}">
                <a16:creationId xmlns:a16="http://schemas.microsoft.com/office/drawing/2014/main" id="{CA9BA5CA-DED7-48CE-4EFA-784B56CDA35F}"/>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199944489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CC4324A-799B-428E-B4BE-7B7257C7E95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70722" y="1097521"/>
            <a:ext cx="3841246" cy="49866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ASP.NET Core Middleware is different from HttpModule?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0"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5E95F94-3292-40DE-8551-6BF8CAA8C690}"/>
              </a:ext>
            </a:extLst>
          </p:cNvPr>
          <p:cNvSpPr txBox="1"/>
          <p:nvPr/>
        </p:nvSpPr>
        <p:spPr>
          <a:xfrm>
            <a:off x="436836" y="1097521"/>
            <a:ext cx="480572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HttpModules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are nothing else, but they are very similar to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Middlewares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only.</a:t>
            </a:r>
          </a:p>
        </p:txBody>
      </p:sp>
      <p:sp>
        <p:nvSpPr>
          <p:cNvPr id="14" name="TextBox 13">
            <a:extLst>
              <a:ext uri="{FF2B5EF4-FFF2-40B4-BE49-F238E27FC236}">
                <a16:creationId xmlns:a16="http://schemas.microsoft.com/office/drawing/2014/main" id="{D998EFF7-0945-416A-8AA1-B0A95EB029CA}"/>
              </a:ext>
            </a:extLst>
          </p:cNvPr>
          <p:cNvSpPr txBox="1"/>
          <p:nvPr/>
        </p:nvSpPr>
        <p:spPr>
          <a:xfrm>
            <a:off x="436836" y="2172710"/>
            <a:ext cx="4805724"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HttpModules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are registered in 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web.config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global.asax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file of the ASP.NET framework, while a Middleware is registered via Configure method of 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startup.cs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class. </a:t>
            </a:r>
          </a:p>
        </p:txBody>
      </p:sp>
      <p:sp>
        <p:nvSpPr>
          <p:cNvPr id="2" name="Octagon 1">
            <a:extLst>
              <a:ext uri="{FF2B5EF4-FFF2-40B4-BE49-F238E27FC236}">
                <a16:creationId xmlns:a16="http://schemas.microsoft.com/office/drawing/2014/main" id="{989E19A1-57C9-5E09-6B97-502E95C4D6D4}"/>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Q220</a:t>
            </a:r>
          </a:p>
        </p:txBody>
      </p:sp>
      <p:sp>
        <p:nvSpPr>
          <p:cNvPr id="3" name="Title 2">
            <a:extLst>
              <a:ext uri="{FF2B5EF4-FFF2-40B4-BE49-F238E27FC236}">
                <a16:creationId xmlns:a16="http://schemas.microsoft.com/office/drawing/2014/main" id="{CB4B50D4-03F2-7FC9-1A26-9720F940405D}"/>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Q220. How ASP.NET Core Middleware is different from HttpModule?</a:t>
            </a:r>
            <a:endParaRPr lang="en-IN" dirty="0"/>
          </a:p>
        </p:txBody>
      </p:sp>
      <p:sp>
        <p:nvSpPr>
          <p:cNvPr id="5" name="TextBox 4">
            <a:extLst>
              <a:ext uri="{FF2B5EF4-FFF2-40B4-BE49-F238E27FC236}">
                <a16:creationId xmlns:a16="http://schemas.microsoft.com/office/drawing/2014/main" id="{D210A758-3B00-8E28-46D7-02E1FD002999}"/>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51977123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Run, Next and Use Method in ASP.NET Core - Dot Net Tutorials"/>
          <p:cNvPicPr/>
          <p:nvPr/>
        </p:nvPicPr>
        <p:blipFill>
          <a:blip r:embed="rId3" cstate="email">
            <a:extLst>
              <a:ext uri="{28A0092B-C50C-407E-A947-70E740481C1C}">
                <a14:useLocalDpi xmlns:a14="http://schemas.microsoft.com/office/drawing/2010/main"/>
              </a:ext>
            </a:extLst>
          </a:blip>
          <a:srcRect/>
          <a:stretch>
            <a:fillRect/>
          </a:stretch>
        </p:blipFill>
        <p:spPr bwMode="auto">
          <a:xfrm>
            <a:off x="5823593" y="1579875"/>
            <a:ext cx="5803764" cy="3698250"/>
          </a:xfrm>
          <a:prstGeom prst="rect">
            <a:avLst/>
          </a:prstGeom>
          <a:noFill/>
          <a:ln>
            <a:noFill/>
          </a:ln>
        </p:spPr>
      </p:pic>
      <p:sp>
        <p:nvSpPr>
          <p:cNvPr id="7" name="Rectangle 6">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Request Delegate in .NET Core?</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0"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B7F87E3-1020-4C5B-89A7-1B341F0E3E29}"/>
              </a:ext>
            </a:extLst>
          </p:cNvPr>
          <p:cNvSpPr/>
          <p:nvPr/>
        </p:nvSpPr>
        <p:spPr>
          <a:xfrm>
            <a:off x="7070296" y="1087639"/>
            <a:ext cx="3310359" cy="33030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Request Pipeline</a:t>
            </a:r>
          </a:p>
        </p:txBody>
      </p:sp>
      <p:sp>
        <p:nvSpPr>
          <p:cNvPr id="9" name="TextBox 8">
            <a:extLst>
              <a:ext uri="{FF2B5EF4-FFF2-40B4-BE49-F238E27FC236}">
                <a16:creationId xmlns:a16="http://schemas.microsoft.com/office/drawing/2014/main" id="{ECD3BF51-A94D-44A6-B076-DEDFCB5BEB1C}"/>
              </a:ext>
            </a:extLst>
          </p:cNvPr>
          <p:cNvSpPr txBox="1"/>
          <p:nvPr/>
        </p:nvSpPr>
        <p:spPr>
          <a:xfrm>
            <a:off x="680853" y="1027906"/>
            <a:ext cx="4532314" cy="1477328"/>
          </a:xfrm>
          <a:prstGeom prst="rect">
            <a:avLst/>
          </a:prstGeom>
          <a:noFill/>
        </p:spPr>
        <p:txBody>
          <a:bodyPr wrap="square">
            <a:spAutoFit/>
          </a:bodyPr>
          <a:lstStyle/>
          <a:p>
            <a:pPr marL="285750" indent="-285750">
              <a:buClr>
                <a:srgbClr val="ED7D31"/>
              </a:buClr>
              <a:buSzPct val="80000"/>
              <a:buFont typeface="Wingdings" panose="05000000000000000000" pitchFamily="2" charset="2"/>
              <a:buChar char="v"/>
              <a:defRPr/>
            </a:pPr>
            <a:r>
              <a:rPr lang="en-US" dirty="0"/>
              <a:t>Request delegates are used to </a:t>
            </a:r>
            <a:r>
              <a:rPr lang="en-US" b="1" dirty="0"/>
              <a:t>build</a:t>
            </a:r>
            <a:r>
              <a:rPr lang="en-US" dirty="0"/>
              <a:t> the request pipeline. </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Request delegates are configured using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Use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extension methods.</a:t>
            </a:r>
          </a:p>
        </p:txBody>
      </p:sp>
      <p:sp>
        <p:nvSpPr>
          <p:cNvPr id="4" name="Octagon 3">
            <a:extLst>
              <a:ext uri="{FF2B5EF4-FFF2-40B4-BE49-F238E27FC236}">
                <a16:creationId xmlns:a16="http://schemas.microsoft.com/office/drawing/2014/main" id="{2FACD65D-AC65-1471-ECA2-FEA26FC5AB36}"/>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Q221</a:t>
            </a:r>
          </a:p>
        </p:txBody>
      </p:sp>
      <p:sp>
        <p:nvSpPr>
          <p:cNvPr id="6" name="Title 5">
            <a:extLst>
              <a:ext uri="{FF2B5EF4-FFF2-40B4-BE49-F238E27FC236}">
                <a16:creationId xmlns:a16="http://schemas.microsoft.com/office/drawing/2014/main" id="{997AC166-63ED-39B5-B964-AC9045C96D8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Q221. What is Request Delegate in .NET Core?</a:t>
            </a:r>
            <a:endParaRPr lang="en-IN" dirty="0"/>
          </a:p>
        </p:txBody>
      </p:sp>
      <p:sp>
        <p:nvSpPr>
          <p:cNvPr id="8" name="TextBox 7">
            <a:extLst>
              <a:ext uri="{FF2B5EF4-FFF2-40B4-BE49-F238E27FC236}">
                <a16:creationId xmlns:a16="http://schemas.microsoft.com/office/drawing/2014/main" id="{36234D53-3EC3-A52E-CFFC-9D3F6BD68B71}"/>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64032650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1ECC72-977B-4053-B1EC-3A9F7B5B15A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5822" y="2077097"/>
            <a:ext cx="6161093" cy="2826638"/>
          </a:xfrm>
          <a:prstGeom prst="rect">
            <a:avLst/>
          </a:prstGeom>
        </p:spPr>
      </p:pic>
      <p:pic>
        <p:nvPicPr>
          <p:cNvPr id="3078" name="Picture 6">
            <a:extLst>
              <a:ext uri="{FF2B5EF4-FFF2-40B4-BE49-F238E27FC236}">
                <a16:creationId xmlns:a16="http://schemas.microsoft.com/office/drawing/2014/main" id="{63465E67-873F-46BD-A655-A057900AE99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r="15558" b="24592"/>
          <a:stretch/>
        </p:blipFill>
        <p:spPr bwMode="auto">
          <a:xfrm>
            <a:off x="335822" y="5124281"/>
            <a:ext cx="5456468" cy="12951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678387B-CC2E-48F4-9409-18BBD1B2538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752442" y="911075"/>
            <a:ext cx="5278605" cy="4459023"/>
          </a:xfrm>
          <a:prstGeom prst="rect">
            <a:avLst/>
          </a:prstGeom>
        </p:spPr>
      </p:pic>
      <p:sp>
        <p:nvSpPr>
          <p:cNvPr id="11" name="Rectangle 10">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Run(), Use() and Map() method?</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2"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20BE6F8-2FC5-5C36-EE0C-8A918A86AFA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522564" y="268517"/>
            <a:ext cx="708721" cy="281964"/>
          </a:xfrm>
          <a:prstGeom prst="rect">
            <a:avLst/>
          </a:prstGeom>
        </p:spPr>
      </p:pic>
      <p:sp>
        <p:nvSpPr>
          <p:cNvPr id="3" name="Octagon 2">
            <a:extLst>
              <a:ext uri="{FF2B5EF4-FFF2-40B4-BE49-F238E27FC236}">
                <a16:creationId xmlns:a16="http://schemas.microsoft.com/office/drawing/2014/main" id="{82549BF5-544D-5D8B-8E67-6EA09EDD63D4}"/>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Q222</a:t>
            </a:r>
          </a:p>
        </p:txBody>
      </p:sp>
      <p:sp>
        <p:nvSpPr>
          <p:cNvPr id="4" name="Title 3">
            <a:extLst>
              <a:ext uri="{FF2B5EF4-FFF2-40B4-BE49-F238E27FC236}">
                <a16:creationId xmlns:a16="http://schemas.microsoft.com/office/drawing/2014/main" id="{8ED38CCE-F85E-8646-9853-815B463AD18B}"/>
              </a:ext>
            </a:extLst>
          </p:cNvPr>
          <p:cNvSpPr>
            <a:spLocks noGrp="1"/>
          </p:cNvSpPr>
          <p:nvPr>
            <p:ph type="title" idx="4294967295"/>
          </p:nvPr>
        </p:nvSpPr>
        <p:spPr>
          <a:xfrm>
            <a:off x="838200" y="346653"/>
            <a:ext cx="10515600" cy="1325563"/>
          </a:xfrm>
        </p:spPr>
        <p:txBody>
          <a:bodyPr/>
          <a:lstStyle/>
          <a:p>
            <a:r>
              <a:rPr lang="en-US" sz="1600" kern="1200" dirty="0">
                <a:solidFill>
                  <a:srgbClr val="FFFFFF"/>
                </a:solidFill>
                <a:effectLst/>
                <a:latin typeface="Calibri" panose="020F0502020204030204" pitchFamily="34" charset="0"/>
                <a:ea typeface="+mn-ea"/>
                <a:cs typeface="+mn-cs"/>
              </a:rPr>
              <a:t>Q222. What is Run(), Use() and Map() method?</a:t>
            </a:r>
            <a:endParaRPr lang="en-IN" dirty="0"/>
          </a:p>
        </p:txBody>
      </p:sp>
      <p:sp>
        <p:nvSpPr>
          <p:cNvPr id="6" name="TextBox 5">
            <a:extLst>
              <a:ext uri="{FF2B5EF4-FFF2-40B4-BE49-F238E27FC236}">
                <a16:creationId xmlns:a16="http://schemas.microsoft.com/office/drawing/2014/main" id="{919BBFE1-C478-9A82-5755-1BFE2D22A395}"/>
              </a:ext>
            </a:extLst>
          </p:cNvPr>
          <p:cNvSpPr txBox="1"/>
          <p:nvPr/>
        </p:nvSpPr>
        <p:spPr>
          <a:xfrm>
            <a:off x="400915" y="955362"/>
            <a:ext cx="6096000" cy="830997"/>
          </a:xfrm>
          <a:prstGeom prst="rect">
            <a:avLst/>
          </a:prstGeom>
          <a:noFill/>
        </p:spPr>
        <p:txBody>
          <a:bodyPr wrap="square">
            <a:spAutoFit/>
          </a:bodyPr>
          <a:lstStyle/>
          <a:p>
            <a:pPr marL="285750" indent="-285750">
              <a:buClr>
                <a:schemeClr val="accent2"/>
              </a:buClr>
              <a:buFont typeface="Wingdings" panose="05000000000000000000" pitchFamily="2" charset="2"/>
              <a:buChar char="v"/>
            </a:pPr>
            <a:r>
              <a:rPr lang="en-US" sz="1600" dirty="0"/>
              <a:t>For any request, Use method will execute the middleware component and then pass the execution to the </a:t>
            </a:r>
            <a:r>
              <a:rPr lang="en-US" sz="1600" b="1" dirty="0"/>
              <a:t>next</a:t>
            </a:r>
            <a:r>
              <a:rPr lang="en-US" sz="1600" dirty="0"/>
              <a:t> middleware or component.</a:t>
            </a:r>
            <a:endParaRPr lang="en-IN" sz="1600" dirty="0"/>
          </a:p>
        </p:txBody>
      </p:sp>
      <p:sp>
        <p:nvSpPr>
          <p:cNvPr id="5" name="TextBox 4">
            <a:extLst>
              <a:ext uri="{FF2B5EF4-FFF2-40B4-BE49-F238E27FC236}">
                <a16:creationId xmlns:a16="http://schemas.microsoft.com/office/drawing/2014/main" id="{09221F34-5B9D-C60F-D237-9E38BA816CD6}"/>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284533258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2BC232-4363-4EA8-AD40-77060D99E7A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6981" y="2337235"/>
            <a:ext cx="6361910" cy="3203015"/>
          </a:xfrm>
          <a:prstGeom prst="rect">
            <a:avLst/>
          </a:prstGeom>
        </p:spPr>
      </p:pic>
      <p:pic>
        <p:nvPicPr>
          <p:cNvPr id="10" name="Picture 9">
            <a:extLst>
              <a:ext uri="{FF2B5EF4-FFF2-40B4-BE49-F238E27FC236}">
                <a16:creationId xmlns:a16="http://schemas.microsoft.com/office/drawing/2014/main" id="{39302939-4EA0-4F20-B84D-2C55F89652D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14623" y="5665705"/>
            <a:ext cx="3934558" cy="989095"/>
          </a:xfrm>
          <a:prstGeom prst="rect">
            <a:avLst/>
          </a:prstGeom>
        </p:spPr>
      </p:pic>
      <p:sp>
        <p:nvSpPr>
          <p:cNvPr id="11" name="Rectangle 10">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Run(), Use() and Map() method?</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2"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98EA8D1-0E98-6DD5-EE6F-EACDF5FBDE1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92128" y="257804"/>
            <a:ext cx="708721" cy="281964"/>
          </a:xfrm>
          <a:prstGeom prst="rect">
            <a:avLst/>
          </a:prstGeom>
        </p:spPr>
      </p:pic>
      <p:pic>
        <p:nvPicPr>
          <p:cNvPr id="3" name="Picture 2" descr="Run, Next and Use Method in ASP.NET Core - Dot Net Tutorials">
            <a:extLst>
              <a:ext uri="{FF2B5EF4-FFF2-40B4-BE49-F238E27FC236}">
                <a16:creationId xmlns:a16="http://schemas.microsoft.com/office/drawing/2014/main" id="{C805184E-91FD-3948-F30B-42FF600EBC83}"/>
              </a:ext>
            </a:extLst>
          </p:cNvPr>
          <p:cNvPicPr/>
          <p:nvPr/>
        </p:nvPicPr>
        <p:blipFill>
          <a:blip r:embed="rId7" cstate="email">
            <a:extLst>
              <a:ext uri="{28A0092B-C50C-407E-A947-70E740481C1C}">
                <a14:useLocalDpi xmlns:a14="http://schemas.microsoft.com/office/drawing/2010/main"/>
              </a:ext>
            </a:extLst>
          </a:blip>
          <a:srcRect/>
          <a:stretch>
            <a:fillRect/>
          </a:stretch>
        </p:blipFill>
        <p:spPr bwMode="auto">
          <a:xfrm>
            <a:off x="7012025" y="2337235"/>
            <a:ext cx="4912994" cy="2907865"/>
          </a:xfrm>
          <a:prstGeom prst="rect">
            <a:avLst/>
          </a:prstGeom>
          <a:noFill/>
          <a:ln>
            <a:noFill/>
          </a:ln>
        </p:spPr>
      </p:pic>
      <p:sp>
        <p:nvSpPr>
          <p:cNvPr id="5" name="Octagon 4">
            <a:extLst>
              <a:ext uri="{FF2B5EF4-FFF2-40B4-BE49-F238E27FC236}">
                <a16:creationId xmlns:a16="http://schemas.microsoft.com/office/drawing/2014/main" id="{5C82E894-0C01-009F-367E-76027FA01B0A}"/>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Q222</a:t>
            </a:r>
          </a:p>
        </p:txBody>
      </p:sp>
      <p:sp>
        <p:nvSpPr>
          <p:cNvPr id="7" name="TextBox 6">
            <a:extLst>
              <a:ext uri="{FF2B5EF4-FFF2-40B4-BE49-F238E27FC236}">
                <a16:creationId xmlns:a16="http://schemas.microsoft.com/office/drawing/2014/main" id="{D1BD37F7-8C83-7609-5045-B358508F5BD4}"/>
              </a:ext>
            </a:extLst>
          </p:cNvPr>
          <p:cNvSpPr txBox="1"/>
          <p:nvPr/>
        </p:nvSpPr>
        <p:spPr>
          <a:xfrm>
            <a:off x="475906" y="912255"/>
            <a:ext cx="6096000" cy="1200329"/>
          </a:xfrm>
          <a:prstGeom prst="rect">
            <a:avLst/>
          </a:prstGeom>
          <a:noFill/>
        </p:spPr>
        <p:txBody>
          <a:bodyPr wrap="square">
            <a:spAutoFit/>
          </a:bodyPr>
          <a:lstStyle/>
          <a:p>
            <a:pPr>
              <a:buClr>
                <a:schemeClr val="accent2"/>
              </a:buClr>
              <a:buSzPct val="80000"/>
              <a:buFont typeface="Wingdings" panose="05000000000000000000" pitchFamily="2" charset="2"/>
              <a:buChar char="v"/>
            </a:pPr>
            <a:r>
              <a:rPr lang="en-US" sz="1800" dirty="0"/>
              <a:t>Run method will execute the middleware component and then </a:t>
            </a:r>
            <a:r>
              <a:rPr lang="en-US" sz="1800" b="1" dirty="0"/>
              <a:t>terminate</a:t>
            </a:r>
            <a:r>
              <a:rPr lang="en-US" sz="1800" dirty="0"/>
              <a:t> the execution.</a:t>
            </a:r>
          </a:p>
          <a:p>
            <a:pPr>
              <a:buClr>
                <a:schemeClr val="accent2"/>
              </a:buClr>
              <a:buSzPct val="80000"/>
              <a:buFont typeface="Wingdings" panose="05000000000000000000" pitchFamily="2" charset="2"/>
              <a:buChar char="v"/>
            </a:pPr>
            <a:endParaRPr lang="en-US" sz="1800" dirty="0">
              <a:solidFill>
                <a:srgbClr val="000000"/>
              </a:solidFill>
            </a:endParaRPr>
          </a:p>
          <a:p>
            <a:pPr>
              <a:buClr>
                <a:schemeClr val="accent2"/>
              </a:buClr>
              <a:buSzPct val="80000"/>
              <a:buFont typeface="Wingdings" panose="05000000000000000000" pitchFamily="2" charset="2"/>
              <a:buChar char="v"/>
            </a:pPr>
            <a:r>
              <a:rPr lang="en-US" sz="1800" dirty="0">
                <a:solidFill>
                  <a:srgbClr val="000000"/>
                </a:solidFill>
              </a:rPr>
              <a:t>It should be placed at the end of any pipeline.</a:t>
            </a:r>
            <a:endParaRPr lang="en-US" sz="1800" dirty="0"/>
          </a:p>
        </p:txBody>
      </p:sp>
      <p:sp>
        <p:nvSpPr>
          <p:cNvPr id="6" name="TextBox 5">
            <a:extLst>
              <a:ext uri="{FF2B5EF4-FFF2-40B4-BE49-F238E27FC236}">
                <a16:creationId xmlns:a16="http://schemas.microsoft.com/office/drawing/2014/main" id="{A19BDE5A-BE2F-3DDB-8322-CA5D259D3CB1}"/>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2034927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a:extLst>
              <a:ext uri="{FF2B5EF4-FFF2-40B4-BE49-F238E27FC236}">
                <a16:creationId xmlns:a16="http://schemas.microsoft.com/office/drawing/2014/main" id="{063F54BE-BF28-1545-384D-4E465B90B0D7}"/>
              </a:ext>
            </a:extLst>
          </p:cNvPr>
          <p:cNvGraphicFramePr/>
          <p:nvPr>
            <p:extLst>
              <p:ext uri="{D42A27DB-BD31-4B8C-83A1-F6EECF244321}">
                <p14:modId xmlns:p14="http://schemas.microsoft.com/office/powerpoint/2010/main" val="3070950851"/>
              </p:ext>
            </p:extLst>
          </p:nvPr>
        </p:nvGraphicFramePr>
        <p:xfrm>
          <a:off x="7618186" y="1179702"/>
          <a:ext cx="3099533" cy="5418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7301EBD5-1735-8CD3-EB6D-94ECD962ACE4}"/>
              </a:ext>
            </a:extLst>
          </p:cNvPr>
          <p:cNvSpPr/>
          <p:nvPr/>
        </p:nvSpPr>
        <p:spPr>
          <a:xfrm>
            <a:off x="0" y="-21772"/>
            <a:ext cx="12191999" cy="864810"/>
          </a:xfrm>
          <a:prstGeom prst="rect">
            <a:avLst/>
          </a:prstGeom>
          <a:solidFill>
            <a:schemeClr val="tx1">
              <a:lumMod val="85000"/>
              <a:lumOff val="15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aphicFrame>
        <p:nvGraphicFramePr>
          <p:cNvPr id="11" name="Diagram 10">
            <a:extLst>
              <a:ext uri="{FF2B5EF4-FFF2-40B4-BE49-F238E27FC236}">
                <a16:creationId xmlns:a16="http://schemas.microsoft.com/office/drawing/2014/main" id="{2F2CE1ED-2FDC-DE51-9C2A-13F8AB54B263}"/>
              </a:ext>
            </a:extLst>
          </p:cNvPr>
          <p:cNvGraphicFramePr/>
          <p:nvPr>
            <p:extLst>
              <p:ext uri="{D42A27DB-BD31-4B8C-83A1-F6EECF244321}">
                <p14:modId xmlns:p14="http://schemas.microsoft.com/office/powerpoint/2010/main" val="3914473809"/>
              </p:ext>
            </p:extLst>
          </p:nvPr>
        </p:nvGraphicFramePr>
        <p:xfrm>
          <a:off x="1084456" y="1179702"/>
          <a:ext cx="604393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4" name="Title 3">
            <a:extLst>
              <a:ext uri="{FF2B5EF4-FFF2-40B4-BE49-F238E27FC236}">
                <a16:creationId xmlns:a16="http://schemas.microsoft.com/office/drawing/2014/main" id="{A93DD9AE-D459-EA30-1763-934A1374B7EE}"/>
              </a:ext>
            </a:extLst>
          </p:cNvPr>
          <p:cNvSpPr>
            <a:spLocks noGrp="1"/>
          </p:cNvSpPr>
          <p:nvPr>
            <p:ph type="title"/>
          </p:nvPr>
        </p:nvSpPr>
        <p:spPr>
          <a:xfrm>
            <a:off x="4654666" y="-31534"/>
            <a:ext cx="3099532" cy="1048717"/>
          </a:xfrm>
        </p:spPr>
        <p:txBody>
          <a:bodyPr/>
          <a:lstStyle/>
          <a:p>
            <a:r>
              <a:rPr lang="en-US" b="1" dirty="0">
                <a:solidFill>
                  <a:schemeClr val="bg1"/>
                </a:solidFill>
              </a:rPr>
              <a:t>Chapters</a:t>
            </a:r>
            <a:endParaRPr lang="en-IN" b="1" dirty="0">
              <a:solidFill>
                <a:schemeClr val="bg1"/>
              </a:solidFill>
            </a:endParaRPr>
          </a:p>
        </p:txBody>
      </p:sp>
      <p:pic>
        <p:nvPicPr>
          <p:cNvPr id="5" name="Picture 4" descr="A purple circle with white text">
            <a:extLst>
              <a:ext uri="{FF2B5EF4-FFF2-40B4-BE49-F238E27FC236}">
                <a16:creationId xmlns:a16="http://schemas.microsoft.com/office/drawing/2014/main" id="{339E9820-F251-CADE-0EB6-4EF6D2C440E7}"/>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l="26006" t="11218" r="23155" b="12271"/>
          <a:stretch/>
        </p:blipFill>
        <p:spPr>
          <a:xfrm>
            <a:off x="3689498" y="16861"/>
            <a:ext cx="826945" cy="826177"/>
          </a:xfrm>
          <a:prstGeom prst="ellipse">
            <a:avLst/>
          </a:prstGeom>
        </p:spPr>
      </p:pic>
    </p:spTree>
    <p:extLst>
      <p:ext uri="{BB962C8B-B14F-4D97-AF65-F5344CB8AC3E}">
        <p14:creationId xmlns:p14="http://schemas.microsoft.com/office/powerpoint/2010/main" val="575793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Overloading and Overriding?</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89"/>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a:t>
            </a:r>
          </a:p>
        </p:txBody>
      </p:sp>
      <p:pic>
        <p:nvPicPr>
          <p:cNvPr id="8" name="Picture 7">
            <a:extLst>
              <a:ext uri="{FF2B5EF4-FFF2-40B4-BE49-F238E27FC236}">
                <a16:creationId xmlns:a16="http://schemas.microsoft.com/office/drawing/2014/main" id="{8C241C89-8E32-4705-9630-1680D5E360F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39460" y="135923"/>
            <a:ext cx="1253829" cy="590594"/>
          </a:xfrm>
          <a:prstGeom prst="rect">
            <a:avLst/>
          </a:prstGeom>
        </p:spPr>
      </p:pic>
      <p:pic>
        <p:nvPicPr>
          <p:cNvPr id="9" name="Picture 8">
            <a:extLst>
              <a:ext uri="{FF2B5EF4-FFF2-40B4-BE49-F238E27FC236}">
                <a16:creationId xmlns:a16="http://schemas.microsoft.com/office/drawing/2014/main" id="{20C07AE6-30B6-EDFC-27E4-BA65152B97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31612" y="271383"/>
            <a:ext cx="708721" cy="281964"/>
          </a:xfrm>
          <a:prstGeom prst="rect">
            <a:avLst/>
          </a:prstGeom>
        </p:spPr>
      </p:pic>
      <p:sp>
        <p:nvSpPr>
          <p:cNvPr id="2" name="TextBox 1">
            <a:extLst>
              <a:ext uri="{FF2B5EF4-FFF2-40B4-BE49-F238E27FC236}">
                <a16:creationId xmlns:a16="http://schemas.microsoft.com/office/drawing/2014/main" id="{352A6F34-F6D4-C62D-FE61-C71C6DAED8F2}"/>
              </a:ext>
            </a:extLst>
          </p:cNvPr>
          <p:cNvSpPr txBox="1"/>
          <p:nvPr/>
        </p:nvSpPr>
        <p:spPr>
          <a:xfrm>
            <a:off x="575862" y="1233102"/>
            <a:ext cx="5129122" cy="397653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Method Overloading</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Multiple methods of same name in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single class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need of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inheritance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as it is in single class.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All methods have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different signature.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compile time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polymorphism.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special keyword used.</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AC9DBBB9-A310-999C-EDB1-92537D79AD77}"/>
              </a:ext>
            </a:extLst>
          </p:cNvPr>
          <p:cNvSpPr txBox="1"/>
          <p:nvPr/>
        </p:nvSpPr>
        <p:spPr>
          <a:xfrm>
            <a:off x="6239883" y="1233102"/>
            <a:ext cx="5598679" cy="36995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Method Overriding</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Multiple methods of same name in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different class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nheritance is used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as it is in different class.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All methods have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same signature.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 time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polymorphism. </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Virtual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&amp;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override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keywords.</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7000"/>
              </a:lnSpc>
              <a:spcBef>
                <a:spcPts val="0"/>
              </a:spcBef>
              <a:spcAft>
                <a:spcPts val="800"/>
              </a:spcAft>
              <a:buClr>
                <a:srgbClr val="ED7D31"/>
              </a:buClr>
              <a:buSzPct val="80000"/>
              <a:buFontTx/>
              <a:buNone/>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C4EA770D-4B5F-B7D9-5908-77E45F3B51E7}"/>
              </a:ext>
            </a:extLst>
          </p:cNvPr>
          <p:cNvCxnSpPr>
            <a:cxnSpLocks/>
          </p:cNvCxnSpPr>
          <p:nvPr/>
        </p:nvCxnSpPr>
        <p:spPr>
          <a:xfrm>
            <a:off x="5754411" y="1750917"/>
            <a:ext cx="0" cy="2162433"/>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511F7CCF-D0D4-89A3-932F-9E165DBD28CD}"/>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0127871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ED346F-FA32-4A15-9BF3-C86ECCA9BCA8}"/>
              </a:ext>
            </a:extLst>
          </p:cNvPr>
          <p:cNvSpPr/>
          <p:nvPr/>
        </p:nvSpPr>
        <p:spPr>
          <a:xfrm>
            <a:off x="258532" y="111022"/>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Run(), Use() and Map() method?</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12"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94427" y="0"/>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3A92F9B-5D9D-EE64-3D09-8883E4A073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92128" y="257804"/>
            <a:ext cx="708721" cy="281964"/>
          </a:xfrm>
          <a:prstGeom prst="rect">
            <a:avLst/>
          </a:prstGeom>
        </p:spPr>
      </p:pic>
      <p:pic>
        <p:nvPicPr>
          <p:cNvPr id="5" name="Picture 4">
            <a:extLst>
              <a:ext uri="{FF2B5EF4-FFF2-40B4-BE49-F238E27FC236}">
                <a16:creationId xmlns:a16="http://schemas.microsoft.com/office/drawing/2014/main" id="{42F829A9-E774-C5B7-35DD-D274B700854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14623" y="2232924"/>
            <a:ext cx="6133721" cy="2392151"/>
          </a:xfrm>
          <a:prstGeom prst="rect">
            <a:avLst/>
          </a:prstGeom>
        </p:spPr>
      </p:pic>
      <p:pic>
        <p:nvPicPr>
          <p:cNvPr id="7" name="Picture 6">
            <a:extLst>
              <a:ext uri="{FF2B5EF4-FFF2-40B4-BE49-F238E27FC236}">
                <a16:creationId xmlns:a16="http://schemas.microsoft.com/office/drawing/2014/main" id="{704EE024-89F5-33BE-3591-C8345F678374}"/>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689000" y="2239072"/>
            <a:ext cx="4035880" cy="1055727"/>
          </a:xfrm>
          <a:prstGeom prst="rect">
            <a:avLst/>
          </a:prstGeom>
        </p:spPr>
      </p:pic>
      <p:pic>
        <p:nvPicPr>
          <p:cNvPr id="19" name="Picture 18">
            <a:extLst>
              <a:ext uri="{FF2B5EF4-FFF2-40B4-BE49-F238E27FC236}">
                <a16:creationId xmlns:a16="http://schemas.microsoft.com/office/drawing/2014/main" id="{0F00F50B-F43C-8570-6C99-4363D3E2F620}"/>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788641" y="3709591"/>
            <a:ext cx="3657600" cy="1155617"/>
          </a:xfrm>
          <a:prstGeom prst="rect">
            <a:avLst/>
          </a:prstGeom>
        </p:spPr>
      </p:pic>
      <p:sp>
        <p:nvSpPr>
          <p:cNvPr id="3" name="Octagon 2">
            <a:extLst>
              <a:ext uri="{FF2B5EF4-FFF2-40B4-BE49-F238E27FC236}">
                <a16:creationId xmlns:a16="http://schemas.microsoft.com/office/drawing/2014/main" id="{BE24E2C6-ECD8-45B1-138E-BF1029E3DF1A}"/>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Q222</a:t>
            </a:r>
          </a:p>
        </p:txBody>
      </p:sp>
      <p:sp>
        <p:nvSpPr>
          <p:cNvPr id="6" name="TextBox 5">
            <a:extLst>
              <a:ext uri="{FF2B5EF4-FFF2-40B4-BE49-F238E27FC236}">
                <a16:creationId xmlns:a16="http://schemas.microsoft.com/office/drawing/2014/main" id="{5B843ADC-20BE-8CC7-EEB4-D6B91E4A0743}"/>
              </a:ext>
            </a:extLst>
          </p:cNvPr>
          <p:cNvSpPr txBox="1"/>
          <p:nvPr/>
        </p:nvSpPr>
        <p:spPr>
          <a:xfrm>
            <a:off x="475906" y="1127628"/>
            <a:ext cx="6096000" cy="646331"/>
          </a:xfrm>
          <a:prstGeom prst="rect">
            <a:avLst/>
          </a:prstGeom>
          <a:noFill/>
        </p:spPr>
        <p:txBody>
          <a:bodyPr wrap="square">
            <a:spAutoFit/>
          </a:bodyPr>
          <a:lstStyle/>
          <a:p>
            <a:pPr>
              <a:buClr>
                <a:schemeClr val="accent2"/>
              </a:buClr>
              <a:buSzPct val="80000"/>
              <a:buFont typeface="Wingdings" panose="05000000000000000000" pitchFamily="2" charset="2"/>
              <a:buChar char="v"/>
            </a:pPr>
            <a:r>
              <a:rPr lang="en-US" sz="1800" dirty="0"/>
              <a:t>The Map method is used to </a:t>
            </a:r>
            <a:r>
              <a:rPr lang="en-US" sz="1800" b="1" dirty="0"/>
              <a:t>map</a:t>
            </a:r>
            <a:r>
              <a:rPr lang="en-US" sz="1800" dirty="0"/>
              <a:t> a specific request </a:t>
            </a:r>
            <a:r>
              <a:rPr lang="en-US" sz="1800" dirty="0" err="1"/>
              <a:t>url</a:t>
            </a:r>
            <a:r>
              <a:rPr lang="en-US" sz="1800" dirty="0"/>
              <a:t> path to a middleware component.</a:t>
            </a:r>
          </a:p>
        </p:txBody>
      </p:sp>
      <p:sp>
        <p:nvSpPr>
          <p:cNvPr id="4" name="TextBox 3">
            <a:extLst>
              <a:ext uri="{FF2B5EF4-FFF2-40B4-BE49-F238E27FC236}">
                <a16:creationId xmlns:a16="http://schemas.microsoft.com/office/drawing/2014/main" id="{4CED7AF9-A637-35E8-604C-7D95811ED87A}"/>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256987588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2DA3BE-9D38-45EF-83B7-4D44A1EEF438}"/>
              </a:ext>
            </a:extLst>
          </p:cNvPr>
          <p:cNvGraphicFramePr>
            <a:graphicFrameLocks noGrp="1"/>
          </p:cNvGraphicFramePr>
          <p:nvPr/>
        </p:nvGraphicFramePr>
        <p:xfrm>
          <a:off x="6513781" y="1196725"/>
          <a:ext cx="5103090" cy="2218309"/>
        </p:xfrm>
        <a:graphic>
          <a:graphicData uri="http://schemas.openxmlformats.org/drawingml/2006/table">
            <a:tbl>
              <a:tblPr firstRow="1" bandRow="1">
                <a:tableStyleId>{93296810-A885-4BE3-A3E7-6D5BEEA58F35}</a:tableStyleId>
              </a:tblPr>
              <a:tblGrid>
                <a:gridCol w="2541319">
                  <a:extLst>
                    <a:ext uri="{9D8B030D-6E8A-4147-A177-3AD203B41FA5}">
                      <a16:colId xmlns:a16="http://schemas.microsoft.com/office/drawing/2014/main" val="1321656818"/>
                    </a:ext>
                  </a:extLst>
                </a:gridCol>
                <a:gridCol w="2561771">
                  <a:extLst>
                    <a:ext uri="{9D8B030D-6E8A-4147-A177-3AD203B41FA5}">
                      <a16:colId xmlns:a16="http://schemas.microsoft.com/office/drawing/2014/main" val="1994599586"/>
                    </a:ext>
                  </a:extLst>
                </a:gridCol>
              </a:tblGrid>
              <a:tr h="396761">
                <a:tc>
                  <a:txBody>
                    <a:bodyPr/>
                    <a:lstStyle/>
                    <a:p>
                      <a:pPr algn="l"/>
                      <a:r>
                        <a:rPr lang="en-US" sz="1600" dirty="0"/>
                        <a:t>              In-Process</a:t>
                      </a:r>
                      <a:endParaRPr lang="en-IN" sz="1600" dirty="0"/>
                    </a:p>
                  </a:txBody>
                  <a:tcPr/>
                </a:tc>
                <a:tc>
                  <a:txBody>
                    <a:bodyPr/>
                    <a:lstStyle/>
                    <a:p>
                      <a:pPr algn="l"/>
                      <a:r>
                        <a:rPr lang="en-US" sz="1600" dirty="0"/>
                        <a:t>          Out of Process</a:t>
                      </a:r>
                      <a:endParaRPr lang="en-IN" sz="1600" dirty="0"/>
                    </a:p>
                  </a:txBody>
                  <a:tcPr/>
                </a:tc>
                <a:extLst>
                  <a:ext uri="{0D108BD9-81ED-4DB2-BD59-A6C34878D82A}">
                    <a16:rowId xmlns:a16="http://schemas.microsoft.com/office/drawing/2014/main" val="310841745"/>
                  </a:ext>
                </a:extLst>
              </a:tr>
              <a:tr h="0">
                <a:tc>
                  <a:txBody>
                    <a:bodyPr/>
                    <a:lstStyle/>
                    <a:p>
                      <a:pPr algn="l"/>
                      <a:r>
                        <a:rPr lang="en-US" sz="1600" dirty="0"/>
                        <a:t>Process name is w3wp.exe</a:t>
                      </a:r>
                      <a:endParaRPr lang="en-IN" sz="1600" dirty="0"/>
                    </a:p>
                  </a:txBody>
                  <a:tcPr marL="180000" marR="180000" marT="180000" marB="180000"/>
                </a:tc>
                <a:tc>
                  <a:txBody>
                    <a:bodyPr/>
                    <a:lstStyle/>
                    <a:p>
                      <a:pPr algn="l"/>
                      <a:endParaRPr lang="en-US" sz="1600" dirty="0"/>
                    </a:p>
                    <a:p>
                      <a:pPr algn="l"/>
                      <a:r>
                        <a:rPr lang="en-US" sz="1600" dirty="0"/>
                        <a:t>Process name is dotnet.exe</a:t>
                      </a:r>
                      <a:endParaRPr lang="en-IN" sz="1600" dirty="0"/>
                    </a:p>
                  </a:txBody>
                  <a:tcPr/>
                </a:tc>
                <a:extLst>
                  <a:ext uri="{0D108BD9-81ED-4DB2-BD59-A6C34878D82A}">
                    <a16:rowId xmlns:a16="http://schemas.microsoft.com/office/drawing/2014/main" val="2048676310"/>
                  </a:ext>
                </a:extLst>
              </a:tr>
              <a:tr h="973868">
                <a:tc>
                  <a:txBody>
                    <a:bodyPr/>
                    <a:lstStyle/>
                    <a:p>
                      <a:pPr algn="l"/>
                      <a:endParaRPr lang="en-US" sz="1600" dirty="0"/>
                    </a:p>
                    <a:p>
                      <a:pPr algn="l"/>
                      <a:r>
                        <a:rPr lang="en-US" sz="1600" dirty="0"/>
                        <a:t>Only one web server (IIS)</a:t>
                      </a:r>
                      <a:endParaRPr lang="en-IN" sz="1600" dirty="0"/>
                    </a:p>
                  </a:txBody>
                  <a:tcPr/>
                </a:tc>
                <a:tc>
                  <a:txBody>
                    <a:bodyPr/>
                    <a:lstStyle/>
                    <a:p>
                      <a:pPr algn="l"/>
                      <a:r>
                        <a:rPr lang="en-US" sz="1600" dirty="0"/>
                        <a:t>Two web server (IIS/Nginx/Apache + Kestrel)</a:t>
                      </a:r>
                    </a:p>
                    <a:p>
                      <a:pPr algn="l"/>
                      <a:r>
                        <a:rPr lang="en-US" sz="1600" dirty="0"/>
                        <a:t>One web server (Kestrel)</a:t>
                      </a:r>
                      <a:endParaRPr lang="en-IN" sz="1600" dirty="0"/>
                    </a:p>
                  </a:txBody>
                  <a:tcPr/>
                </a:tc>
                <a:extLst>
                  <a:ext uri="{0D108BD9-81ED-4DB2-BD59-A6C34878D82A}">
                    <a16:rowId xmlns:a16="http://schemas.microsoft.com/office/drawing/2014/main" val="3422785587"/>
                  </a:ext>
                </a:extLst>
              </a:tr>
            </a:tbl>
          </a:graphicData>
        </a:graphic>
      </p:graphicFrame>
      <p:sp>
        <p:nvSpPr>
          <p:cNvPr id="12" name="TextBox 11">
            <a:extLst>
              <a:ext uri="{FF2B5EF4-FFF2-40B4-BE49-F238E27FC236}">
                <a16:creationId xmlns:a16="http://schemas.microsoft.com/office/drawing/2014/main" id="{7FF05E16-A19B-4604-BF7E-CB084BAA6767}"/>
              </a:ext>
            </a:extLst>
          </p:cNvPr>
          <p:cNvSpPr txBox="1"/>
          <p:nvPr/>
        </p:nvSpPr>
        <p:spPr>
          <a:xfrm>
            <a:off x="575129" y="2944460"/>
            <a:ext cx="8313880" cy="36933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Out of Process Hosting</a:t>
            </a:r>
            <a:endParaRPr kumimoji="0" lang="en-IN"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026" name="Picture 2" descr="ASP.NET Core Module in the in-process hosting scenario">
            <a:extLst>
              <a:ext uri="{FF2B5EF4-FFF2-40B4-BE49-F238E27FC236}">
                <a16:creationId xmlns:a16="http://schemas.microsoft.com/office/drawing/2014/main" id="{73AA5883-4E8A-4465-8156-DDDFE78F5F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5129" y="1430264"/>
            <a:ext cx="5610225" cy="10191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211164-6C80-4EFB-814E-519AE744B1BB}"/>
              </a:ext>
            </a:extLst>
          </p:cNvPr>
          <p:cNvSpPr txBox="1"/>
          <p:nvPr/>
        </p:nvSpPr>
        <p:spPr>
          <a:xfrm>
            <a:off x="575129" y="977131"/>
            <a:ext cx="8085624" cy="36933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In Process Hosting</a:t>
            </a:r>
            <a:endParaRPr kumimoji="0" lang="en-IN"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94D19FF-9579-4446-8574-C403D4FBC4E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5129" y="3355680"/>
            <a:ext cx="5448300" cy="1552575"/>
          </a:xfrm>
          <a:prstGeom prst="rect">
            <a:avLst/>
          </a:prstGeom>
        </p:spPr>
      </p:pic>
      <p:pic>
        <p:nvPicPr>
          <p:cNvPr id="10" name="Picture 9">
            <a:extLst>
              <a:ext uri="{FF2B5EF4-FFF2-40B4-BE49-F238E27FC236}">
                <a16:creationId xmlns:a16="http://schemas.microsoft.com/office/drawing/2014/main" id="{A8E80641-23D3-45AC-BE73-54EAE59EC59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5129" y="4892935"/>
            <a:ext cx="7524750" cy="1533525"/>
          </a:xfrm>
          <a:prstGeom prst="rect">
            <a:avLst/>
          </a:prstGeom>
        </p:spPr>
      </p:pic>
      <p:sp>
        <p:nvSpPr>
          <p:cNvPr id="15" name="Rectangle 14">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What are the types of Hosting in ASP.NET Core? OR What is in process and out of process hosting?</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16"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3" name="Octagon 2">
            <a:extLst>
              <a:ext uri="{FF2B5EF4-FFF2-40B4-BE49-F238E27FC236}">
                <a16:creationId xmlns:a16="http://schemas.microsoft.com/office/drawing/2014/main" id="{7C89209D-944B-1F3A-4B83-B8B8CB2BE399}"/>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Q223</a:t>
            </a:r>
          </a:p>
        </p:txBody>
      </p:sp>
      <p:sp>
        <p:nvSpPr>
          <p:cNvPr id="5" name="Title 4">
            <a:extLst>
              <a:ext uri="{FF2B5EF4-FFF2-40B4-BE49-F238E27FC236}">
                <a16:creationId xmlns:a16="http://schemas.microsoft.com/office/drawing/2014/main" id="{FA9FEF8A-E2BA-53DB-99B0-AC813BEFC787}"/>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Q223. What are the types of Hosting in ASP.NET Core? What is In process and Out of process hosting?</a:t>
            </a:r>
            <a:endParaRPr lang="en-IN" dirty="0"/>
          </a:p>
        </p:txBody>
      </p:sp>
      <p:sp>
        <p:nvSpPr>
          <p:cNvPr id="7" name="TextBox 6">
            <a:extLst>
              <a:ext uri="{FF2B5EF4-FFF2-40B4-BE49-F238E27FC236}">
                <a16:creationId xmlns:a16="http://schemas.microsoft.com/office/drawing/2014/main" id="{1AEFDEB4-FB86-762B-A6B8-7337CB10667A}"/>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2176262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61DAFA3-2609-42A4-BFAB-85064D64A3C5}"/>
              </a:ext>
            </a:extLst>
          </p:cNvPr>
          <p:cNvSpPr txBox="1"/>
          <p:nvPr/>
        </p:nvSpPr>
        <p:spPr>
          <a:xfrm>
            <a:off x="962890" y="1122279"/>
            <a:ext cx="7557649"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Kestrel is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a lightweight cross-platform </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web server for asp.net core.</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It is a type of out of process hosting. It can be used alone, or it can be used with IIS or Nginx web servers.</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Kestrel? What is the difference between Kestrel and IIS?</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7"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7375477F-976D-1534-B5EA-46143650478E}"/>
              </a:ext>
            </a:extLst>
          </p:cNvPr>
          <p:cNvGraphicFramePr>
            <a:graphicFrameLocks noGrp="1"/>
          </p:cNvGraphicFramePr>
          <p:nvPr>
            <p:extLst>
              <p:ext uri="{D42A27DB-BD31-4B8C-83A1-F6EECF244321}">
                <p14:modId xmlns:p14="http://schemas.microsoft.com/office/powerpoint/2010/main" val="2429543696"/>
              </p:ext>
            </p:extLst>
          </p:nvPr>
        </p:nvGraphicFramePr>
        <p:xfrm>
          <a:off x="1034845" y="2734846"/>
          <a:ext cx="8432800" cy="3789227"/>
        </p:xfrm>
        <a:graphic>
          <a:graphicData uri="http://schemas.openxmlformats.org/drawingml/2006/table">
            <a:tbl>
              <a:tblPr firstRow="1" bandRow="1">
                <a:tableStyleId>{D27102A9-8310-4765-A935-A1911B00CA55}</a:tableStyleId>
              </a:tblPr>
              <a:tblGrid>
                <a:gridCol w="4216400">
                  <a:extLst>
                    <a:ext uri="{9D8B030D-6E8A-4147-A177-3AD203B41FA5}">
                      <a16:colId xmlns:a16="http://schemas.microsoft.com/office/drawing/2014/main" val="1321656818"/>
                    </a:ext>
                  </a:extLst>
                </a:gridCol>
                <a:gridCol w="4216400">
                  <a:extLst>
                    <a:ext uri="{9D8B030D-6E8A-4147-A177-3AD203B41FA5}">
                      <a16:colId xmlns:a16="http://schemas.microsoft.com/office/drawing/2014/main" val="1994599586"/>
                    </a:ext>
                  </a:extLst>
                </a:gridCol>
              </a:tblGrid>
              <a:tr h="688523">
                <a:tc>
                  <a:txBody>
                    <a:bodyPr/>
                    <a:lstStyle/>
                    <a:p>
                      <a:pPr algn="ctr"/>
                      <a:r>
                        <a:rPr lang="en-US" sz="1800" dirty="0"/>
                        <a:t>Kestrel</a:t>
                      </a:r>
                      <a:endParaRPr lang="en-IN" sz="1800" dirty="0"/>
                    </a:p>
                  </a:txBody>
                  <a:tcPr marL="180000" marR="180000" marT="180000" marB="180000"/>
                </a:tc>
                <a:tc>
                  <a:txBody>
                    <a:bodyPr/>
                    <a:lstStyle/>
                    <a:p>
                      <a:pPr algn="ctr"/>
                      <a:r>
                        <a:rPr lang="en-US" sz="1800" dirty="0"/>
                        <a:t>IIS</a:t>
                      </a:r>
                      <a:endParaRPr lang="en-IN" sz="1800" dirty="0"/>
                    </a:p>
                  </a:txBody>
                  <a:tcPr marL="180000" marR="180000" marT="180000" marB="180000"/>
                </a:tc>
                <a:extLst>
                  <a:ext uri="{0D108BD9-81ED-4DB2-BD59-A6C34878D82A}">
                    <a16:rowId xmlns:a16="http://schemas.microsoft.com/office/drawing/2014/main" val="310841745"/>
                  </a:ext>
                </a:extLst>
              </a:tr>
              <a:tr h="821478">
                <a:tc>
                  <a:txBody>
                    <a:bodyPr/>
                    <a:lstStyle/>
                    <a:p>
                      <a:r>
                        <a:rPr lang="en-US" sz="1800" dirty="0"/>
                        <a:t>1. Kestrel is a lightweight web server used for hosting.</a:t>
                      </a:r>
                      <a:endParaRPr lang="en-IN" sz="1800" dirty="0"/>
                    </a:p>
                  </a:txBody>
                  <a:tcPr marL="180000" marR="180000" marT="180000" marB="180000"/>
                </a:tc>
                <a:tc>
                  <a:txBody>
                    <a:bodyPr/>
                    <a:lstStyle/>
                    <a:p>
                      <a:r>
                        <a:rPr lang="en-US" sz="1800" dirty="0"/>
                        <a:t>IIS is a complete web server which is also used for hosting.</a:t>
                      </a:r>
                      <a:endParaRPr lang="en-IN" sz="1800" dirty="0"/>
                    </a:p>
                  </a:txBody>
                  <a:tcPr marL="180000" marR="180000" marT="180000" marB="180000"/>
                </a:tc>
                <a:extLst>
                  <a:ext uri="{0D108BD9-81ED-4DB2-BD59-A6C34878D82A}">
                    <a16:rowId xmlns:a16="http://schemas.microsoft.com/office/drawing/2014/main" val="2048676310"/>
                  </a:ext>
                </a:extLst>
              </a:tr>
              <a:tr h="1009104">
                <a:tc>
                  <a:txBody>
                    <a:bodyPr/>
                    <a:lstStyle/>
                    <a:p>
                      <a:r>
                        <a:rPr lang="en-US" sz="1800" dirty="0"/>
                        <a:t>2. Kestrel is cross platform and can be used with other web servers like IIS, Nginx and Apache.</a:t>
                      </a:r>
                      <a:endParaRPr lang="en-IN" sz="1800" dirty="0"/>
                    </a:p>
                  </a:txBody>
                  <a:tcPr marL="180000" marR="180000" marT="180000" marB="180000"/>
                </a:tc>
                <a:tc>
                  <a:txBody>
                    <a:bodyPr/>
                    <a:lstStyle/>
                    <a:p>
                      <a:r>
                        <a:rPr lang="en-US" sz="1800" dirty="0"/>
                        <a:t>IIS is not cross platform and can only run-in windows.</a:t>
                      </a:r>
                      <a:endParaRPr lang="en-IN" sz="1800" dirty="0"/>
                    </a:p>
                  </a:txBody>
                  <a:tcPr marL="180000" marR="180000" marT="180000" marB="180000"/>
                </a:tc>
                <a:extLst>
                  <a:ext uri="{0D108BD9-81ED-4DB2-BD59-A6C34878D82A}">
                    <a16:rowId xmlns:a16="http://schemas.microsoft.com/office/drawing/2014/main" val="3422785587"/>
                  </a:ext>
                </a:extLst>
              </a:tr>
              <a:tr h="1009104">
                <a:tc>
                  <a:txBody>
                    <a:bodyPr/>
                    <a:lstStyle/>
                    <a:p>
                      <a:r>
                        <a:rPr lang="en-US" sz="1800" dirty="0"/>
                        <a:t>3. Kestrel is open source like .NET Core</a:t>
                      </a:r>
                      <a:endParaRPr lang="en-IN" sz="1800" dirty="0"/>
                    </a:p>
                  </a:txBody>
                  <a:tcPr marL="180000" marR="180000" marT="180000" marB="180000"/>
                </a:tc>
                <a:tc>
                  <a:txBody>
                    <a:bodyPr/>
                    <a:lstStyle/>
                    <a:p>
                      <a:r>
                        <a:rPr lang="en-US" sz="1800" dirty="0"/>
                        <a:t>IIS is not open source</a:t>
                      </a:r>
                      <a:endParaRPr lang="en-IN" sz="1800" dirty="0"/>
                    </a:p>
                  </a:txBody>
                  <a:tcPr marL="180000" marR="180000" marT="180000" marB="180000"/>
                </a:tc>
                <a:extLst>
                  <a:ext uri="{0D108BD9-81ED-4DB2-BD59-A6C34878D82A}">
                    <a16:rowId xmlns:a16="http://schemas.microsoft.com/office/drawing/2014/main" val="1807758978"/>
                  </a:ext>
                </a:extLst>
              </a:tr>
            </a:tbl>
          </a:graphicData>
        </a:graphic>
      </p:graphicFrame>
      <p:sp>
        <p:nvSpPr>
          <p:cNvPr id="3" name="Octagon 2">
            <a:extLst>
              <a:ext uri="{FF2B5EF4-FFF2-40B4-BE49-F238E27FC236}">
                <a16:creationId xmlns:a16="http://schemas.microsoft.com/office/drawing/2014/main" id="{8AD9EB8D-5450-4D41-4A06-D74E9FFDA070}"/>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Q224</a:t>
            </a:r>
          </a:p>
        </p:txBody>
      </p:sp>
      <p:sp>
        <p:nvSpPr>
          <p:cNvPr id="4" name="Title 3">
            <a:extLst>
              <a:ext uri="{FF2B5EF4-FFF2-40B4-BE49-F238E27FC236}">
                <a16:creationId xmlns:a16="http://schemas.microsoft.com/office/drawing/2014/main" id="{2BD2DDC8-DC93-CDB4-ED53-57E7A6883E1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Q224. What is Kestrel? What is the difference between Kestrel and IIS?</a:t>
            </a:r>
            <a:endParaRPr lang="en-IN" dirty="0"/>
          </a:p>
        </p:txBody>
      </p:sp>
      <p:sp>
        <p:nvSpPr>
          <p:cNvPr id="8" name="TextBox 7">
            <a:extLst>
              <a:ext uri="{FF2B5EF4-FFF2-40B4-BE49-F238E27FC236}">
                <a16:creationId xmlns:a16="http://schemas.microsoft.com/office/drawing/2014/main" id="{30D59157-5F17-8DDF-1B96-009C48EF091B}"/>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368900866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4" y="525272"/>
            <a:ext cx="10357014" cy="1325563"/>
          </a:xfrm>
        </p:spPr>
        <p:txBody>
          <a:bodyPr>
            <a:noAutofit/>
          </a:bodyPr>
          <a:lstStyle/>
          <a:p>
            <a:r>
              <a:rPr lang="en-US" sz="3200" b="1" dirty="0">
                <a:solidFill>
                  <a:srgbClr val="FFFF00"/>
                </a:solidFill>
              </a:rPr>
              <a:t>Chapter 27 : .NET Core - Routing, Files, CORS &amp; More…</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188517"/>
            <a:ext cx="7272153"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Q225. What is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Routing</a:t>
            </a:r>
            <a:r>
              <a:rPr lang="en-US" sz="1600" dirty="0">
                <a:hlinkClick r:id="rId3" action="ppaction://hlinksldjump">
                  <a:extLst>
                    <a:ext uri="{A12FA001-AC4F-418D-AE19-62706E023703}">
                      <ahyp:hlinkClr xmlns:ahyp="http://schemas.microsoft.com/office/drawing/2018/hyperlinkcolor" val="tx"/>
                    </a:ext>
                  </a:extLst>
                </a:hlinkClick>
              </a:rPr>
              <a:t>? Explain attribute routing in ASP.NET Core?</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Q226. Explain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default project structure </a:t>
            </a:r>
            <a:r>
              <a:rPr lang="en-US" sz="1600" dirty="0">
                <a:hlinkClick r:id="rId4" action="ppaction://hlinksldjump">
                  <a:extLst>
                    <a:ext uri="{A12FA001-AC4F-418D-AE19-62706E023703}">
                      <ahyp:hlinkClr xmlns:ahyp="http://schemas.microsoft.com/office/drawing/2018/hyperlinkcolor" val="tx"/>
                    </a:ext>
                  </a:extLst>
                </a:hlinkClick>
              </a:rPr>
              <a:t>in ASP.NET Core application?</a:t>
            </a:r>
            <a:endParaRPr lang="en-US" sz="1600" dirty="0"/>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Q227. How ASP.NET Core serve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static files</a:t>
            </a:r>
            <a:r>
              <a:rPr lang="en-US" sz="1600" dirty="0">
                <a:hlinkClick r:id="rId5"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Q228. What are the roles of </a:t>
            </a:r>
            <a:r>
              <a:rPr lang="en-US" sz="1600" dirty="0" err="1">
                <a:solidFill>
                  <a:srgbClr val="FFFF00"/>
                </a:solidFill>
                <a:hlinkClick r:id="rId6" action="ppaction://hlinksldjump">
                  <a:extLst>
                    <a:ext uri="{A12FA001-AC4F-418D-AE19-62706E023703}">
                      <ahyp:hlinkClr xmlns:ahyp="http://schemas.microsoft.com/office/drawing/2018/hyperlinkcolor" val="tx"/>
                    </a:ext>
                  </a:extLst>
                </a:hlinkClick>
              </a:rPr>
              <a:t>Appsettings.Json</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 </a:t>
            </a:r>
            <a:r>
              <a:rPr lang="en-US" sz="1600" dirty="0">
                <a:hlinkClick r:id="rId6" action="ppaction://hlinksldjump">
                  <a:extLst>
                    <a:ext uri="{A12FA001-AC4F-418D-AE19-62706E023703}">
                      <ahyp:hlinkClr xmlns:ahyp="http://schemas.microsoft.com/office/drawing/2018/hyperlinkcolor" val="tx"/>
                    </a:ext>
                  </a:extLst>
                </a:hlinkClick>
              </a:rPr>
              <a:t>and </a:t>
            </a:r>
            <a:r>
              <a:rPr lang="en-US" sz="1600" dirty="0" err="1">
                <a:solidFill>
                  <a:srgbClr val="FFFF00"/>
                </a:solidFill>
                <a:hlinkClick r:id="rId6" action="ppaction://hlinksldjump">
                  <a:extLst>
                    <a:ext uri="{A12FA001-AC4F-418D-AE19-62706E023703}">
                      <ahyp:hlinkClr xmlns:ahyp="http://schemas.microsoft.com/office/drawing/2018/hyperlinkcolor" val="tx"/>
                    </a:ext>
                  </a:extLst>
                </a:hlinkClick>
              </a:rPr>
              <a:t>Launchsetting.Json</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 </a:t>
            </a:r>
            <a:r>
              <a:rPr lang="en-US" sz="1600" dirty="0">
                <a:hlinkClick r:id="rId6" action="ppaction://hlinksldjump">
                  <a:extLst>
                    <a:ext uri="{A12FA001-AC4F-418D-AE19-62706E023703}">
                      <ahyp:hlinkClr xmlns:ahyp="http://schemas.microsoft.com/office/drawing/2018/hyperlinkcolor" val="tx"/>
                    </a:ext>
                  </a:extLst>
                </a:hlinkClick>
              </a:rPr>
              <a:t>file?</a:t>
            </a:r>
            <a:endParaRPr lang="en-US" sz="1600" dirty="0"/>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Q229. What are the various techniques to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save configuration </a:t>
            </a:r>
            <a:r>
              <a:rPr lang="en-US" sz="1600" dirty="0">
                <a:hlinkClick r:id="rId7" action="ppaction://hlinksldjump">
                  <a:extLst>
                    <a:ext uri="{A12FA001-AC4F-418D-AE19-62706E023703}">
                      <ahyp:hlinkClr xmlns:ahyp="http://schemas.microsoft.com/office/drawing/2018/hyperlinkcolor" val="tx"/>
                    </a:ext>
                  </a:extLst>
                </a:hlinkClick>
              </a:rPr>
              <a:t>settings in .NET Core?</a:t>
            </a:r>
            <a:endParaRPr lang="en-US" sz="1600" dirty="0"/>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Q230. What is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CORS</a:t>
            </a:r>
            <a:r>
              <a:rPr lang="en-US" sz="1600" dirty="0">
                <a:hlinkClick r:id="rId8" action="ppaction://hlinksldjump">
                  <a:extLst>
                    <a:ext uri="{A12FA001-AC4F-418D-AE19-62706E023703}">
                      <ahyp:hlinkClr xmlns:ahyp="http://schemas.microsoft.com/office/drawing/2018/hyperlinkcolor" val="tx"/>
                    </a:ext>
                  </a:extLst>
                </a:hlinkClick>
              </a:rPr>
              <a:t>? Why is CORS restriction is required? How to fix CORS error?</a:t>
            </a:r>
            <a:endParaRPr lang="en-US" sz="1600" dirty="0"/>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Q231. What is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In-Memory caching </a:t>
            </a:r>
            <a:r>
              <a:rPr lang="en-US" sz="1600" dirty="0">
                <a:hlinkClick r:id="rId9" action="ppaction://hlinksldjump">
                  <a:extLst>
                    <a:ext uri="{A12FA001-AC4F-418D-AE19-62706E023703}">
                      <ahyp:hlinkClr xmlns:ahyp="http://schemas.microsoft.com/office/drawing/2018/hyperlinkcolor" val="tx"/>
                    </a:ext>
                  </a:extLst>
                </a:hlinkClick>
              </a:rPr>
              <a:t>&amp;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Distributed Caching</a:t>
            </a:r>
            <a:r>
              <a:rPr lang="en-US" sz="1600" dirty="0">
                <a:hlinkClick r:id="rId9"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Q232. How to handle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errors</a:t>
            </a:r>
            <a:r>
              <a:rPr lang="en-US" sz="1600" dirty="0">
                <a:hlinkClick r:id="rId10" action="ppaction://hlinksldjump">
                  <a:extLst>
                    <a:ext uri="{A12FA001-AC4F-418D-AE19-62706E023703}">
                      <ahyp:hlinkClr xmlns:ahyp="http://schemas.microsoft.com/office/drawing/2018/hyperlinkcolor" val="tx"/>
                    </a:ext>
                  </a:extLst>
                </a:hlinkClick>
              </a:rPr>
              <a:t> in ASP.NET Core?</a:t>
            </a:r>
            <a:endParaRPr lang="en-US" sz="1600" dirty="0"/>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Q233. What are </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Razor pages</a:t>
            </a:r>
            <a:r>
              <a:rPr lang="en-US" sz="1600" dirty="0">
                <a:hlinkClick r:id="rId11" action="ppaction://hlinksldjump">
                  <a:extLst>
                    <a:ext uri="{A12FA001-AC4F-418D-AE19-62706E023703}">
                      <ahyp:hlinkClr xmlns:ahyp="http://schemas.microsoft.com/office/drawing/2018/hyperlinkcolor" val="tx"/>
                    </a:ext>
                  </a:extLst>
                </a:hlinkClick>
              </a:rPr>
              <a:t> in .NET Core?</a:t>
            </a:r>
            <a:endParaRPr lang="en-US" sz="1600" dirty="0"/>
          </a:p>
        </p:txBody>
      </p:sp>
      <p:sp>
        <p:nvSpPr>
          <p:cNvPr id="2" name="TextBox 1">
            <a:extLst>
              <a:ext uri="{FF2B5EF4-FFF2-40B4-BE49-F238E27FC236}">
                <a16:creationId xmlns:a16="http://schemas.microsoft.com/office/drawing/2014/main" id="{9BA6500A-C5E9-77B3-9A78-A9BD0D0775C1}"/>
              </a:ext>
            </a:extLst>
          </p:cNvPr>
          <p:cNvSpPr txBox="1"/>
          <p:nvPr/>
        </p:nvSpPr>
        <p:spPr>
          <a:xfrm>
            <a:off x="5783152" y="2146394"/>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BC10BEC9-8E11-B9FA-65CE-0534AFBF1893}"/>
              </a:ext>
            </a:extLst>
          </p:cNvPr>
          <p:cNvSpPr txBox="1"/>
          <p:nvPr/>
        </p:nvSpPr>
        <p:spPr>
          <a:xfrm>
            <a:off x="7044229" y="4028493"/>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4" name="Picture 4" descr="Distributed Caching in ASP.NET Core with Redis - Sahan Serasinghe -  Personal Blog">
            <a:extLst>
              <a:ext uri="{FF2B5EF4-FFF2-40B4-BE49-F238E27FC236}">
                <a16:creationId xmlns:a16="http://schemas.microsoft.com/office/drawing/2014/main" id="{74EF77E1-F2F6-1788-190E-6471B1BE0443}"/>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999753" y="2146394"/>
            <a:ext cx="3895555" cy="25829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62B3506-FFA4-162A-C148-ACFEA5B30F24}"/>
              </a:ext>
            </a:extLst>
          </p:cNvPr>
          <p:cNvSpPr txBox="1"/>
          <p:nvPr/>
        </p:nvSpPr>
        <p:spPr>
          <a:xfrm>
            <a:off x="10342731" y="6373174"/>
            <a:ext cx="1972639" cy="307777"/>
          </a:xfrm>
          <a:prstGeom prst="rect">
            <a:avLst/>
          </a:prstGeom>
          <a:noFill/>
        </p:spPr>
        <p:txBody>
          <a:bodyPr wrap="square">
            <a:spAutoFit/>
          </a:bodyPr>
          <a:lstStyle/>
          <a:p>
            <a:r>
              <a:rPr lang="en-US" sz="1400" dirty="0">
                <a:hlinkClick r:id="rId13" action="ppaction://hlinksldjump"/>
              </a:rPr>
              <a:t>Back to main index</a:t>
            </a:r>
            <a:endParaRPr lang="en-IN" sz="1400" dirty="0"/>
          </a:p>
        </p:txBody>
      </p:sp>
    </p:spTree>
    <p:extLst>
      <p:ext uri="{BB962C8B-B14F-4D97-AF65-F5344CB8AC3E}">
        <p14:creationId xmlns:p14="http://schemas.microsoft.com/office/powerpoint/2010/main" val="2453054327"/>
      </p:ext>
    </p:extLst>
  </p:cSld>
  <p:clrMapOvr>
    <a:overrideClrMapping bg1="dk1" tx1="lt1" bg2="dk2" tx2="lt2" accent1="accent1" accent2="accent2" accent3="accent3" accent4="accent4" accent5="accent5" accent6="accent6" hlink="hlink" folHlink="folHlink"/>
  </p:clrMapOvr>
</p:sld>
</file>

<file path=ppt/slides/slide3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Routing? Explain attribute routing in ASP.NET Core?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7" name="TextBox 6">
            <a:extLst>
              <a:ext uri="{FF2B5EF4-FFF2-40B4-BE49-F238E27FC236}">
                <a16:creationId xmlns:a16="http://schemas.microsoft.com/office/drawing/2014/main" id="{7BBF21F5-801A-4368-B66C-63DC2939F762}"/>
              </a:ext>
            </a:extLst>
          </p:cNvPr>
          <p:cNvSpPr txBox="1"/>
          <p:nvPr/>
        </p:nvSpPr>
        <p:spPr>
          <a:xfrm>
            <a:off x="805492" y="1239773"/>
            <a:ext cx="4552154" cy="369331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Routing in MVC is the process of mapping a URL request to a specific controller action in a web application.</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routing system is responsible for directing incoming requests to the appropriate controller, based on the URL.</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routing system is typically configured using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routing table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which maps URLs to controller actions.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FAEBD1F-C12A-4FA6-B2E6-AB86334216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23641" y="50236"/>
            <a:ext cx="960441" cy="755641"/>
          </a:xfrm>
          <a:prstGeom prst="rect">
            <a:avLst/>
          </a:prstGeom>
        </p:spPr>
      </p:pic>
      <p:pic>
        <p:nvPicPr>
          <p:cNvPr id="2050" name="Picture 2" descr="Routing in ASP.NET MVC Application - Dot Net Tutorials">
            <a:extLst>
              <a:ext uri="{FF2B5EF4-FFF2-40B4-BE49-F238E27FC236}">
                <a16:creationId xmlns:a16="http://schemas.microsoft.com/office/drawing/2014/main" id="{E594A1E0-912B-495E-C61B-8B8116BC075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04177" y="1404760"/>
            <a:ext cx="5082331" cy="2589723"/>
          </a:xfrm>
          <a:prstGeom prst="rect">
            <a:avLst/>
          </a:prstGeom>
          <a:noFill/>
          <a:extLst>
            <a:ext uri="{909E8E84-426E-40DD-AFC4-6F175D3DCCD1}">
              <a14:hiddenFill xmlns:a14="http://schemas.microsoft.com/office/drawing/2010/main">
                <a:solidFill>
                  <a:srgbClr val="FFFFFF"/>
                </a:solidFill>
              </a14:hiddenFill>
            </a:ext>
          </a:extLst>
        </p:spPr>
      </p:pic>
      <p:sp>
        <p:nvSpPr>
          <p:cNvPr id="2" name="Octagon 1">
            <a:extLst>
              <a:ext uri="{FF2B5EF4-FFF2-40B4-BE49-F238E27FC236}">
                <a16:creationId xmlns:a16="http://schemas.microsoft.com/office/drawing/2014/main" id="{56C2A95F-F131-CFF8-432D-DAEE02D6D8FD}"/>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Q225</a:t>
            </a:r>
          </a:p>
        </p:txBody>
      </p:sp>
      <p:sp>
        <p:nvSpPr>
          <p:cNvPr id="3" name="Title 2">
            <a:extLst>
              <a:ext uri="{FF2B5EF4-FFF2-40B4-BE49-F238E27FC236}">
                <a16:creationId xmlns:a16="http://schemas.microsoft.com/office/drawing/2014/main" id="{F27DC8D5-4849-CE5F-1261-D69FE5D6A6E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Q225. What is Routing? Explain attribute routing in ASP.NET Core?</a:t>
            </a:r>
            <a:endParaRPr lang="en-IN" dirty="0"/>
          </a:p>
        </p:txBody>
      </p:sp>
      <p:sp>
        <p:nvSpPr>
          <p:cNvPr id="4" name="TextBox 3">
            <a:extLst>
              <a:ext uri="{FF2B5EF4-FFF2-40B4-BE49-F238E27FC236}">
                <a16:creationId xmlns:a16="http://schemas.microsoft.com/office/drawing/2014/main" id="{7D85AE87-3DB4-38FF-D509-594CA7C76489}"/>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a:t>
            </a:r>
            <a:r>
              <a:rPr lang="en-US" sz="1400" dirty="0">
                <a:hlinkClick r:id="rId6" action="ppaction://hlinksldjump"/>
              </a:rPr>
              <a:t>ha</a:t>
            </a:r>
            <a:r>
              <a:rPr lang="en-US" sz="1400" dirty="0">
                <a:hlinkClick r:id="rId5" action="ppaction://hlinksldjump"/>
              </a:rPr>
              <a:t>pter index</a:t>
            </a:r>
            <a:endParaRPr lang="en-IN" sz="1400" dirty="0"/>
          </a:p>
        </p:txBody>
      </p:sp>
    </p:spTree>
    <p:extLst>
      <p:ext uri="{BB962C8B-B14F-4D97-AF65-F5344CB8AC3E}">
        <p14:creationId xmlns:p14="http://schemas.microsoft.com/office/powerpoint/2010/main" val="281116681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Routing? Explain attribute routing in ASP.NET Core?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6" name="Picture 5">
            <a:extLst>
              <a:ext uri="{FF2B5EF4-FFF2-40B4-BE49-F238E27FC236}">
                <a16:creationId xmlns:a16="http://schemas.microsoft.com/office/drawing/2014/main" id="{2FB1E16A-00F2-494D-AFD8-D10BBA2465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23641" y="50236"/>
            <a:ext cx="960441" cy="755641"/>
          </a:xfrm>
          <a:prstGeom prst="rect">
            <a:avLst/>
          </a:prstGeom>
        </p:spPr>
      </p:pic>
      <p:sp>
        <p:nvSpPr>
          <p:cNvPr id="8" name="TextBox 7">
            <a:extLst>
              <a:ext uri="{FF2B5EF4-FFF2-40B4-BE49-F238E27FC236}">
                <a16:creationId xmlns:a16="http://schemas.microsoft.com/office/drawing/2014/main" id="{B6CE0196-9BE0-4711-A108-5988FB9AADD9}"/>
              </a:ext>
            </a:extLst>
          </p:cNvPr>
          <p:cNvSpPr txBox="1"/>
          <p:nvPr/>
        </p:nvSpPr>
        <p:spPr>
          <a:xfrm>
            <a:off x="648929" y="1298522"/>
            <a:ext cx="4999703"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Attribute based routing is used to manipulate the default behavior of routing in ASP.NET MVC.</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5DF9F273-2512-4477-9EA3-3E462FBD091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85355" y="2054329"/>
            <a:ext cx="4503224" cy="2998434"/>
          </a:xfrm>
          <a:prstGeom prst="rect">
            <a:avLst/>
          </a:prstGeom>
        </p:spPr>
      </p:pic>
      <p:sp>
        <p:nvSpPr>
          <p:cNvPr id="9" name="TextBox 8">
            <a:extLst>
              <a:ext uri="{FF2B5EF4-FFF2-40B4-BE49-F238E27FC236}">
                <a16:creationId xmlns:a16="http://schemas.microsoft.com/office/drawing/2014/main" id="{BA01B0DC-F4B3-46DD-BE3E-A29DF69C66F1}"/>
              </a:ext>
            </a:extLst>
          </p:cNvPr>
          <p:cNvSpPr txBox="1"/>
          <p:nvPr/>
        </p:nvSpPr>
        <p:spPr>
          <a:xfrm>
            <a:off x="6385355" y="1298522"/>
            <a:ext cx="60980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http://localhost:1234/home/about</a:t>
            </a:r>
          </a:p>
        </p:txBody>
      </p:sp>
      <p:sp>
        <p:nvSpPr>
          <p:cNvPr id="2" name="Octagon 1">
            <a:extLst>
              <a:ext uri="{FF2B5EF4-FFF2-40B4-BE49-F238E27FC236}">
                <a16:creationId xmlns:a16="http://schemas.microsoft.com/office/drawing/2014/main" id="{9CE40E72-DC22-5CDA-BB8D-D97100C59BD3}"/>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Q225</a:t>
            </a:r>
          </a:p>
        </p:txBody>
      </p:sp>
      <p:sp>
        <p:nvSpPr>
          <p:cNvPr id="4" name="TextBox 3">
            <a:extLst>
              <a:ext uri="{FF2B5EF4-FFF2-40B4-BE49-F238E27FC236}">
                <a16:creationId xmlns:a16="http://schemas.microsoft.com/office/drawing/2014/main" id="{669CB89E-C1E9-9D09-D823-4D12955B9F81}"/>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97140755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7679379-DB1D-487E-B54F-A341853C30BF}"/>
              </a:ext>
            </a:extLst>
          </p:cNvPr>
          <p:cNvSpPr txBox="1"/>
          <p:nvPr/>
        </p:nvSpPr>
        <p:spPr>
          <a:xfrm>
            <a:off x="664030" y="1159017"/>
            <a:ext cx="5513243" cy="286232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wwwroot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Store static files of the application like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css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/images.</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ppsettings.json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Configuration settings like database connection strings and other things are saved here.</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rogram.cs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Entry point of the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Explain default project structure in ASP.NET Core MVC application?</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11"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BC691B5-B750-3E02-1F10-56E464B2F71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532914" y="1235216"/>
            <a:ext cx="2855686" cy="4741817"/>
          </a:xfrm>
          <a:prstGeom prst="rect">
            <a:avLst/>
          </a:prstGeom>
        </p:spPr>
      </p:pic>
      <p:sp>
        <p:nvSpPr>
          <p:cNvPr id="2" name="Octagon 1">
            <a:extLst>
              <a:ext uri="{FF2B5EF4-FFF2-40B4-BE49-F238E27FC236}">
                <a16:creationId xmlns:a16="http://schemas.microsoft.com/office/drawing/2014/main" id="{F1E7775E-2FC0-6E2E-EC48-70EA28D56D95}"/>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Q226</a:t>
            </a:r>
          </a:p>
        </p:txBody>
      </p:sp>
      <p:sp>
        <p:nvSpPr>
          <p:cNvPr id="4" name="Title 3">
            <a:extLst>
              <a:ext uri="{FF2B5EF4-FFF2-40B4-BE49-F238E27FC236}">
                <a16:creationId xmlns:a16="http://schemas.microsoft.com/office/drawing/2014/main" id="{1F7770BE-0307-DEC9-491C-90C634683CC7}"/>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Q226. Explain default project structure in ASP.NET Core application?</a:t>
            </a:r>
            <a:endParaRPr lang="en-IN" dirty="0"/>
          </a:p>
        </p:txBody>
      </p:sp>
      <p:sp>
        <p:nvSpPr>
          <p:cNvPr id="5" name="TextBox 4">
            <a:extLst>
              <a:ext uri="{FF2B5EF4-FFF2-40B4-BE49-F238E27FC236}">
                <a16:creationId xmlns:a16="http://schemas.microsoft.com/office/drawing/2014/main" id="{5398ECB9-4123-97FA-83D5-018B47F8CB7E}"/>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51837223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866DD1D-819C-4B68-8295-B52A5EDFE3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79964" y="2350661"/>
            <a:ext cx="4871068" cy="3954806"/>
          </a:xfrm>
          <a:prstGeom prst="rect">
            <a:avLst/>
          </a:prstGeom>
        </p:spPr>
      </p:pic>
      <p:pic>
        <p:nvPicPr>
          <p:cNvPr id="10" name="Picture 9">
            <a:extLst>
              <a:ext uri="{FF2B5EF4-FFF2-40B4-BE49-F238E27FC236}">
                <a16:creationId xmlns:a16="http://schemas.microsoft.com/office/drawing/2014/main" id="{0F3DE468-A4B8-46F4-83E4-D0D9F1B9B7E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0968" y="2350661"/>
            <a:ext cx="2714603" cy="3485911"/>
          </a:xfrm>
          <a:prstGeom prst="rect">
            <a:avLst/>
          </a:prstGeom>
        </p:spPr>
      </p:pic>
      <p:sp>
        <p:nvSpPr>
          <p:cNvPr id="9" name="TextBox 8">
            <a:extLst>
              <a:ext uri="{FF2B5EF4-FFF2-40B4-BE49-F238E27FC236}">
                <a16:creationId xmlns:a16="http://schemas.microsoft.com/office/drawing/2014/main" id="{F37DF522-499C-45BC-B894-6A1BFF2FBC05}"/>
              </a:ext>
            </a:extLst>
          </p:cNvPr>
          <p:cNvSpPr txBox="1"/>
          <p:nvPr/>
        </p:nvSpPr>
        <p:spPr>
          <a:xfrm>
            <a:off x="6096000" y="1150706"/>
            <a:ext cx="4871068"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USESTATICFILES() enables the static files to be served to client.</a:t>
            </a:r>
          </a:p>
        </p:txBody>
      </p:sp>
      <p:sp>
        <p:nvSpPr>
          <p:cNvPr id="11" name="Rectangle 10">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How ASP.NET Core serve static files?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12"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3" name="Octagon 2">
            <a:extLst>
              <a:ext uri="{FF2B5EF4-FFF2-40B4-BE49-F238E27FC236}">
                <a16:creationId xmlns:a16="http://schemas.microsoft.com/office/drawing/2014/main" id="{B34BB343-3857-C9E0-857D-D71E0FF5E0F5}"/>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Q227</a:t>
            </a:r>
          </a:p>
        </p:txBody>
      </p:sp>
      <p:sp>
        <p:nvSpPr>
          <p:cNvPr id="4" name="Title 3">
            <a:extLst>
              <a:ext uri="{FF2B5EF4-FFF2-40B4-BE49-F238E27FC236}">
                <a16:creationId xmlns:a16="http://schemas.microsoft.com/office/drawing/2014/main" id="{2DFCF0AF-EA56-899B-6967-3858E09A5E9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Q227. How ASP.NET Core serve static files?</a:t>
            </a:r>
            <a:endParaRPr lang="en-IN" dirty="0"/>
          </a:p>
        </p:txBody>
      </p:sp>
      <p:sp>
        <p:nvSpPr>
          <p:cNvPr id="6" name="TextBox 5">
            <a:extLst>
              <a:ext uri="{FF2B5EF4-FFF2-40B4-BE49-F238E27FC236}">
                <a16:creationId xmlns:a16="http://schemas.microsoft.com/office/drawing/2014/main" id="{8785CB55-8B37-C6B8-1D91-C77391FC9CB7}"/>
              </a:ext>
            </a:extLst>
          </p:cNvPr>
          <p:cNvSpPr txBox="1"/>
          <p:nvPr/>
        </p:nvSpPr>
        <p:spPr>
          <a:xfrm>
            <a:off x="838200" y="1206138"/>
            <a:ext cx="6096000" cy="369332"/>
          </a:xfrm>
          <a:prstGeom prst="rect">
            <a:avLst/>
          </a:prstGeom>
          <a:noFill/>
        </p:spPr>
        <p:txBody>
          <a:bodyPr wrap="square">
            <a:spAutoFit/>
          </a:bodyPr>
          <a:lstStyle/>
          <a:p>
            <a:pPr>
              <a:buClr>
                <a:schemeClr val="accent2"/>
              </a:buClr>
              <a:buSzPct val="80000"/>
              <a:buFont typeface="Wingdings" panose="05000000000000000000" pitchFamily="2" charset="2"/>
              <a:buChar char="v"/>
            </a:pPr>
            <a:r>
              <a:rPr lang="en-US" sz="1800" dirty="0"/>
              <a:t>WWWROOT contains all the static files. </a:t>
            </a:r>
          </a:p>
        </p:txBody>
      </p:sp>
      <p:sp>
        <p:nvSpPr>
          <p:cNvPr id="2" name="TextBox 1">
            <a:extLst>
              <a:ext uri="{FF2B5EF4-FFF2-40B4-BE49-F238E27FC236}">
                <a16:creationId xmlns:a16="http://schemas.microsoft.com/office/drawing/2014/main" id="{E327CC40-0AC0-E9C6-9648-FDF3E9BA605D}"/>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57563090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ASP.NET Core appsettings.json File?">
            <a:extLst>
              <a:ext uri="{FF2B5EF4-FFF2-40B4-BE49-F238E27FC236}">
                <a16:creationId xmlns:a16="http://schemas.microsoft.com/office/drawing/2014/main" id="{3B2118EB-9B41-4748-96F0-C00C505D3C1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68004" y="1048025"/>
            <a:ext cx="3333750" cy="19145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A7F988-EA71-4F0B-9EB2-5287E33F2571}"/>
              </a:ext>
            </a:extLst>
          </p:cNvPr>
          <p:cNvSpPr txBox="1"/>
          <p:nvPr/>
        </p:nvSpPr>
        <p:spPr>
          <a:xfrm>
            <a:off x="528158" y="1070814"/>
            <a:ext cx="659307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The </a:t>
            </a: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appsettings</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json file is an application configuration file used to</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 store configuration settings</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such as database connections strings</a:t>
            </a:r>
            <a:r>
              <a:rPr kumimoji="0" lang="en-US" sz="1800" b="0" i="0" u="none" strike="noStrike" kern="1200" cap="none" spc="0" normalizeH="0" baseline="0" noProof="0">
                <a:ln>
                  <a:noFill/>
                </a:ln>
                <a:solidFill>
                  <a:srgbClr val="202124"/>
                </a:solidFill>
                <a:effectLst/>
                <a:uLnTx/>
                <a:uFillTx/>
                <a:latin typeface="Calibri" panose="020F0502020204030204"/>
                <a:ea typeface="+mn-ea"/>
                <a:cs typeface="+mn-cs"/>
              </a:rPr>
              <a:t> etc</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032" name="Picture 8" descr="read connectionstring outside startup from appsetting.json in vNext - Stack  Overflow">
            <a:extLst>
              <a:ext uri="{FF2B5EF4-FFF2-40B4-BE49-F238E27FC236}">
                <a16:creationId xmlns:a16="http://schemas.microsoft.com/office/drawing/2014/main" id="{31DDE75F-F538-4703-903D-8FF61655A92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37353" y="2801851"/>
            <a:ext cx="6756385" cy="31100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roles of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Appsettings.Json</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and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Launchsetting.Json</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file in ASP.NET Core?</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10"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2" name="Octagon 1">
            <a:extLst>
              <a:ext uri="{FF2B5EF4-FFF2-40B4-BE49-F238E27FC236}">
                <a16:creationId xmlns:a16="http://schemas.microsoft.com/office/drawing/2014/main" id="{4D46D022-8720-C99B-521A-ED2875E1362F}"/>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Q228</a:t>
            </a:r>
          </a:p>
        </p:txBody>
      </p:sp>
      <p:sp>
        <p:nvSpPr>
          <p:cNvPr id="3" name="Title 2">
            <a:extLst>
              <a:ext uri="{FF2B5EF4-FFF2-40B4-BE49-F238E27FC236}">
                <a16:creationId xmlns:a16="http://schemas.microsoft.com/office/drawing/2014/main" id="{038FC3A3-D475-86D7-4028-3489FFE43ED9}"/>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Q228. What are the roles of Appsettings.Json and </a:t>
            </a:r>
            <a:r>
              <a:rPr lang="en-US" sz="1600" kern="1200" dirty="0" err="1">
                <a:solidFill>
                  <a:srgbClr val="FFFFFF"/>
                </a:solidFill>
                <a:effectLst/>
                <a:latin typeface="Calibri" panose="020F0502020204030204" pitchFamily="34" charset="0"/>
                <a:ea typeface="+mn-ea"/>
                <a:cs typeface="+mn-cs"/>
              </a:rPr>
              <a:t>Launchsetting.Json</a:t>
            </a:r>
            <a:r>
              <a:rPr lang="en-US" sz="1600" kern="1200" dirty="0">
                <a:solidFill>
                  <a:srgbClr val="FFFFFF"/>
                </a:solidFill>
                <a:effectLst/>
                <a:latin typeface="Calibri" panose="020F0502020204030204" pitchFamily="34" charset="0"/>
                <a:ea typeface="+mn-ea"/>
                <a:cs typeface="+mn-cs"/>
              </a:rPr>
              <a:t> file?</a:t>
            </a:r>
            <a:endParaRPr lang="en-IN" dirty="0"/>
          </a:p>
        </p:txBody>
      </p:sp>
      <p:sp>
        <p:nvSpPr>
          <p:cNvPr id="4" name="TextBox 3">
            <a:extLst>
              <a:ext uri="{FF2B5EF4-FFF2-40B4-BE49-F238E27FC236}">
                <a16:creationId xmlns:a16="http://schemas.microsoft.com/office/drawing/2014/main" id="{00E367D5-2518-E67E-53B7-819C603A466D}"/>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81938913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aunchsetting json in Visual Studio solution explorer">
            <a:extLst>
              <a:ext uri="{FF2B5EF4-FFF2-40B4-BE49-F238E27FC236}">
                <a16:creationId xmlns:a16="http://schemas.microsoft.com/office/drawing/2014/main" id="{EFD14234-1039-4FDF-8ED7-C4874F0A853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54660" y="1009846"/>
            <a:ext cx="3121158" cy="367645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
            <a:extLst>
              <a:ext uri="{FF2B5EF4-FFF2-40B4-BE49-F238E27FC236}">
                <a16:creationId xmlns:a16="http://schemas.microsoft.com/office/drawing/2014/main" id="{9105DDAA-452E-4023-8559-871579E28CD4}"/>
              </a:ext>
            </a:extLst>
          </p:cNvPr>
          <p:cNvSpPr txBox="1">
            <a:spLocks/>
          </p:cNvSpPr>
          <p:nvPr/>
        </p:nvSpPr>
        <p:spPr>
          <a:xfrm>
            <a:off x="805492" y="1009846"/>
            <a:ext cx="6068291" cy="94194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The </a:t>
            </a:r>
            <a:r>
              <a:rPr kumimoji="0" lang="en-US" sz="1800" b="0" i="0" u="none" strike="noStrike" kern="1200" cap="none" spc="0" normalizeH="0" baseline="0" noProof="0" dirty="0" err="1">
                <a:ln>
                  <a:noFill/>
                </a:ln>
                <a:solidFill>
                  <a:srgbClr val="000000">
                    <a:lumMod val="75000"/>
                    <a:lumOff val="25000"/>
                  </a:srgbClr>
                </a:solidFill>
                <a:effectLst/>
                <a:uLnTx/>
                <a:uFillTx/>
                <a:latin typeface="Calibri" panose="020F0502020204030204"/>
                <a:ea typeface="+mn-ea"/>
                <a:cs typeface="+mn-cs"/>
              </a:rPr>
              <a:t>launchSettings</a:t>
            </a:r>
            <a:r>
              <a:rPr kumimoji="0" lang="en-US" sz="1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json file is used to store the configuration information, which is used to</a:t>
            </a:r>
            <a:r>
              <a:rPr kumimoji="0" lang="en-US" sz="1800" b="1"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start </a:t>
            </a:r>
            <a:r>
              <a:rPr kumimoji="0" lang="en-US" sz="1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the ASP.NET Core application.</a:t>
            </a:r>
          </a:p>
        </p:txBody>
      </p:sp>
      <p:pic>
        <p:nvPicPr>
          <p:cNvPr id="7" name="Picture 2">
            <a:extLst>
              <a:ext uri="{FF2B5EF4-FFF2-40B4-BE49-F238E27FC236}">
                <a16:creationId xmlns:a16="http://schemas.microsoft.com/office/drawing/2014/main" id="{53886D52-20AB-4126-A86F-2614E742AD3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16145" y="2087006"/>
            <a:ext cx="4001346" cy="45393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roles of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Appsettings.Json</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and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Launchsetting.Json</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file in ASP.NET Core?</a:t>
            </a: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9"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2" name="Octagon 1">
            <a:extLst>
              <a:ext uri="{FF2B5EF4-FFF2-40B4-BE49-F238E27FC236}">
                <a16:creationId xmlns:a16="http://schemas.microsoft.com/office/drawing/2014/main" id="{2B4649BE-D4EA-3160-BB5A-D5E393751312}"/>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Q228</a:t>
            </a:r>
          </a:p>
        </p:txBody>
      </p:sp>
      <p:sp>
        <p:nvSpPr>
          <p:cNvPr id="3" name="TextBox 2">
            <a:extLst>
              <a:ext uri="{FF2B5EF4-FFF2-40B4-BE49-F238E27FC236}">
                <a16:creationId xmlns:a16="http://schemas.microsoft.com/office/drawing/2014/main" id="{5E681AAB-2272-B98C-5A5D-8904018BEB95}"/>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602388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use of Overriding? When should I override the method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a:t>
            </a:r>
          </a:p>
        </p:txBody>
      </p:sp>
      <p:pic>
        <p:nvPicPr>
          <p:cNvPr id="3" name="Picture 2">
            <a:extLst>
              <a:ext uri="{FF2B5EF4-FFF2-40B4-BE49-F238E27FC236}">
                <a16:creationId xmlns:a16="http://schemas.microsoft.com/office/drawing/2014/main" id="{DCC6D961-30CC-411D-99EF-D0D73824200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05600" y="1012370"/>
            <a:ext cx="4702628" cy="2754087"/>
          </a:xfrm>
          <a:prstGeom prst="rect">
            <a:avLst/>
          </a:prstGeom>
        </p:spPr>
      </p:pic>
      <p:pic>
        <p:nvPicPr>
          <p:cNvPr id="5" name="Picture 4">
            <a:extLst>
              <a:ext uri="{FF2B5EF4-FFF2-40B4-BE49-F238E27FC236}">
                <a16:creationId xmlns:a16="http://schemas.microsoft.com/office/drawing/2014/main" id="{EDDF9FF2-BE11-6407-97B6-4C664F72AD7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705600" y="4098282"/>
            <a:ext cx="4702628" cy="2307772"/>
          </a:xfrm>
          <a:prstGeom prst="rect">
            <a:avLst/>
          </a:prstGeom>
        </p:spPr>
      </p:pic>
      <p:pic>
        <p:nvPicPr>
          <p:cNvPr id="9" name="Picture 8">
            <a:extLst>
              <a:ext uri="{FF2B5EF4-FFF2-40B4-BE49-F238E27FC236}">
                <a16:creationId xmlns:a16="http://schemas.microsoft.com/office/drawing/2014/main" id="{51BAB5CE-9678-310D-369E-C31588AC583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97428" y="2267525"/>
            <a:ext cx="4452258" cy="1827174"/>
          </a:xfrm>
          <a:prstGeom prst="rect">
            <a:avLst/>
          </a:prstGeom>
        </p:spPr>
      </p:pic>
      <p:sp>
        <p:nvSpPr>
          <p:cNvPr id="11" name="TextBox 10">
            <a:extLst>
              <a:ext uri="{FF2B5EF4-FFF2-40B4-BE49-F238E27FC236}">
                <a16:creationId xmlns:a16="http://schemas.microsoft.com/office/drawing/2014/main" id="{C5BF1655-DD37-FA98-D500-2F719CE6F11E}"/>
              </a:ext>
            </a:extLst>
          </p:cNvPr>
          <p:cNvSpPr txBox="1"/>
          <p:nvPr/>
        </p:nvSpPr>
        <p:spPr>
          <a:xfrm>
            <a:off x="901507" y="1012370"/>
            <a:ext cx="4748179"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Overriding is used to modify and provide a new implementation of the method inherited from a base class.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25389EA6-EBC8-9690-FBED-F9AA55C3F78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197428" y="4301483"/>
            <a:ext cx="4452258" cy="2104571"/>
          </a:xfrm>
          <a:prstGeom prst="rect">
            <a:avLst/>
          </a:prstGeom>
        </p:spPr>
      </p:pic>
      <p:sp>
        <p:nvSpPr>
          <p:cNvPr id="4" name="Title 3">
            <a:extLst>
              <a:ext uri="{FF2B5EF4-FFF2-40B4-BE49-F238E27FC236}">
                <a16:creationId xmlns:a16="http://schemas.microsoft.com/office/drawing/2014/main" id="{EA126A7D-36F7-A98B-82F0-D18B69803547}"/>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Q24. What is the use of Overriding?</a:t>
            </a:r>
            <a:endParaRPr lang="en-IN" dirty="0"/>
          </a:p>
        </p:txBody>
      </p:sp>
      <p:sp>
        <p:nvSpPr>
          <p:cNvPr id="8" name="TextBox 7">
            <a:extLst>
              <a:ext uri="{FF2B5EF4-FFF2-40B4-BE49-F238E27FC236}">
                <a16:creationId xmlns:a16="http://schemas.microsoft.com/office/drawing/2014/main" id="{9B96104D-AFDF-8ED4-B50A-2523EECAAC44}"/>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pic>
        <p:nvPicPr>
          <p:cNvPr id="6" name="Picture 5">
            <a:extLst>
              <a:ext uri="{FF2B5EF4-FFF2-40B4-BE49-F238E27FC236}">
                <a16:creationId xmlns:a16="http://schemas.microsoft.com/office/drawing/2014/main" id="{09148092-030C-3AE5-BC24-6DEDD8D037A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00488163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What are the various techniques to save configuration settings in ASP.NET Core?</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8"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3" name="Octagon 2">
            <a:extLst>
              <a:ext uri="{FF2B5EF4-FFF2-40B4-BE49-F238E27FC236}">
                <a16:creationId xmlns:a16="http://schemas.microsoft.com/office/drawing/2014/main" id="{F35BC146-365A-83D2-7EA8-F9D3138C922D}"/>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Q229</a:t>
            </a:r>
          </a:p>
        </p:txBody>
      </p:sp>
      <p:sp>
        <p:nvSpPr>
          <p:cNvPr id="4" name="Title 3">
            <a:extLst>
              <a:ext uri="{FF2B5EF4-FFF2-40B4-BE49-F238E27FC236}">
                <a16:creationId xmlns:a16="http://schemas.microsoft.com/office/drawing/2014/main" id="{12322596-78EC-CBB2-F0D7-33543FE624F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Q229. What are the various techniques to save configuration settings in .NET Core?</a:t>
            </a:r>
            <a:endParaRPr lang="en-IN" dirty="0"/>
          </a:p>
        </p:txBody>
      </p:sp>
      <p:sp>
        <p:nvSpPr>
          <p:cNvPr id="6" name="TextBox 5">
            <a:extLst>
              <a:ext uri="{FF2B5EF4-FFF2-40B4-BE49-F238E27FC236}">
                <a16:creationId xmlns:a16="http://schemas.microsoft.com/office/drawing/2014/main" id="{6D403C04-E7C8-DF44-7FFF-A511244722E6}"/>
              </a:ext>
            </a:extLst>
          </p:cNvPr>
          <p:cNvSpPr txBox="1"/>
          <p:nvPr/>
        </p:nvSpPr>
        <p:spPr>
          <a:xfrm>
            <a:off x="1052946" y="1326078"/>
            <a:ext cx="6096000" cy="3970318"/>
          </a:xfrm>
          <a:prstGeom prst="rect">
            <a:avLst/>
          </a:prstGeom>
          <a:noFill/>
        </p:spPr>
        <p:txBody>
          <a:bodyPr wrap="square">
            <a:spAutoFit/>
          </a:bodyPr>
          <a:lstStyle/>
          <a:p>
            <a:pPr marL="285750" lvl="0" indent="-285750">
              <a:buClr>
                <a:schemeClr val="accent2"/>
              </a:buClr>
              <a:buSzPct val="80000"/>
              <a:buFont typeface="Wingdings" panose="05000000000000000000" pitchFamily="2" charset="2"/>
              <a:buChar char="v"/>
            </a:pPr>
            <a:r>
              <a:rPr lang="en-US" sz="1800" dirty="0" err="1"/>
              <a:t>Appsettings.json</a:t>
            </a:r>
            <a:r>
              <a:rPr lang="en-US" sz="1800" dirty="0"/>
              <a:t> (Default) (Mostly Used)</a:t>
            </a:r>
          </a:p>
          <a:p>
            <a:pPr marL="285750" lvl="0" indent="-285750">
              <a:buClr>
                <a:schemeClr val="accent2"/>
              </a:buClr>
              <a:buSzPct val="80000"/>
              <a:buFont typeface="Wingdings" panose="05000000000000000000" pitchFamily="2" charset="2"/>
              <a:buChar char="v"/>
            </a:pPr>
            <a:endParaRPr lang="en-US" sz="1800" dirty="0"/>
          </a:p>
          <a:p>
            <a:pPr marL="285750" lvl="0" indent="-285750">
              <a:buClr>
                <a:schemeClr val="accent2"/>
              </a:buClr>
              <a:buSzPct val="80000"/>
              <a:buFont typeface="Wingdings" panose="05000000000000000000" pitchFamily="2" charset="2"/>
              <a:buChar char="v"/>
            </a:pPr>
            <a:r>
              <a:rPr lang="en-US" sz="1800" dirty="0"/>
              <a:t>Azure Key Vault (Application is hosted on Azure)</a:t>
            </a:r>
          </a:p>
          <a:p>
            <a:pPr marL="285750" lvl="0" indent="-285750">
              <a:buClr>
                <a:schemeClr val="accent2"/>
              </a:buClr>
              <a:buSzPct val="80000"/>
              <a:buFont typeface="Wingdings" panose="05000000000000000000" pitchFamily="2" charset="2"/>
              <a:buChar char="v"/>
            </a:pPr>
            <a:endParaRPr lang="en-US" sz="1800" dirty="0"/>
          </a:p>
          <a:p>
            <a:pPr marL="285750" lvl="0" indent="-285750">
              <a:buClr>
                <a:schemeClr val="accent2"/>
              </a:buClr>
              <a:buSzPct val="80000"/>
              <a:buFont typeface="Wingdings" panose="05000000000000000000" pitchFamily="2" charset="2"/>
              <a:buChar char="v"/>
            </a:pPr>
            <a:r>
              <a:rPr lang="en-US" sz="1800" dirty="0"/>
              <a:t>Environment variables</a:t>
            </a:r>
          </a:p>
          <a:p>
            <a:pPr marL="285750" lvl="0" indent="-285750">
              <a:buClr>
                <a:schemeClr val="accent2"/>
              </a:buClr>
              <a:buSzPct val="80000"/>
              <a:buFont typeface="Wingdings" panose="05000000000000000000" pitchFamily="2" charset="2"/>
              <a:buChar char="v"/>
            </a:pPr>
            <a:endParaRPr lang="en-US" sz="1800" dirty="0"/>
          </a:p>
          <a:p>
            <a:pPr marL="285750" lvl="0" indent="-285750">
              <a:buClr>
                <a:schemeClr val="accent2"/>
              </a:buClr>
              <a:buSzPct val="80000"/>
              <a:buFont typeface="Wingdings" panose="05000000000000000000" pitchFamily="2" charset="2"/>
              <a:buChar char="v"/>
            </a:pPr>
            <a:r>
              <a:rPr lang="en-US" sz="1800" dirty="0"/>
              <a:t>In-memory .NET objects</a:t>
            </a:r>
          </a:p>
          <a:p>
            <a:pPr marL="285750" lvl="0" indent="-285750">
              <a:buClr>
                <a:schemeClr val="accent2"/>
              </a:buClr>
              <a:buSzPct val="80000"/>
              <a:buFont typeface="Wingdings" panose="05000000000000000000" pitchFamily="2" charset="2"/>
              <a:buChar char="v"/>
            </a:pPr>
            <a:endParaRPr lang="en-US" sz="1800" dirty="0"/>
          </a:p>
          <a:p>
            <a:pPr marL="285750" lvl="0" indent="-285750">
              <a:buClr>
                <a:schemeClr val="accent2"/>
              </a:buClr>
              <a:buSzPct val="80000"/>
              <a:buFont typeface="Wingdings" panose="05000000000000000000" pitchFamily="2" charset="2"/>
              <a:buChar char="v"/>
            </a:pPr>
            <a:r>
              <a:rPr lang="en-US" sz="1800" dirty="0"/>
              <a:t>Command Line Arguments</a:t>
            </a:r>
          </a:p>
          <a:p>
            <a:pPr marL="285750" lvl="0" indent="-285750">
              <a:buClr>
                <a:schemeClr val="accent2"/>
              </a:buClr>
              <a:buSzPct val="80000"/>
              <a:buFont typeface="Wingdings" panose="05000000000000000000" pitchFamily="2" charset="2"/>
              <a:buChar char="v"/>
            </a:pPr>
            <a:endParaRPr lang="en-US" sz="1800" dirty="0"/>
          </a:p>
          <a:p>
            <a:pPr marL="285750" lvl="0" indent="-285750">
              <a:buClr>
                <a:schemeClr val="accent2"/>
              </a:buClr>
              <a:buSzPct val="80000"/>
              <a:buFont typeface="Wingdings" panose="05000000000000000000" pitchFamily="2" charset="2"/>
              <a:buChar char="v"/>
            </a:pPr>
            <a:r>
              <a:rPr lang="en-US" sz="1800" dirty="0"/>
              <a:t>Custom Providers</a:t>
            </a:r>
          </a:p>
          <a:p>
            <a:pPr marL="0" lvl="0" indent="0">
              <a:buNone/>
            </a:pPr>
            <a:endParaRPr lang="en-US" sz="1800" dirty="0"/>
          </a:p>
          <a:p>
            <a:pPr marL="0" indent="0">
              <a:buNone/>
            </a:pPr>
            <a:endParaRPr lang="en-US" sz="1800" dirty="0"/>
          </a:p>
          <a:p>
            <a:pPr marL="0" indent="0">
              <a:buNone/>
            </a:pPr>
            <a:endParaRPr lang="en-US" sz="1800" dirty="0"/>
          </a:p>
        </p:txBody>
      </p:sp>
      <p:sp>
        <p:nvSpPr>
          <p:cNvPr id="2" name="TextBox 1">
            <a:extLst>
              <a:ext uri="{FF2B5EF4-FFF2-40B4-BE49-F238E27FC236}">
                <a16:creationId xmlns:a16="http://schemas.microsoft.com/office/drawing/2014/main" id="{32F4ED7C-3702-368D-EA7C-CE5E26A7823F}"/>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2325787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9108BDB-2EE6-4693-B331-8A04E58F7D18}"/>
              </a:ext>
            </a:extLst>
          </p:cNvPr>
          <p:cNvSpPr/>
          <p:nvPr/>
        </p:nvSpPr>
        <p:spPr>
          <a:xfrm>
            <a:off x="1835561" y="1155210"/>
            <a:ext cx="2804598" cy="4253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http://interviewhappy.com/getdata</a:t>
            </a:r>
          </a:p>
        </p:txBody>
      </p:sp>
      <p:sp>
        <p:nvSpPr>
          <p:cNvPr id="7" name="Rectangle: Rounded Corners 6">
            <a:extLst>
              <a:ext uri="{FF2B5EF4-FFF2-40B4-BE49-F238E27FC236}">
                <a16:creationId xmlns:a16="http://schemas.microsoft.com/office/drawing/2014/main" id="{B3B3AB73-538D-47E4-A914-CEE83CD1A954}"/>
              </a:ext>
            </a:extLst>
          </p:cNvPr>
          <p:cNvSpPr/>
          <p:nvPr/>
        </p:nvSpPr>
        <p:spPr>
          <a:xfrm>
            <a:off x="7704515" y="1122258"/>
            <a:ext cx="2962689" cy="4253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http://interviewhappy.com/senddata</a:t>
            </a:r>
          </a:p>
        </p:txBody>
      </p:sp>
      <p:sp>
        <p:nvSpPr>
          <p:cNvPr id="8" name="Rectangle: Rounded Corners 7">
            <a:extLst>
              <a:ext uri="{FF2B5EF4-FFF2-40B4-BE49-F238E27FC236}">
                <a16:creationId xmlns:a16="http://schemas.microsoft.com/office/drawing/2014/main" id="{C7E4737F-B26E-4595-9A2F-F2B92A078E36}"/>
              </a:ext>
            </a:extLst>
          </p:cNvPr>
          <p:cNvSpPr/>
          <p:nvPr/>
        </p:nvSpPr>
        <p:spPr>
          <a:xfrm>
            <a:off x="7762572" y="2104585"/>
            <a:ext cx="2962689" cy="4253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http://xyz.com/senddata</a:t>
            </a:r>
          </a:p>
        </p:txBody>
      </p:sp>
      <p:sp>
        <p:nvSpPr>
          <p:cNvPr id="9" name="Rectangle: Rounded Corners 8">
            <a:extLst>
              <a:ext uri="{FF2B5EF4-FFF2-40B4-BE49-F238E27FC236}">
                <a16:creationId xmlns:a16="http://schemas.microsoft.com/office/drawing/2014/main" id="{AD6235AF-5906-469C-A946-136DFA796239}"/>
              </a:ext>
            </a:extLst>
          </p:cNvPr>
          <p:cNvSpPr/>
          <p:nvPr/>
        </p:nvSpPr>
        <p:spPr>
          <a:xfrm>
            <a:off x="7762572" y="3124352"/>
            <a:ext cx="2962689" cy="4253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http:// api.interviewhappy.com /senddata</a:t>
            </a:r>
          </a:p>
        </p:txBody>
      </p:sp>
      <p:cxnSp>
        <p:nvCxnSpPr>
          <p:cNvPr id="13" name="Straight Arrow Connector 12">
            <a:extLst>
              <a:ext uri="{FF2B5EF4-FFF2-40B4-BE49-F238E27FC236}">
                <a16:creationId xmlns:a16="http://schemas.microsoft.com/office/drawing/2014/main" id="{28E72148-54C6-4C3D-B456-74EBE34032F1}"/>
              </a:ext>
            </a:extLst>
          </p:cNvPr>
          <p:cNvCxnSpPr>
            <a:cxnSpLocks/>
          </p:cNvCxnSpPr>
          <p:nvPr/>
        </p:nvCxnSpPr>
        <p:spPr>
          <a:xfrm flipV="1">
            <a:off x="4803474" y="1267705"/>
            <a:ext cx="2746206" cy="37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BB649B-7A02-4FA5-B58F-DCFDF4107EAA}"/>
              </a:ext>
            </a:extLst>
          </p:cNvPr>
          <p:cNvCxnSpPr>
            <a:cxnSpLocks/>
          </p:cNvCxnSpPr>
          <p:nvPr/>
        </p:nvCxnSpPr>
        <p:spPr>
          <a:xfrm>
            <a:off x="5051130" y="1761822"/>
            <a:ext cx="2498550" cy="55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A68D682-FA1B-4E52-B25E-21254817241D}"/>
              </a:ext>
            </a:extLst>
          </p:cNvPr>
          <p:cNvCxnSpPr>
            <a:cxnSpLocks/>
          </p:cNvCxnSpPr>
          <p:nvPr/>
        </p:nvCxnSpPr>
        <p:spPr>
          <a:xfrm>
            <a:off x="3735562" y="1695095"/>
            <a:ext cx="3899347" cy="1517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BCFB1C-BD9B-48F2-8566-F07554AAFB0B}"/>
              </a:ext>
            </a:extLst>
          </p:cNvPr>
          <p:cNvCxnSpPr>
            <a:cxnSpLocks/>
          </p:cNvCxnSpPr>
          <p:nvPr/>
        </p:nvCxnSpPr>
        <p:spPr>
          <a:xfrm>
            <a:off x="2689356" y="1674609"/>
            <a:ext cx="4945553" cy="247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B2A8C22-7A6E-426C-85D6-F483A125F80D}"/>
              </a:ext>
            </a:extLst>
          </p:cNvPr>
          <p:cNvCxnSpPr>
            <a:cxnSpLocks/>
          </p:cNvCxnSpPr>
          <p:nvPr/>
        </p:nvCxnSpPr>
        <p:spPr>
          <a:xfrm>
            <a:off x="2088133" y="1645812"/>
            <a:ext cx="5546776" cy="3504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66D0678-77E4-4A4E-B7B9-F6734888440F}"/>
              </a:ext>
            </a:extLst>
          </p:cNvPr>
          <p:cNvCxnSpPr>
            <a:cxnSpLocks/>
          </p:cNvCxnSpPr>
          <p:nvPr/>
        </p:nvCxnSpPr>
        <p:spPr>
          <a:xfrm flipH="1">
            <a:off x="4803475" y="1428394"/>
            <a:ext cx="27462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85239DE-7C3B-4BB9-B9A7-B520D3ACC035}"/>
              </a:ext>
            </a:extLst>
          </p:cNvPr>
          <p:cNvCxnSpPr>
            <a:cxnSpLocks/>
          </p:cNvCxnSpPr>
          <p:nvPr/>
        </p:nvCxnSpPr>
        <p:spPr>
          <a:xfrm flipH="1" flipV="1">
            <a:off x="4788393" y="1844123"/>
            <a:ext cx="2761287" cy="631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0DA8E39-E784-41B2-96C4-4664FDA8B549}"/>
              </a:ext>
            </a:extLst>
          </p:cNvPr>
          <p:cNvCxnSpPr>
            <a:cxnSpLocks/>
          </p:cNvCxnSpPr>
          <p:nvPr/>
        </p:nvCxnSpPr>
        <p:spPr>
          <a:xfrm flipH="1" flipV="1">
            <a:off x="3607899" y="1815417"/>
            <a:ext cx="3941781" cy="1536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1C5B05C-DADB-40C3-95CF-09C1BC0010B3}"/>
              </a:ext>
            </a:extLst>
          </p:cNvPr>
          <p:cNvCxnSpPr>
            <a:cxnSpLocks/>
          </p:cNvCxnSpPr>
          <p:nvPr/>
        </p:nvCxnSpPr>
        <p:spPr>
          <a:xfrm flipH="1" flipV="1">
            <a:off x="2469299" y="1648424"/>
            <a:ext cx="5165610" cy="2706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E8052DC-D594-408D-AA61-4F3BBB3A41D8}"/>
              </a:ext>
            </a:extLst>
          </p:cNvPr>
          <p:cNvCxnSpPr>
            <a:cxnSpLocks/>
          </p:cNvCxnSpPr>
          <p:nvPr/>
        </p:nvCxnSpPr>
        <p:spPr>
          <a:xfrm flipH="1" flipV="1">
            <a:off x="1838073" y="1724715"/>
            <a:ext cx="5796836" cy="3696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 name="Graphic 34" descr="Checkmark with solid fill">
            <a:extLst>
              <a:ext uri="{FF2B5EF4-FFF2-40B4-BE49-F238E27FC236}">
                <a16:creationId xmlns:a16="http://schemas.microsoft.com/office/drawing/2014/main" id="{92589C9D-B8EA-423E-82F7-D667F386879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8974" y="1487239"/>
            <a:ext cx="255163" cy="371072"/>
          </a:xfrm>
          <a:prstGeom prst="rect">
            <a:avLst/>
          </a:prstGeom>
        </p:spPr>
      </p:pic>
      <p:pic>
        <p:nvPicPr>
          <p:cNvPr id="37" name="Graphic 36" descr="Badge Cross with solid fill">
            <a:extLst>
              <a:ext uri="{FF2B5EF4-FFF2-40B4-BE49-F238E27FC236}">
                <a16:creationId xmlns:a16="http://schemas.microsoft.com/office/drawing/2014/main" id="{C45E6BD3-595D-414F-A1F9-65F6D6561DE1}"/>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15496" y="2157801"/>
            <a:ext cx="364241" cy="355146"/>
          </a:xfrm>
          <a:prstGeom prst="rect">
            <a:avLst/>
          </a:prstGeom>
        </p:spPr>
      </p:pic>
      <p:pic>
        <p:nvPicPr>
          <p:cNvPr id="38" name="Graphic 37" descr="Badge Cross with solid fill">
            <a:extLst>
              <a:ext uri="{FF2B5EF4-FFF2-40B4-BE49-F238E27FC236}">
                <a16:creationId xmlns:a16="http://schemas.microsoft.com/office/drawing/2014/main" id="{BE9483D8-D36A-441E-8753-A4EA055B4F0C}"/>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74503" y="2647469"/>
            <a:ext cx="364241" cy="389799"/>
          </a:xfrm>
          <a:prstGeom prst="rect">
            <a:avLst/>
          </a:prstGeom>
        </p:spPr>
      </p:pic>
      <p:pic>
        <p:nvPicPr>
          <p:cNvPr id="39" name="Graphic 38" descr="Badge Cross with solid fill">
            <a:extLst>
              <a:ext uri="{FF2B5EF4-FFF2-40B4-BE49-F238E27FC236}">
                <a16:creationId xmlns:a16="http://schemas.microsoft.com/office/drawing/2014/main" id="{6FAD1B1E-F774-40A3-A0BA-9E9C30B214E1}"/>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3114" y="3251698"/>
            <a:ext cx="364241" cy="342588"/>
          </a:xfrm>
          <a:prstGeom prst="rect">
            <a:avLst/>
          </a:prstGeom>
        </p:spPr>
      </p:pic>
      <p:pic>
        <p:nvPicPr>
          <p:cNvPr id="40" name="Graphic 39" descr="Badge Cross with solid fill">
            <a:extLst>
              <a:ext uri="{FF2B5EF4-FFF2-40B4-BE49-F238E27FC236}">
                <a16:creationId xmlns:a16="http://schemas.microsoft.com/office/drawing/2014/main" id="{851FE233-BF90-4A27-AD71-39B526B76B5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80011" y="3740831"/>
            <a:ext cx="364241" cy="340930"/>
          </a:xfrm>
          <a:prstGeom prst="rect">
            <a:avLst/>
          </a:prstGeom>
        </p:spPr>
      </p:pic>
      <p:sp>
        <p:nvSpPr>
          <p:cNvPr id="36" name="Rectangle: Rounded Corners 35">
            <a:extLst>
              <a:ext uri="{FF2B5EF4-FFF2-40B4-BE49-F238E27FC236}">
                <a16:creationId xmlns:a16="http://schemas.microsoft.com/office/drawing/2014/main" id="{87087F1B-5769-4709-962D-4DA782D87B46}"/>
              </a:ext>
            </a:extLst>
          </p:cNvPr>
          <p:cNvSpPr/>
          <p:nvPr/>
        </p:nvSpPr>
        <p:spPr>
          <a:xfrm>
            <a:off x="7704514" y="4081761"/>
            <a:ext cx="2962689" cy="4253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https://interviewhappy.com/senddata</a:t>
            </a:r>
          </a:p>
        </p:txBody>
      </p:sp>
      <p:sp>
        <p:nvSpPr>
          <p:cNvPr id="41" name="Rectangle: Rounded Corners 40">
            <a:extLst>
              <a:ext uri="{FF2B5EF4-FFF2-40B4-BE49-F238E27FC236}">
                <a16:creationId xmlns:a16="http://schemas.microsoft.com/office/drawing/2014/main" id="{5C742C0B-8247-4D89-96D5-DB6122EA5928}"/>
              </a:ext>
            </a:extLst>
          </p:cNvPr>
          <p:cNvSpPr/>
          <p:nvPr/>
        </p:nvSpPr>
        <p:spPr>
          <a:xfrm>
            <a:off x="7762571" y="5064088"/>
            <a:ext cx="2962689" cy="42537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http://interviewhappy.com:12/senddata</a:t>
            </a:r>
          </a:p>
        </p:txBody>
      </p:sp>
      <p:pic>
        <p:nvPicPr>
          <p:cNvPr id="80" name="Picture 2" descr="A Guide to Solving Those Mystifying CORS Issues">
            <a:extLst>
              <a:ext uri="{FF2B5EF4-FFF2-40B4-BE49-F238E27FC236}">
                <a16:creationId xmlns:a16="http://schemas.microsoft.com/office/drawing/2014/main" id="{7CCE9A0D-727D-41F8-B28E-B84B6801802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749738" y="5869013"/>
            <a:ext cx="6035557" cy="65621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What is CORS in ASP.NET Core?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Why is CORS restriction required? How to fix CORS error?</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42"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8D62BF64-D75E-4918-A9FA-A3B8FF1E161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709190" y="271383"/>
            <a:ext cx="708721" cy="281964"/>
          </a:xfrm>
          <a:prstGeom prst="rect">
            <a:avLst/>
          </a:prstGeom>
        </p:spPr>
      </p:pic>
      <p:sp>
        <p:nvSpPr>
          <p:cNvPr id="3" name="Octagon 2">
            <a:extLst>
              <a:ext uri="{FF2B5EF4-FFF2-40B4-BE49-F238E27FC236}">
                <a16:creationId xmlns:a16="http://schemas.microsoft.com/office/drawing/2014/main" id="{8582435E-04AF-8B4D-575E-569D4F64E3E4}"/>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Q230</a:t>
            </a:r>
          </a:p>
        </p:txBody>
      </p:sp>
      <p:sp>
        <p:nvSpPr>
          <p:cNvPr id="4" name="Title 3">
            <a:extLst>
              <a:ext uri="{FF2B5EF4-FFF2-40B4-BE49-F238E27FC236}">
                <a16:creationId xmlns:a16="http://schemas.microsoft.com/office/drawing/2014/main" id="{C4DA41F8-9C06-B1F8-CFB2-957894627CFD}"/>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Q230. What is CORS? Why is CORS restriction is required? How to fix CORS error?</a:t>
            </a:r>
            <a:endParaRPr lang="en-IN" dirty="0"/>
          </a:p>
        </p:txBody>
      </p:sp>
      <p:sp>
        <p:nvSpPr>
          <p:cNvPr id="10" name="TextBox 9">
            <a:extLst>
              <a:ext uri="{FF2B5EF4-FFF2-40B4-BE49-F238E27FC236}">
                <a16:creationId xmlns:a16="http://schemas.microsoft.com/office/drawing/2014/main" id="{FC6A312C-785F-3CBA-156B-125C89FF07FC}"/>
              </a:ext>
            </a:extLst>
          </p:cNvPr>
          <p:cNvSpPr txBox="1"/>
          <p:nvPr/>
        </p:nvSpPr>
        <p:spPr>
          <a:xfrm>
            <a:off x="600801" y="4923215"/>
            <a:ext cx="4784353" cy="1569660"/>
          </a:xfrm>
          <a:prstGeom prst="rect">
            <a:avLst/>
          </a:prstGeom>
          <a:noFill/>
        </p:spPr>
        <p:txBody>
          <a:bodyPr wrap="square">
            <a:spAutoFit/>
          </a:bodyPr>
          <a:lstStyle/>
          <a:p>
            <a:pPr marL="285750" indent="-285750">
              <a:buClr>
                <a:schemeClr val="accent2"/>
              </a:buClr>
              <a:buSzPct val="80000"/>
              <a:buFont typeface="Wingdings" panose="05000000000000000000" pitchFamily="2" charset="2"/>
              <a:buChar char="v"/>
            </a:pPr>
            <a:r>
              <a:rPr lang="en-US" sz="1600" dirty="0"/>
              <a:t>CORS stands for Cross-Origin Resource Sharing.</a:t>
            </a:r>
          </a:p>
          <a:p>
            <a:pPr marL="285750" indent="-285750">
              <a:buClr>
                <a:schemeClr val="accent2"/>
              </a:buClr>
              <a:buSzPct val="80000"/>
              <a:buFont typeface="Wingdings" panose="05000000000000000000" pitchFamily="2" charset="2"/>
              <a:buChar char="v"/>
            </a:pPr>
            <a:endParaRPr lang="en-US" sz="1600" dirty="0"/>
          </a:p>
          <a:p>
            <a:pPr marL="285750" indent="-285750">
              <a:buClr>
                <a:schemeClr val="accent2"/>
              </a:buClr>
              <a:buSzPct val="80000"/>
              <a:buFont typeface="Wingdings" panose="05000000000000000000" pitchFamily="2" charset="2"/>
              <a:buChar char="v"/>
            </a:pPr>
            <a:r>
              <a:rPr lang="en-US" sz="1600" dirty="0"/>
              <a:t>CORS is a security feature implemented in web browsers that restricts web pages or scripts from making requests to a different domain than the one that served the web page. </a:t>
            </a:r>
          </a:p>
        </p:txBody>
      </p:sp>
      <p:sp>
        <p:nvSpPr>
          <p:cNvPr id="2" name="TextBox 1">
            <a:extLst>
              <a:ext uri="{FF2B5EF4-FFF2-40B4-BE49-F238E27FC236}">
                <a16:creationId xmlns:a16="http://schemas.microsoft.com/office/drawing/2014/main" id="{D4042FC3-F5C8-C43B-5680-9E35FC5D3B7D}"/>
              </a:ext>
            </a:extLst>
          </p:cNvPr>
          <p:cNvSpPr txBox="1"/>
          <p:nvPr/>
        </p:nvSpPr>
        <p:spPr>
          <a:xfrm>
            <a:off x="10405730" y="6464930"/>
            <a:ext cx="1786270" cy="307777"/>
          </a:xfrm>
          <a:prstGeom prst="rect">
            <a:avLst/>
          </a:prstGeom>
          <a:noFill/>
        </p:spPr>
        <p:txBody>
          <a:bodyPr wrap="square">
            <a:spAutoFit/>
          </a:bodyPr>
          <a:lstStyle/>
          <a:p>
            <a:r>
              <a:rPr lang="en-US" sz="1400" dirty="0">
                <a:hlinkClick r:id="rId10" action="ppaction://hlinksldjump"/>
              </a:rPr>
              <a:t>back to chapter index</a:t>
            </a:r>
            <a:endParaRPr lang="en-IN" sz="1400" dirty="0"/>
          </a:p>
        </p:txBody>
      </p:sp>
    </p:spTree>
    <p:extLst>
      <p:ext uri="{BB962C8B-B14F-4D97-AF65-F5344CB8AC3E}">
        <p14:creationId xmlns:p14="http://schemas.microsoft.com/office/powerpoint/2010/main" val="247770025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4C9F0AA-3009-4F6E-B853-F5EF517737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29022" y="1857064"/>
            <a:ext cx="4856273" cy="4384790"/>
          </a:xfrm>
          <a:prstGeom prst="rect">
            <a:avLst/>
          </a:prstGeom>
        </p:spPr>
      </p:pic>
      <p:sp>
        <p:nvSpPr>
          <p:cNvPr id="9" name="Rectangle 8">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What is CORS in ASP.NET Core?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Why is CORS restriction required? How to fix CORS error?</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10"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247687E-4891-4169-856E-A269E439BD6B}"/>
              </a:ext>
            </a:extLst>
          </p:cNvPr>
          <p:cNvSpPr txBox="1"/>
          <p:nvPr/>
        </p:nvSpPr>
        <p:spPr>
          <a:xfrm>
            <a:off x="570664" y="2831690"/>
            <a:ext cx="5525336" cy="1217769"/>
          </a:xfrm>
          <a:prstGeom prst="rect">
            <a:avLst/>
          </a:prstGeom>
          <a:noFill/>
        </p:spPr>
        <p:txBody>
          <a:bodyPr wrap="square">
            <a:spAutoFit/>
          </a:bodyPr>
          <a:lstStyle/>
          <a:p>
            <a:pPr marL="285750" marR="0" lvl="0" indent="-285750" algn="l" defTabSz="914400" rtl="0" eaLnBrk="1" fontAlgn="auto" latinLnBrk="0" hangingPunct="1">
              <a:lnSpc>
                <a:spcPct val="90000"/>
              </a:lnSpc>
              <a:spcBef>
                <a:spcPts val="1000"/>
              </a:spcBef>
              <a:spcAft>
                <a:spcPts val="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Why CORS is required?</a:t>
            </a:r>
          </a:p>
          <a:p>
            <a:pPr marL="0" marR="0" lvl="0" indent="0" algn="l" defTabSz="914400" rtl="0" eaLnBrk="1" fontAlgn="auto" latinLnBrk="0" hangingPunct="1">
              <a:lnSpc>
                <a:spcPct val="90000"/>
              </a:lnSpc>
              <a:spcBef>
                <a:spcPts val="1000"/>
              </a:spcBef>
              <a:spcAft>
                <a:spcPts val="0"/>
              </a:spcAft>
              <a:buClr>
                <a:srgbClr val="ED7D31"/>
              </a:buClr>
              <a:buSzPct val="80000"/>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Because of security reason. So that you can make your api secure by default. Otherwise, any external website can try to access your data.</a:t>
            </a:r>
          </a:p>
        </p:txBody>
      </p:sp>
      <p:sp>
        <p:nvSpPr>
          <p:cNvPr id="16" name="TextBox 15">
            <a:extLst>
              <a:ext uri="{FF2B5EF4-FFF2-40B4-BE49-F238E27FC236}">
                <a16:creationId xmlns:a16="http://schemas.microsoft.com/office/drawing/2014/main" id="{DFE4F4AD-D548-4615-A10B-B3690C07525B}"/>
              </a:ext>
            </a:extLst>
          </p:cNvPr>
          <p:cNvSpPr txBox="1"/>
          <p:nvPr/>
        </p:nvSpPr>
        <p:spPr>
          <a:xfrm>
            <a:off x="570664" y="4646545"/>
            <a:ext cx="5137409" cy="1595309"/>
          </a:xfrm>
          <a:prstGeom prst="rect">
            <a:avLst/>
          </a:prstGeom>
          <a:noFill/>
        </p:spPr>
        <p:txBody>
          <a:bodyPr wrap="square">
            <a:spAutoFit/>
          </a:bodyPr>
          <a:lstStyle/>
          <a:p>
            <a:pPr marL="285750" marR="0" lvl="0" indent="-285750" algn="l" defTabSz="914400" rtl="0" eaLnBrk="1" fontAlgn="auto" latinLnBrk="0" hangingPunct="1">
              <a:lnSpc>
                <a:spcPct val="90000"/>
              </a:lnSpc>
              <a:spcBef>
                <a:spcPts val="1000"/>
              </a:spcBef>
              <a:spcAft>
                <a:spcPts val="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How to fix CORS error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90000"/>
              </a:lnSpc>
              <a:spcBef>
                <a:spcPts val="1000"/>
              </a:spcBef>
              <a:spcAft>
                <a:spcPts val="0"/>
              </a:spcAft>
              <a:buClr>
                <a:srgbClr val="ED7D31"/>
              </a:buClr>
              <a:buSzPct val="80000"/>
              <a:buFontTx/>
              <a:buAutoNum type="arabicPeriod"/>
              <a:tabLst/>
              <a:defRPr/>
            </a:pPr>
            <a:r>
              <a:rPr kumimoji="0" lang="en-US" altLang="en-US" sz="1800" b="0" i="0" u="none" strike="noStrike" kern="1200" cap="none" spc="0" normalizeH="0" baseline="0" noProof="0" dirty="0">
                <a:ln>
                  <a:noFill/>
                </a:ln>
                <a:solidFill>
                  <a:srgbClr val="232629"/>
                </a:solidFill>
                <a:effectLst/>
                <a:uLnTx/>
                <a:uFillTx/>
                <a:latin typeface="Calibri" panose="020F0502020204030204"/>
                <a:ea typeface="+mn-ea"/>
                <a:cs typeface="+mn-cs"/>
              </a:rPr>
              <a:t>Add </a:t>
            </a:r>
            <a:r>
              <a:rPr kumimoji="0" lang="en-US" altLang="en-US" sz="1800" b="0" i="0" u="none" strike="noStrike" kern="1200" cap="none" spc="0" normalizeH="0" baseline="0" noProof="0" dirty="0" err="1">
                <a:ln>
                  <a:noFill/>
                </a:ln>
                <a:solidFill>
                  <a:srgbClr val="232629"/>
                </a:solidFill>
                <a:effectLst/>
                <a:uLnTx/>
                <a:uFillTx/>
                <a:latin typeface="Calibri" panose="020F0502020204030204"/>
                <a:ea typeface="+mn-ea"/>
                <a:cs typeface="+mn-cs"/>
              </a:rPr>
              <a:t>Microsoft.AspNetCore.Cors</a:t>
            </a:r>
            <a:r>
              <a:rPr kumimoji="0" lang="en-US" altLang="en-US" sz="1800" b="0" i="0" u="none" strike="noStrike" kern="1200" cap="none" spc="0" normalizeH="0" baseline="0" noProof="0" dirty="0">
                <a:ln>
                  <a:noFill/>
                </a:ln>
                <a:solidFill>
                  <a:srgbClr val="232629"/>
                </a:solidFill>
                <a:effectLst/>
                <a:uLnTx/>
                <a:uFillTx/>
                <a:latin typeface="Calibri" panose="020F0502020204030204"/>
                <a:ea typeface="+mn-ea"/>
                <a:cs typeface="+mn-cs"/>
              </a:rPr>
              <a:t> </a:t>
            </a:r>
            <a:r>
              <a:rPr kumimoji="0" lang="en-US" altLang="en-US" sz="1800" b="0" i="0" u="none" strike="noStrike" kern="1200" cap="none" spc="0" normalizeH="0" baseline="0" noProof="0" dirty="0" err="1">
                <a:ln>
                  <a:noFill/>
                </a:ln>
                <a:solidFill>
                  <a:srgbClr val="232629"/>
                </a:solidFill>
                <a:effectLst/>
                <a:uLnTx/>
                <a:uFillTx/>
                <a:latin typeface="Calibri" panose="020F0502020204030204"/>
                <a:ea typeface="+mn-ea"/>
                <a:cs typeface="+mn-cs"/>
              </a:rPr>
              <a:t>nuget</a:t>
            </a:r>
            <a:r>
              <a:rPr kumimoji="0" lang="en-US" altLang="en-US" sz="1800" b="0" i="0" u="none" strike="noStrike" kern="1200" cap="none" spc="0" normalizeH="0" baseline="0" noProof="0" dirty="0">
                <a:ln>
                  <a:noFill/>
                </a:ln>
                <a:solidFill>
                  <a:srgbClr val="232629"/>
                </a:solidFill>
                <a:effectLst/>
                <a:uLnTx/>
                <a:uFillTx/>
                <a:latin typeface="Calibri" panose="020F0502020204030204"/>
                <a:ea typeface="+mn-ea"/>
                <a:cs typeface="+mn-cs"/>
              </a:rPr>
              <a:t> package to your project.</a:t>
            </a:r>
          </a:p>
          <a:p>
            <a:pPr marL="342900" marR="0" lvl="0" indent="-342900" algn="l" defTabSz="914400" rtl="0" eaLnBrk="1" fontAlgn="auto" latinLnBrk="0" hangingPunct="1">
              <a:lnSpc>
                <a:spcPct val="90000"/>
              </a:lnSpc>
              <a:spcBef>
                <a:spcPts val="1000"/>
              </a:spcBef>
              <a:spcAft>
                <a:spcPts val="0"/>
              </a:spcAft>
              <a:buClr>
                <a:srgbClr val="ED7D31"/>
              </a:buClr>
              <a:buSzPct val="80000"/>
              <a:buFontTx/>
              <a:buAutoNum type="arabicPeriod"/>
              <a:tabLst/>
              <a:defRPr/>
            </a:pPr>
            <a:r>
              <a:rPr kumimoji="0" lang="en-US" altLang="en-US" sz="1800" b="0" i="0" u="none" strike="noStrike" kern="1200" cap="none" spc="0" normalizeH="0" baseline="0" noProof="0" dirty="0">
                <a:ln>
                  <a:noFill/>
                </a:ln>
                <a:solidFill>
                  <a:srgbClr val="232629"/>
                </a:solidFill>
                <a:effectLst/>
                <a:uLnTx/>
                <a:uFillTx/>
                <a:latin typeface="Calibri" panose="020F0502020204030204"/>
                <a:ea typeface="+mn-ea"/>
                <a:cs typeface="+mn-cs"/>
              </a:rPr>
              <a:t>In startup class, edit the Configure and ConfigureServices method.</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altLang="en-US" sz="1800" b="0" i="0" u="none" strike="noStrike" kern="1200" cap="none" spc="0" normalizeH="0" baseline="0" noProof="0" dirty="0">
              <a:ln>
                <a:noFill/>
              </a:ln>
              <a:solidFill>
                <a:srgbClr val="232629"/>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58BACBC7-FF5D-2BA0-9BF4-3ACD247C893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09190" y="271383"/>
            <a:ext cx="708721" cy="281964"/>
          </a:xfrm>
          <a:prstGeom prst="rect">
            <a:avLst/>
          </a:prstGeom>
        </p:spPr>
      </p:pic>
      <p:sp>
        <p:nvSpPr>
          <p:cNvPr id="3" name="Content Placeholder 1">
            <a:extLst>
              <a:ext uri="{FF2B5EF4-FFF2-40B4-BE49-F238E27FC236}">
                <a16:creationId xmlns:a16="http://schemas.microsoft.com/office/drawing/2014/main" id="{5F503109-E0B2-F4C5-D5AF-805DDFA44111}"/>
              </a:ext>
            </a:extLst>
          </p:cNvPr>
          <p:cNvSpPr txBox="1">
            <a:spLocks/>
          </p:cNvSpPr>
          <p:nvPr/>
        </p:nvSpPr>
        <p:spPr>
          <a:xfrm>
            <a:off x="570664" y="990386"/>
            <a:ext cx="4914533" cy="21564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CORS stands for Cross-Origin Resource Sharing.</a:t>
            </a:r>
          </a:p>
          <a:p>
            <a:pPr marL="228600" marR="0" lvl="0" indent="-228600" algn="l" defTabSz="914400" rtl="0" eaLnBrk="1" fontAlgn="auto" latinLnBrk="0" hangingPunct="1">
              <a:lnSpc>
                <a:spcPct val="90000"/>
              </a:lnSpc>
              <a:spcBef>
                <a:spcPts val="100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CORS is a security feature implemented in web browsers that restricts web pages or scripts from making requests to a different domain than the one that served the web page.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Octagon 3">
            <a:extLst>
              <a:ext uri="{FF2B5EF4-FFF2-40B4-BE49-F238E27FC236}">
                <a16:creationId xmlns:a16="http://schemas.microsoft.com/office/drawing/2014/main" id="{CF1A0C21-ECBD-3451-6753-A1B6A59DC8ED}"/>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Q230</a:t>
            </a:r>
          </a:p>
        </p:txBody>
      </p:sp>
      <p:sp>
        <p:nvSpPr>
          <p:cNvPr id="5" name="TextBox 4">
            <a:extLst>
              <a:ext uri="{FF2B5EF4-FFF2-40B4-BE49-F238E27FC236}">
                <a16:creationId xmlns:a16="http://schemas.microsoft.com/office/drawing/2014/main" id="{1BF5B07E-DC87-03F7-45B3-FCEC99E82021}"/>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1900205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In-Memory caching &amp; Distributed Caching?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11"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3">
            <a:extLst>
              <a:ext uri="{FF2B5EF4-FFF2-40B4-BE49-F238E27FC236}">
                <a16:creationId xmlns:a16="http://schemas.microsoft.com/office/drawing/2014/main" id="{A573F7B3-2626-466B-B1ED-DDE979430E0E}"/>
              </a:ext>
            </a:extLst>
          </p:cNvPr>
          <p:cNvGraphicFramePr>
            <a:graphicFrameLocks noGrp="1"/>
          </p:cNvGraphicFramePr>
          <p:nvPr/>
        </p:nvGraphicFramePr>
        <p:xfrm>
          <a:off x="1107357" y="1042988"/>
          <a:ext cx="9324022" cy="2560320"/>
        </p:xfrm>
        <a:graphic>
          <a:graphicData uri="http://schemas.openxmlformats.org/drawingml/2006/table">
            <a:tbl>
              <a:tblPr firstRow="1" bandRow="1">
                <a:tableStyleId>{68D230F3-CF80-4859-8CE7-A43EE81993B5}</a:tableStyleId>
              </a:tblPr>
              <a:tblGrid>
                <a:gridCol w="4662011">
                  <a:extLst>
                    <a:ext uri="{9D8B030D-6E8A-4147-A177-3AD203B41FA5}">
                      <a16:colId xmlns:a16="http://schemas.microsoft.com/office/drawing/2014/main" val="2448219050"/>
                    </a:ext>
                  </a:extLst>
                </a:gridCol>
                <a:gridCol w="4662011">
                  <a:extLst>
                    <a:ext uri="{9D8B030D-6E8A-4147-A177-3AD203B41FA5}">
                      <a16:colId xmlns:a16="http://schemas.microsoft.com/office/drawing/2014/main" val="1694559512"/>
                    </a:ext>
                  </a:extLst>
                </a:gridCol>
              </a:tblGrid>
              <a:tr h="0">
                <a:tc>
                  <a:txBody>
                    <a:bodyPr/>
                    <a:lstStyle/>
                    <a:p>
                      <a:pPr algn="ctr"/>
                      <a:r>
                        <a:rPr lang="en-US" sz="1600" dirty="0"/>
                        <a:t>In-Memory Caching</a:t>
                      </a:r>
                      <a:endParaRPr lang="en-US" sz="1600" dirty="0">
                        <a:latin typeface="+mn-lt"/>
                      </a:endParaRPr>
                    </a:p>
                  </a:txBody>
                  <a:tcPr marL="365760" marR="365760" marT="182880" marB="182880"/>
                </a:tc>
                <a:tc>
                  <a:txBody>
                    <a:bodyPr/>
                    <a:lstStyle/>
                    <a:p>
                      <a:pPr algn="ctr"/>
                      <a:r>
                        <a:rPr lang="en-US" sz="1600" dirty="0"/>
                        <a:t>Distributed Caching</a:t>
                      </a:r>
                      <a:endParaRPr lang="en-US" sz="1600" dirty="0">
                        <a:latin typeface="+mn-lt"/>
                      </a:endParaRPr>
                    </a:p>
                  </a:txBody>
                  <a:tcPr marL="365760" marR="365760" marT="182880" marB="182880"/>
                </a:tc>
                <a:extLst>
                  <a:ext uri="{0D108BD9-81ED-4DB2-BD59-A6C34878D82A}">
                    <a16:rowId xmlns:a16="http://schemas.microsoft.com/office/drawing/2014/main" val="93763551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1. </a:t>
                      </a:r>
                      <a:r>
                        <a:rPr kumimoji="0" lang="en-US" sz="1600" b="0" u="none" strike="noStrike" kern="1200" cap="none" spc="0" normalizeH="0" baseline="0" noProof="0" dirty="0">
                          <a:ln>
                            <a:noFill/>
                          </a:ln>
                          <a:solidFill>
                            <a:srgbClr val="212121"/>
                          </a:solidFill>
                          <a:effectLst/>
                          <a:uLnTx/>
                          <a:uFillTx/>
                        </a:rPr>
                        <a:t>It’s the normal way of caching.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rgbClr val="212121"/>
                          </a:solidFill>
                          <a:effectLst/>
                          <a:uLnTx/>
                          <a:uFillTx/>
                        </a:rPr>
                        <a:t>In this cache is stored in the memory of a </a:t>
                      </a:r>
                      <a:r>
                        <a:rPr kumimoji="0" lang="en-US" sz="1600" b="1" u="none" strike="noStrike" kern="1200" cap="none" spc="0" normalizeH="0" baseline="0" noProof="0" dirty="0">
                          <a:ln>
                            <a:noFill/>
                          </a:ln>
                          <a:solidFill>
                            <a:srgbClr val="212121"/>
                          </a:solidFill>
                          <a:effectLst/>
                          <a:uLnTx/>
                          <a:uFillTx/>
                        </a:rPr>
                        <a:t>single server</a:t>
                      </a:r>
                      <a:r>
                        <a:rPr kumimoji="0" lang="en-US" sz="1600" b="0" u="none" strike="noStrike" kern="1200" cap="none" spc="0" normalizeH="0" baseline="0" noProof="0" dirty="0">
                          <a:ln>
                            <a:noFill/>
                          </a:ln>
                          <a:solidFill>
                            <a:srgbClr val="212121"/>
                          </a:solidFill>
                          <a:effectLst/>
                          <a:uLnTx/>
                          <a:uFillTx/>
                        </a:rPr>
                        <a:t> which is hosting the application. </a:t>
                      </a:r>
                      <a:endParaRPr lang="en-US" sz="1600" dirty="0">
                        <a:latin typeface="+mn-lt"/>
                      </a:endParaRPr>
                    </a:p>
                  </a:txBody>
                  <a:tcPr marL="365760" marR="365760" marT="182880" marB="182880"/>
                </a:tc>
                <a:tc>
                  <a:txBody>
                    <a:bodyPr/>
                    <a:lstStyle/>
                    <a:p>
                      <a:r>
                        <a:rPr kumimoji="0" lang="en-US" sz="1600" b="0" u="none" strike="noStrike" kern="1200" cap="none" spc="0" normalizeH="0" baseline="0" noProof="0" dirty="0">
                          <a:ln>
                            <a:noFill/>
                          </a:ln>
                          <a:solidFill>
                            <a:srgbClr val="212121"/>
                          </a:solidFill>
                          <a:effectLst/>
                          <a:uLnTx/>
                          <a:uFillTx/>
                        </a:rPr>
                        <a:t>Distributed caching is when you want to handle caching outside of your application. A different server is used for store cached data.</a:t>
                      </a:r>
                      <a:endParaRPr lang="en-US" sz="1600" dirty="0">
                        <a:latin typeface="+mn-lt"/>
                      </a:endParaRPr>
                    </a:p>
                  </a:txBody>
                  <a:tcPr marL="182880" marR="182880" marT="182880" marB="182880"/>
                </a:tc>
                <a:extLst>
                  <a:ext uri="{0D108BD9-81ED-4DB2-BD59-A6C34878D82A}">
                    <a16:rowId xmlns:a16="http://schemas.microsoft.com/office/drawing/2014/main" val="520026679"/>
                  </a:ext>
                </a:extLst>
              </a:tr>
              <a:tr h="0">
                <a:tc>
                  <a:txBody>
                    <a:bodyPr/>
                    <a:lstStyle/>
                    <a:p>
                      <a:r>
                        <a:rPr lang="en-US" sz="1600" dirty="0"/>
                        <a:t>2. It can be implemented with the </a:t>
                      </a:r>
                      <a:r>
                        <a:rPr lang="en-US" sz="1600" dirty="0" err="1"/>
                        <a:t>IMemoryCache</a:t>
                      </a:r>
                      <a:r>
                        <a:rPr lang="en-US" sz="1600" dirty="0"/>
                        <a:t> Interface in ASP.NET Core.</a:t>
                      </a:r>
                      <a:endParaRPr lang="en-US" sz="1600" dirty="0">
                        <a:latin typeface="+mn-lt"/>
                      </a:endParaRPr>
                    </a:p>
                  </a:txBody>
                  <a:tcPr marL="365760" marR="365760" marT="182880" marB="182880"/>
                </a:tc>
                <a:tc>
                  <a:txBody>
                    <a:bodyPr/>
                    <a:lstStyle/>
                    <a:p>
                      <a:r>
                        <a:rPr lang="en-US" sz="1600" dirty="0"/>
                        <a:t>It can be implemented with the help of Redis Cache.</a:t>
                      </a:r>
                      <a:endParaRPr lang="en-US" sz="1600" dirty="0">
                        <a:latin typeface="+mn-lt"/>
                      </a:endParaRPr>
                    </a:p>
                  </a:txBody>
                  <a:tcPr marL="365760" marR="365760" marT="182880" marB="182880"/>
                </a:tc>
                <a:extLst>
                  <a:ext uri="{0D108BD9-81ED-4DB2-BD59-A6C34878D82A}">
                    <a16:rowId xmlns:a16="http://schemas.microsoft.com/office/drawing/2014/main" val="2604778521"/>
                  </a:ext>
                </a:extLst>
              </a:tr>
            </a:tbl>
          </a:graphicData>
        </a:graphic>
      </p:graphicFrame>
      <p:sp>
        <p:nvSpPr>
          <p:cNvPr id="10" name="TextBox 9">
            <a:extLst>
              <a:ext uri="{FF2B5EF4-FFF2-40B4-BE49-F238E27FC236}">
                <a16:creationId xmlns:a16="http://schemas.microsoft.com/office/drawing/2014/main" id="{99FBF856-C513-40DA-8FD6-2A37BA338D2F}"/>
              </a:ext>
            </a:extLst>
          </p:cNvPr>
          <p:cNvSpPr txBox="1"/>
          <p:nvPr/>
        </p:nvSpPr>
        <p:spPr>
          <a:xfrm>
            <a:off x="805492" y="3936255"/>
            <a:ext cx="5017792"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600" b="0" i="0" u="none" strike="noStrike" kern="1200" cap="none" spc="0" normalizeH="0" baseline="0" noProof="0" dirty="0">
                <a:ln>
                  <a:noFill/>
                </a:ln>
                <a:solidFill>
                  <a:srgbClr val="202124"/>
                </a:solidFill>
                <a:effectLst/>
                <a:uLnTx/>
                <a:uFillTx/>
                <a:latin typeface="Calibri" panose="020F0502020204030204"/>
                <a:ea typeface="+mn-ea"/>
                <a:cs typeface="+mn-cs"/>
              </a:rPr>
              <a:t>Redis is an open-source, highly replicated, performant, non-relational kind of database and caching server. </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4" descr="Distributed Caching in ASP.NET Core with Redis - Sahan Serasinghe -  Personal Blog">
            <a:extLst>
              <a:ext uri="{FF2B5EF4-FFF2-40B4-BE49-F238E27FC236}">
                <a16:creationId xmlns:a16="http://schemas.microsoft.com/office/drawing/2014/main" id="{0012BE8A-3B98-478D-9941-8C826B84404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72498" y="3936255"/>
            <a:ext cx="3510319" cy="232749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B9DCDF5-D418-40CC-B167-855A82EDC928}"/>
              </a:ext>
            </a:extLst>
          </p:cNvPr>
          <p:cNvSpPr txBox="1"/>
          <p:nvPr/>
        </p:nvSpPr>
        <p:spPr>
          <a:xfrm>
            <a:off x="805492" y="4940991"/>
            <a:ext cx="4848726" cy="1569660"/>
          </a:xfrm>
          <a:prstGeom prst="rect">
            <a:avLst/>
          </a:prstGeom>
          <a:noFill/>
        </p:spPr>
        <p:txBody>
          <a:bodyPr wrap="square">
            <a:spAutoFit/>
          </a:bodyPr>
          <a:lstStyle/>
          <a:p>
            <a:pPr marL="285750" marR="0" lvl="0" indent="-285750" algn="just" defTabSz="4572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600" b="0" i="0" u="none" strike="noStrike" kern="1200" cap="none" spc="0" normalizeH="0" baseline="0" noProof="0" dirty="0">
                <a:ln>
                  <a:noFill/>
                </a:ln>
                <a:solidFill>
                  <a:srgbClr val="212121"/>
                </a:solidFill>
                <a:effectLst/>
                <a:uLnTx/>
                <a:uFillTx/>
                <a:latin typeface="Calibri" panose="020F0502020204030204"/>
                <a:ea typeface="+mn-ea"/>
                <a:cs typeface="+mn-cs"/>
              </a:rPr>
              <a:t>When to use which caching?</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a:ea typeface="+mn-ea"/>
                <a:cs typeface="+mn-cs"/>
              </a:rPr>
              <a:t>In normal cases where the application size is small, use in-memory cache. </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12121"/>
                </a:solidFill>
                <a:effectLst/>
                <a:uLnTx/>
                <a:uFillTx/>
                <a:latin typeface="Calibri" panose="020F0502020204030204"/>
                <a:ea typeface="+mn-ea"/>
                <a:cs typeface="+mn-cs"/>
              </a:rPr>
              <a:t>But where application is very big or it’s a microservices based architecture, then use distributed caching. </a:t>
            </a:r>
          </a:p>
        </p:txBody>
      </p:sp>
      <p:sp>
        <p:nvSpPr>
          <p:cNvPr id="4" name="Octagon 3">
            <a:extLst>
              <a:ext uri="{FF2B5EF4-FFF2-40B4-BE49-F238E27FC236}">
                <a16:creationId xmlns:a16="http://schemas.microsoft.com/office/drawing/2014/main" id="{624AFAE5-99C4-9BD2-51A5-7095FD33DEFE}"/>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Q231</a:t>
            </a:r>
          </a:p>
        </p:txBody>
      </p:sp>
      <p:sp>
        <p:nvSpPr>
          <p:cNvPr id="5" name="Title 4">
            <a:extLst>
              <a:ext uri="{FF2B5EF4-FFF2-40B4-BE49-F238E27FC236}">
                <a16:creationId xmlns:a16="http://schemas.microsoft.com/office/drawing/2014/main" id="{71AB0486-1483-393F-7850-11498FF0DC75}"/>
              </a:ext>
            </a:extLst>
          </p:cNvPr>
          <p:cNvSpPr>
            <a:spLocks noGrp="1"/>
          </p:cNvSpPr>
          <p:nvPr>
            <p:ph type="title" idx="4294967295"/>
          </p:nvPr>
        </p:nvSpPr>
        <p:spPr>
          <a:xfrm>
            <a:off x="838200" y="365125"/>
            <a:ext cx="10515600" cy="990339"/>
          </a:xfrm>
        </p:spPr>
        <p:txBody>
          <a:bodyPr/>
          <a:lstStyle/>
          <a:p>
            <a:r>
              <a:rPr lang="en-US" sz="1600" kern="1200" dirty="0">
                <a:solidFill>
                  <a:srgbClr val="FFFFFF"/>
                </a:solidFill>
                <a:effectLst/>
                <a:latin typeface="Calibri" panose="020F0502020204030204" pitchFamily="34" charset="0"/>
                <a:ea typeface="+mn-ea"/>
                <a:cs typeface="+mn-cs"/>
              </a:rPr>
              <a:t>Q231. What is In-Memory caching &amp; Distributed Caching?</a:t>
            </a:r>
            <a:endParaRPr lang="en-IN" dirty="0"/>
          </a:p>
        </p:txBody>
      </p:sp>
      <p:sp>
        <p:nvSpPr>
          <p:cNvPr id="2" name="TextBox 1">
            <a:extLst>
              <a:ext uri="{FF2B5EF4-FFF2-40B4-BE49-F238E27FC236}">
                <a16:creationId xmlns:a16="http://schemas.microsoft.com/office/drawing/2014/main" id="{7939E782-A79A-504F-E378-B49AF06963F5}"/>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6539086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4F028A-75A9-4BC1-A6C8-CFC44E88AC8D}"/>
              </a:ext>
            </a:extLst>
          </p:cNvPr>
          <p:cNvSpPr txBox="1"/>
          <p:nvPr/>
        </p:nvSpPr>
        <p:spPr>
          <a:xfrm>
            <a:off x="805492" y="4494445"/>
            <a:ext cx="4877773" cy="923330"/>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The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IsDevelopment</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method will check the ASPNETCORE_ENVIRONMENT value in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LaunchSettings.json</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file.</a:t>
            </a:r>
          </a:p>
        </p:txBody>
      </p:sp>
      <p:pic>
        <p:nvPicPr>
          <p:cNvPr id="5" name="Picture 4">
            <a:extLst>
              <a:ext uri="{FF2B5EF4-FFF2-40B4-BE49-F238E27FC236}">
                <a16:creationId xmlns:a16="http://schemas.microsoft.com/office/drawing/2014/main" id="{E8F3B483-1EEC-434D-8CD1-5C5D6283E0A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86405" y="849183"/>
            <a:ext cx="5437856" cy="3850842"/>
          </a:xfrm>
          <a:prstGeom prst="rect">
            <a:avLst/>
          </a:prstGeom>
        </p:spPr>
      </p:pic>
      <p:pic>
        <p:nvPicPr>
          <p:cNvPr id="4" name="Picture 3">
            <a:extLst>
              <a:ext uri="{FF2B5EF4-FFF2-40B4-BE49-F238E27FC236}">
                <a16:creationId xmlns:a16="http://schemas.microsoft.com/office/drawing/2014/main" id="{9FD14A9F-E4D8-49EF-A9A8-45564AC0423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6405" y="4839167"/>
            <a:ext cx="4162425" cy="1638300"/>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How to handle errors in ASP.NET Core?</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11"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3" name="Octagon 2">
            <a:extLst>
              <a:ext uri="{FF2B5EF4-FFF2-40B4-BE49-F238E27FC236}">
                <a16:creationId xmlns:a16="http://schemas.microsoft.com/office/drawing/2014/main" id="{B7BB74CC-F0B8-D864-5502-10B2C53FC174}"/>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Q232</a:t>
            </a:r>
          </a:p>
        </p:txBody>
      </p:sp>
      <p:sp>
        <p:nvSpPr>
          <p:cNvPr id="7" name="Title 6">
            <a:extLst>
              <a:ext uri="{FF2B5EF4-FFF2-40B4-BE49-F238E27FC236}">
                <a16:creationId xmlns:a16="http://schemas.microsoft.com/office/drawing/2014/main" id="{C2128B0C-44AC-8CDB-8EC4-95394A31B3FD}"/>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Q232. How to handle errors in ASP.NET Core?</a:t>
            </a:r>
            <a:endParaRPr lang="en-IN" dirty="0"/>
          </a:p>
        </p:txBody>
      </p:sp>
      <p:sp>
        <p:nvSpPr>
          <p:cNvPr id="12" name="TextBox 11">
            <a:extLst>
              <a:ext uri="{FF2B5EF4-FFF2-40B4-BE49-F238E27FC236}">
                <a16:creationId xmlns:a16="http://schemas.microsoft.com/office/drawing/2014/main" id="{FD06F606-1A06-4D74-C2ED-F404A9647B17}"/>
              </a:ext>
            </a:extLst>
          </p:cNvPr>
          <p:cNvSpPr txBox="1"/>
          <p:nvPr/>
        </p:nvSpPr>
        <p:spPr>
          <a:xfrm>
            <a:off x="805491" y="1095503"/>
            <a:ext cx="4573333" cy="1200329"/>
          </a:xfrm>
          <a:prstGeom prst="rect">
            <a:avLst/>
          </a:prstGeom>
          <a:noFill/>
        </p:spPr>
        <p:txBody>
          <a:bodyPr wrap="square">
            <a:spAutoFit/>
          </a:bodyPr>
          <a:lstStyle/>
          <a:p>
            <a:pPr>
              <a:buClr>
                <a:schemeClr val="accent2"/>
              </a:buClr>
              <a:buSzPct val="80000"/>
              <a:buFont typeface="Wingdings" panose="05000000000000000000" pitchFamily="2" charset="2"/>
              <a:buChar char="v"/>
            </a:pPr>
            <a:r>
              <a:rPr lang="en-US" sz="1800" dirty="0"/>
              <a:t> Error handling for development and other environments can be set in CONFIGURE method of </a:t>
            </a:r>
            <a:r>
              <a:rPr lang="en-US" sz="1800" dirty="0" err="1"/>
              <a:t>Startup.cs</a:t>
            </a:r>
            <a:r>
              <a:rPr lang="en-US" sz="1800" dirty="0"/>
              <a:t> class.</a:t>
            </a:r>
          </a:p>
          <a:p>
            <a:pPr>
              <a:buClr>
                <a:schemeClr val="accent2"/>
              </a:buClr>
              <a:buSzPct val="80000"/>
              <a:buFont typeface="Wingdings" panose="05000000000000000000" pitchFamily="2" charset="2"/>
              <a:buChar char="v"/>
            </a:pPr>
            <a:endParaRPr lang="en-US" sz="1800" dirty="0"/>
          </a:p>
        </p:txBody>
      </p:sp>
      <p:sp>
        <p:nvSpPr>
          <p:cNvPr id="2" name="TextBox 1">
            <a:extLst>
              <a:ext uri="{FF2B5EF4-FFF2-40B4-BE49-F238E27FC236}">
                <a16:creationId xmlns:a16="http://schemas.microsoft.com/office/drawing/2014/main" id="{664C9FB1-773D-AD89-1592-B49374AF5CF0}"/>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91750862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48312"/>
                </a:solidFill>
                <a:effectLst/>
                <a:uLnTx/>
                <a:uFillTx/>
                <a:latin typeface="Calibri Light" panose="020F0302020204030204"/>
                <a:ea typeface="+mn-ea"/>
                <a:cs typeface="+mn-cs"/>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What are Razor pages in .NET Core? </a:t>
            </a:r>
            <a:endParaRPr kumimoji="0" lang="en-IN" sz="20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48312"/>
              </a:solidFill>
              <a:effectLst/>
              <a:uLnTx/>
              <a:uFillTx/>
              <a:latin typeface="Calibri Light" panose="020F0302020204030204"/>
              <a:ea typeface="+mn-ea"/>
              <a:cs typeface="+mn-cs"/>
            </a:endParaRPr>
          </a:p>
        </p:txBody>
      </p:sp>
      <p:pic>
        <p:nvPicPr>
          <p:cNvPr id="11" name="Picture 2">
            <a:extLst>
              <a:ext uri="{FF2B5EF4-FFF2-40B4-BE49-F238E27FC236}">
                <a16:creationId xmlns:a16="http://schemas.microsoft.com/office/drawing/2014/main" id="{94214C56-BDBE-4D0C-862B-1E1042F4D9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86509" y="41378"/>
            <a:ext cx="797573" cy="797573"/>
          </a:xfrm>
          <a:prstGeom prst="rect">
            <a:avLst/>
          </a:prstGeom>
          <a:noFill/>
          <a:extLst>
            <a:ext uri="{909E8E84-426E-40DD-AFC4-6F175D3DCCD1}">
              <a14:hiddenFill xmlns:a14="http://schemas.microsoft.com/office/drawing/2010/main">
                <a:solidFill>
                  <a:srgbClr val="FFFFFF"/>
                </a:solidFill>
              </a14:hiddenFill>
            </a:ext>
          </a:extLst>
        </p:spPr>
      </p:pic>
      <p:sp>
        <p:nvSpPr>
          <p:cNvPr id="3" name="Octagon 2">
            <a:extLst>
              <a:ext uri="{FF2B5EF4-FFF2-40B4-BE49-F238E27FC236}">
                <a16:creationId xmlns:a16="http://schemas.microsoft.com/office/drawing/2014/main" id="{1F518CB7-475D-9436-B1A4-B824D22FACCC}"/>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Q233</a:t>
            </a:r>
          </a:p>
        </p:txBody>
      </p:sp>
      <p:sp>
        <p:nvSpPr>
          <p:cNvPr id="4" name="Title 3">
            <a:extLst>
              <a:ext uri="{FF2B5EF4-FFF2-40B4-BE49-F238E27FC236}">
                <a16:creationId xmlns:a16="http://schemas.microsoft.com/office/drawing/2014/main" id="{403D37F3-A1BA-8A6E-C27C-22D5886823A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Q233. What are Razor pages in .NET Core?</a:t>
            </a:r>
            <a:endParaRPr lang="en-IN" dirty="0"/>
          </a:p>
        </p:txBody>
      </p:sp>
      <p:sp>
        <p:nvSpPr>
          <p:cNvPr id="6" name="TextBox 5">
            <a:extLst>
              <a:ext uri="{FF2B5EF4-FFF2-40B4-BE49-F238E27FC236}">
                <a16:creationId xmlns:a16="http://schemas.microsoft.com/office/drawing/2014/main" id="{12D4A2D8-44E3-FF6E-0957-D98C81005DB0}"/>
              </a:ext>
            </a:extLst>
          </p:cNvPr>
          <p:cNvSpPr txBox="1"/>
          <p:nvPr/>
        </p:nvSpPr>
        <p:spPr>
          <a:xfrm>
            <a:off x="943896" y="1303248"/>
            <a:ext cx="6094206" cy="1200329"/>
          </a:xfrm>
          <a:prstGeom prst="rect">
            <a:avLst/>
          </a:prstGeom>
          <a:noFill/>
        </p:spPr>
        <p:txBody>
          <a:bodyPr wrap="square">
            <a:spAutoFit/>
          </a:bodyPr>
          <a:lstStyle/>
          <a:p>
            <a:pPr>
              <a:buClr>
                <a:schemeClr val="accent2"/>
              </a:buClr>
              <a:buSzPct val="80000"/>
              <a:buFont typeface="Wingdings" panose="05000000000000000000" pitchFamily="2" charset="2"/>
              <a:buChar char="v"/>
            </a:pPr>
            <a:r>
              <a:rPr lang="en-US" sz="1800" dirty="0">
                <a:effectLst/>
                <a:latin typeface="Calibri" panose="020F0502020204030204" pitchFamily="34" charset="0"/>
                <a:ea typeface="Calibri" panose="020F0502020204030204" pitchFamily="34" charset="0"/>
                <a:cs typeface="Times New Roman" panose="02020603050405020304" pitchFamily="18" charset="0"/>
              </a:rPr>
              <a:t> Razor pages follows a page-centric development model just like ASP.NET web forms.</a:t>
            </a:r>
          </a:p>
          <a:p>
            <a:pPr marL="0" indent="0">
              <a:buClr>
                <a:schemeClr val="accent2"/>
              </a:buClr>
              <a:buSzPct val="8000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Clr>
                <a:schemeClr val="accent2"/>
              </a:buClr>
              <a:buSzPct val="80000"/>
              <a:buFont typeface="Wingdings" panose="05000000000000000000" pitchFamily="2" charset="2"/>
              <a:buChar char="v"/>
            </a:pPr>
            <a:endParaRPr lang="en-US" sz="1800" dirty="0"/>
          </a:p>
        </p:txBody>
      </p:sp>
      <p:sp>
        <p:nvSpPr>
          <p:cNvPr id="2" name="TextBox 1">
            <a:extLst>
              <a:ext uri="{FF2B5EF4-FFF2-40B4-BE49-F238E27FC236}">
                <a16:creationId xmlns:a16="http://schemas.microsoft.com/office/drawing/2014/main" id="{582AAE29-1BAA-273C-3F43-75AA42B609C6}"/>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297020729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4" y="21899"/>
            <a:ext cx="7979574" cy="1325563"/>
          </a:xfrm>
        </p:spPr>
        <p:txBody>
          <a:bodyPr>
            <a:noAutofit/>
          </a:bodyPr>
          <a:lstStyle/>
          <a:p>
            <a:r>
              <a:rPr lang="fr-FR" sz="3200" b="1" dirty="0" err="1">
                <a:solidFill>
                  <a:srgbClr val="FFFF00"/>
                </a:solidFill>
              </a:rPr>
              <a:t>Chapter</a:t>
            </a:r>
            <a:r>
              <a:rPr lang="fr-FR" sz="3200" b="1" dirty="0">
                <a:solidFill>
                  <a:srgbClr val="FFFF00"/>
                </a:solidFill>
              </a:rPr>
              <a:t> 28 : SOLID Principles</a:t>
            </a:r>
            <a:endParaRPr lang="en-US" sz="3200" b="1" dirty="0">
              <a:solidFill>
                <a:srgbClr val="FFFF00"/>
              </a:solidFill>
            </a:endParaRP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1325086"/>
            <a:ext cx="5463789" cy="3305820"/>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Q234. What are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SOLID Principles</a:t>
            </a:r>
            <a:r>
              <a:rPr lang="en-US" sz="1600" dirty="0">
                <a:hlinkClick r:id="rId3" action="ppaction://hlinksldjump">
                  <a:extLst>
                    <a:ext uri="{A12FA001-AC4F-418D-AE19-62706E023703}">
                      <ahyp:hlinkClr xmlns:ahyp="http://schemas.microsoft.com/office/drawing/2018/hyperlinkcolor" val="tx"/>
                    </a:ext>
                  </a:extLst>
                </a:hlinkClick>
              </a:rPr>
              <a:t>? What is the difference between SOLID Principles and Design Patterns?</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Q235. What is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Single Responsibility </a:t>
            </a:r>
            <a:r>
              <a:rPr lang="en-US" sz="1600" dirty="0">
                <a:hlinkClick r:id="rId4" action="ppaction://hlinksldjump">
                  <a:extLst>
                    <a:ext uri="{A12FA001-AC4F-418D-AE19-62706E023703}">
                      <ahyp:hlinkClr xmlns:ahyp="http://schemas.microsoft.com/office/drawing/2018/hyperlinkcolor" val="tx"/>
                    </a:ext>
                  </a:extLst>
                </a:hlinkClick>
              </a:rPr>
              <a:t>Principle?</a:t>
            </a:r>
            <a:endParaRPr lang="en-US" sz="1600" dirty="0"/>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Q236. What is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Open-closed </a:t>
            </a:r>
            <a:r>
              <a:rPr lang="en-US" sz="1600" dirty="0">
                <a:hlinkClick r:id="rId5" action="ppaction://hlinksldjump">
                  <a:extLst>
                    <a:ext uri="{A12FA001-AC4F-418D-AE19-62706E023703}">
                      <ahyp:hlinkClr xmlns:ahyp="http://schemas.microsoft.com/office/drawing/2018/hyperlinkcolor" val="tx"/>
                    </a:ext>
                  </a:extLst>
                </a:hlinkClick>
              </a:rPr>
              <a:t>Principle?</a:t>
            </a:r>
            <a:endParaRPr lang="en-US" sz="1600" dirty="0"/>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Q237. What is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Liskov Substitution </a:t>
            </a:r>
            <a:r>
              <a:rPr lang="en-US" sz="1600" dirty="0">
                <a:hlinkClick r:id="rId6" action="ppaction://hlinksldjump">
                  <a:extLst>
                    <a:ext uri="{A12FA001-AC4F-418D-AE19-62706E023703}">
                      <ahyp:hlinkClr xmlns:ahyp="http://schemas.microsoft.com/office/drawing/2018/hyperlinkcolor" val="tx"/>
                    </a:ext>
                  </a:extLst>
                </a:hlinkClick>
              </a:rPr>
              <a:t>Principle?</a:t>
            </a:r>
            <a:endParaRPr lang="en-US" sz="1600" dirty="0"/>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Q238. What is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Interface Segregation </a:t>
            </a:r>
            <a:r>
              <a:rPr lang="en-US" sz="1600" dirty="0">
                <a:hlinkClick r:id="rId7" action="ppaction://hlinksldjump">
                  <a:extLst>
                    <a:ext uri="{A12FA001-AC4F-418D-AE19-62706E023703}">
                      <ahyp:hlinkClr xmlns:ahyp="http://schemas.microsoft.com/office/drawing/2018/hyperlinkcolor" val="tx"/>
                    </a:ext>
                  </a:extLst>
                </a:hlinkClick>
              </a:rPr>
              <a:t>Principle?</a:t>
            </a:r>
            <a:endParaRPr lang="en-US" sz="1600" dirty="0"/>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Q239. What is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Dependency Inversion </a:t>
            </a:r>
            <a:r>
              <a:rPr lang="en-US" sz="1600" dirty="0">
                <a:hlinkClick r:id="rId8" action="ppaction://hlinksldjump">
                  <a:extLst>
                    <a:ext uri="{A12FA001-AC4F-418D-AE19-62706E023703}">
                      <ahyp:hlinkClr xmlns:ahyp="http://schemas.microsoft.com/office/drawing/2018/hyperlinkcolor" val="tx"/>
                    </a:ext>
                  </a:extLst>
                </a:hlinkClick>
              </a:rPr>
              <a:t>Principle?</a:t>
            </a:r>
            <a:endParaRPr lang="en-US" sz="1600" dirty="0"/>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Q240. What is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DRY </a:t>
            </a:r>
            <a:r>
              <a:rPr lang="en-US" sz="1600" dirty="0">
                <a:hlinkClick r:id="rId9" action="ppaction://hlinksldjump">
                  <a:extLst>
                    <a:ext uri="{A12FA001-AC4F-418D-AE19-62706E023703}">
                      <ahyp:hlinkClr xmlns:ahyp="http://schemas.microsoft.com/office/drawing/2018/hyperlinkcolor" val="tx"/>
                    </a:ext>
                  </a:extLst>
                </a:hlinkClick>
              </a:rPr>
              <a:t>principle?</a:t>
            </a:r>
            <a:endParaRPr lang="en-US" sz="1600" dirty="0"/>
          </a:p>
        </p:txBody>
      </p:sp>
      <p:sp>
        <p:nvSpPr>
          <p:cNvPr id="2" name="TextBox 1">
            <a:extLst>
              <a:ext uri="{FF2B5EF4-FFF2-40B4-BE49-F238E27FC236}">
                <a16:creationId xmlns:a16="http://schemas.microsoft.com/office/drawing/2014/main" id="{FAD74705-C54C-C5B8-E467-F9DF7E44F906}"/>
              </a:ext>
            </a:extLst>
          </p:cNvPr>
          <p:cNvSpPr txBox="1"/>
          <p:nvPr/>
        </p:nvSpPr>
        <p:spPr>
          <a:xfrm>
            <a:off x="4931024" y="1315254"/>
            <a:ext cx="70286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3AC9F86F-6B76-8850-416D-BF6CAFF74BEE}"/>
              </a:ext>
            </a:extLst>
          </p:cNvPr>
          <p:cNvSpPr txBox="1"/>
          <p:nvPr/>
        </p:nvSpPr>
        <p:spPr>
          <a:xfrm>
            <a:off x="3943930" y="1894458"/>
            <a:ext cx="70286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2052" name="Picture 4" descr="SOLID Principles in Day to Day Life">
            <a:extLst>
              <a:ext uri="{FF2B5EF4-FFF2-40B4-BE49-F238E27FC236}">
                <a16:creationId xmlns:a16="http://schemas.microsoft.com/office/drawing/2014/main" id="{B1CB85E7-F2E6-61E0-BB2A-8FA42A857C11}"/>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6847422" y="1435371"/>
            <a:ext cx="3596552" cy="25042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3534FE-94AE-0492-9D95-22FA349EC846}"/>
              </a:ext>
            </a:extLst>
          </p:cNvPr>
          <p:cNvSpPr txBox="1"/>
          <p:nvPr/>
        </p:nvSpPr>
        <p:spPr>
          <a:xfrm>
            <a:off x="3779688" y="2626185"/>
            <a:ext cx="70286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5" name="TextBox 4">
            <a:extLst>
              <a:ext uri="{FF2B5EF4-FFF2-40B4-BE49-F238E27FC236}">
                <a16:creationId xmlns:a16="http://schemas.microsoft.com/office/drawing/2014/main" id="{93EC8BEC-C6CB-1315-C557-642B2FE64F97}"/>
              </a:ext>
            </a:extLst>
          </p:cNvPr>
          <p:cNvSpPr txBox="1"/>
          <p:nvPr/>
        </p:nvSpPr>
        <p:spPr>
          <a:xfrm>
            <a:off x="10342731" y="6373174"/>
            <a:ext cx="1972639" cy="307777"/>
          </a:xfrm>
          <a:prstGeom prst="rect">
            <a:avLst/>
          </a:prstGeom>
          <a:noFill/>
        </p:spPr>
        <p:txBody>
          <a:bodyPr wrap="square">
            <a:spAutoFit/>
          </a:bodyPr>
          <a:lstStyle/>
          <a:p>
            <a:r>
              <a:rPr lang="en-US" sz="1400" dirty="0">
                <a:hlinkClick r:id="rId11" action="ppaction://hlinksldjump"/>
              </a:rPr>
              <a:t>Back to main index</a:t>
            </a:r>
            <a:endParaRPr lang="en-IN" sz="1400" dirty="0"/>
          </a:p>
        </p:txBody>
      </p:sp>
    </p:spTree>
    <p:extLst>
      <p:ext uri="{BB962C8B-B14F-4D97-AF65-F5344CB8AC3E}">
        <p14:creationId xmlns:p14="http://schemas.microsoft.com/office/powerpoint/2010/main" val="1185888278"/>
      </p:ext>
    </p:extLst>
  </p:cSld>
  <p:clrMapOvr>
    <a:overrideClrMapping bg1="dk1" tx1="lt1" bg2="dk2" tx2="lt2" accent1="accent1" accent2="accent2" accent3="accent3" accent4="accent4" accent5="accent5" accent6="accent6" hlink="hlink" folHlink="folHlink"/>
  </p:clrMapOvr>
</p:sld>
</file>

<file path=ppt/slides/slide3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SOLID Principles? What is the difference between SOLID Principles and Design Patterns?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8" name="TextBox 7">
            <a:extLst>
              <a:ext uri="{FF2B5EF4-FFF2-40B4-BE49-F238E27FC236}">
                <a16:creationId xmlns:a16="http://schemas.microsoft.com/office/drawing/2014/main" id="{08D5D75C-6CAF-4A15-933F-4DA958D2553C}"/>
              </a:ext>
            </a:extLst>
          </p:cNvPr>
          <p:cNvSpPr txBox="1"/>
          <p:nvPr/>
        </p:nvSpPr>
        <p:spPr>
          <a:xfrm>
            <a:off x="437846" y="1190292"/>
            <a:ext cx="501303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Quire Sans" panose="020B0502040204020203" pitchFamily="34" charset="0"/>
              </a:rPr>
              <a:t>SOLID principles are a set of principles, which must be followed to develop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flexible, maintainable, and scalable software systems.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Quire Sans" panose="020B0502040204020203" pitchFamily="34" charset="0"/>
            </a:endParaRPr>
          </a:p>
        </p:txBody>
      </p:sp>
      <p:sp>
        <p:nvSpPr>
          <p:cNvPr id="20" name="TextBox 19">
            <a:extLst>
              <a:ext uri="{FF2B5EF4-FFF2-40B4-BE49-F238E27FC236}">
                <a16:creationId xmlns:a16="http://schemas.microsoft.com/office/drawing/2014/main" id="{F9099E4F-26F6-4D61-9B83-5B72B0AD5FA3}"/>
              </a:ext>
            </a:extLst>
          </p:cNvPr>
          <p:cNvSpPr txBox="1"/>
          <p:nvPr/>
        </p:nvSpPr>
        <p:spPr>
          <a:xfrm>
            <a:off x="5822073" y="1190292"/>
            <a:ext cx="538067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32629"/>
                </a:solidFill>
                <a:effectLst/>
                <a:uLnTx/>
                <a:uFillTx/>
                <a:latin typeface="-apple-system"/>
                <a:ea typeface="+mn-ea"/>
                <a:cs typeface="+mn-cs"/>
              </a:rPr>
              <a:t>Design patterns are concrete and solve a particular kind of problem in software's.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8CE97316-B8DB-4725-B24B-93B610C925A1}"/>
              </a:ext>
            </a:extLst>
          </p:cNvPr>
          <p:cNvSpPr txBox="1"/>
          <p:nvPr/>
        </p:nvSpPr>
        <p:spPr>
          <a:xfrm>
            <a:off x="437846" y="5544619"/>
            <a:ext cx="5013030"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32629"/>
                </a:solidFill>
                <a:effectLst/>
                <a:uLnTx/>
                <a:uFillTx/>
                <a:latin typeface="Calibri" panose="020F0502020204030204"/>
                <a:ea typeface="+mn-ea"/>
                <a:cs typeface="+mn-cs"/>
              </a:rPr>
              <a:t>SOLID principles aren't concrete - rather abstract.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9CCC1961-B0B2-42E6-B46A-1FD4FAF10AB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23909" y="215405"/>
            <a:ext cx="968091" cy="473432"/>
          </a:xfrm>
          <a:prstGeom prst="rect">
            <a:avLst/>
          </a:prstGeom>
        </p:spPr>
      </p:pic>
      <p:pic>
        <p:nvPicPr>
          <p:cNvPr id="4" name="Picture 3">
            <a:extLst>
              <a:ext uri="{FF2B5EF4-FFF2-40B4-BE49-F238E27FC236}">
                <a16:creationId xmlns:a16="http://schemas.microsoft.com/office/drawing/2014/main" id="{3532CDF2-80E7-C737-5CAD-8519C4D6A34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22074" y="2118091"/>
            <a:ext cx="5661890" cy="2901408"/>
          </a:xfrm>
          <a:prstGeom prst="rect">
            <a:avLst/>
          </a:prstGeom>
        </p:spPr>
      </p:pic>
      <p:pic>
        <p:nvPicPr>
          <p:cNvPr id="5" name="Picture 4">
            <a:extLst>
              <a:ext uri="{FF2B5EF4-FFF2-40B4-BE49-F238E27FC236}">
                <a16:creationId xmlns:a16="http://schemas.microsoft.com/office/drawing/2014/main" id="{B391BCA6-A6F8-6098-CC9E-A9BBAA24CA4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37846" y="2395090"/>
            <a:ext cx="3815745" cy="2624409"/>
          </a:xfrm>
          <a:prstGeom prst="rect">
            <a:avLst/>
          </a:prstGeom>
        </p:spPr>
      </p:pic>
      <p:sp>
        <p:nvSpPr>
          <p:cNvPr id="7" name="TextBox 6">
            <a:extLst>
              <a:ext uri="{FF2B5EF4-FFF2-40B4-BE49-F238E27FC236}">
                <a16:creationId xmlns:a16="http://schemas.microsoft.com/office/drawing/2014/main" id="{0D995CD0-4440-FDA4-8ED2-DF7DDF42DBB7}"/>
              </a:ext>
            </a:extLst>
          </p:cNvPr>
          <p:cNvSpPr txBox="1"/>
          <p:nvPr/>
        </p:nvSpPr>
        <p:spPr>
          <a:xfrm>
            <a:off x="5822074" y="5544619"/>
            <a:ext cx="549965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32629"/>
                </a:solidFill>
                <a:effectLst/>
                <a:uLnTx/>
                <a:uFillTx/>
                <a:latin typeface="Calibri" panose="020F0502020204030204"/>
                <a:ea typeface="+mn-ea"/>
                <a:cs typeface="+mn-cs"/>
              </a:rPr>
              <a:t>Design patterns are concrete and solve a particular kind of problem in a specific and fixed manner.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792CBDC8-89A6-FBB7-C40C-1320C9707581}"/>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Q234</a:t>
            </a:r>
          </a:p>
        </p:txBody>
      </p:sp>
      <p:sp>
        <p:nvSpPr>
          <p:cNvPr id="3" name="Title 2">
            <a:extLst>
              <a:ext uri="{FF2B5EF4-FFF2-40B4-BE49-F238E27FC236}">
                <a16:creationId xmlns:a16="http://schemas.microsoft.com/office/drawing/2014/main" id="{E69302A0-EB4B-E13E-5633-5DD245DF0E9C}"/>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Q234. What are SOLID Principles? What is the difference between SOLID Principles and Design Patterns?</a:t>
            </a:r>
            <a:endParaRPr lang="en-IN" dirty="0"/>
          </a:p>
        </p:txBody>
      </p:sp>
      <p:sp>
        <p:nvSpPr>
          <p:cNvPr id="6" name="TextBox 5">
            <a:extLst>
              <a:ext uri="{FF2B5EF4-FFF2-40B4-BE49-F238E27FC236}">
                <a16:creationId xmlns:a16="http://schemas.microsoft.com/office/drawing/2014/main" id="{5DD33363-799D-8CD0-E8BF-D82B3AE2A230}"/>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56502339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Single Responsibility Principle?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7DD37287-7274-4226-98F2-A47ECB431BD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45819" y="158489"/>
            <a:ext cx="1338263" cy="551552"/>
          </a:xfrm>
          <a:prstGeom prst="rect">
            <a:avLst/>
          </a:prstGeom>
        </p:spPr>
      </p:pic>
      <p:sp>
        <p:nvSpPr>
          <p:cNvPr id="8" name="TextBox 7">
            <a:extLst>
              <a:ext uri="{FF2B5EF4-FFF2-40B4-BE49-F238E27FC236}">
                <a16:creationId xmlns:a16="http://schemas.microsoft.com/office/drawing/2014/main" id="{04DF8A9D-AFDC-4D19-8B63-B82842A8ECE1}"/>
              </a:ext>
            </a:extLst>
          </p:cNvPr>
          <p:cNvSpPr txBox="1"/>
          <p:nvPr/>
        </p:nvSpPr>
        <p:spPr>
          <a:xfrm>
            <a:off x="463826" y="1141546"/>
            <a:ext cx="5459895"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Single Responsibility Principle (SRP) states that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class should have only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one responsibility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Or a class should have only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one reason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change.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01FBBBB7-9E63-81D1-5078-3BBA88B1D70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906735" y="1141546"/>
            <a:ext cx="4029271" cy="5159037"/>
          </a:xfrm>
          <a:prstGeom prst="rect">
            <a:avLst/>
          </a:prstGeom>
        </p:spPr>
      </p:pic>
      <p:sp>
        <p:nvSpPr>
          <p:cNvPr id="2" name="Octagon 1">
            <a:extLst>
              <a:ext uri="{FF2B5EF4-FFF2-40B4-BE49-F238E27FC236}">
                <a16:creationId xmlns:a16="http://schemas.microsoft.com/office/drawing/2014/main" id="{AB27E8C0-01B2-8F4C-3447-DB0BEE34AE45}"/>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Q235</a:t>
            </a:r>
          </a:p>
        </p:txBody>
      </p:sp>
      <p:sp>
        <p:nvSpPr>
          <p:cNvPr id="4" name="Title 3">
            <a:extLst>
              <a:ext uri="{FF2B5EF4-FFF2-40B4-BE49-F238E27FC236}">
                <a16:creationId xmlns:a16="http://schemas.microsoft.com/office/drawing/2014/main" id="{8CEAB204-14F0-8E35-062A-51A29FB34D6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Q235. What is Single Responsibility Principle?</a:t>
            </a:r>
            <a:endParaRPr lang="en-IN" dirty="0"/>
          </a:p>
        </p:txBody>
      </p:sp>
      <p:sp>
        <p:nvSpPr>
          <p:cNvPr id="5" name="TextBox 4">
            <a:extLst>
              <a:ext uri="{FF2B5EF4-FFF2-40B4-BE49-F238E27FC236}">
                <a16:creationId xmlns:a16="http://schemas.microsoft.com/office/drawing/2014/main" id="{950990CC-0D19-E2DF-5230-1B0CAB6112FD}"/>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93111954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Single Responsibility Principle?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7DD37287-7274-4226-98F2-A47ECB431BD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45819" y="158489"/>
            <a:ext cx="1338263" cy="551552"/>
          </a:xfrm>
          <a:prstGeom prst="rect">
            <a:avLst/>
          </a:prstGeom>
        </p:spPr>
      </p:pic>
      <p:pic>
        <p:nvPicPr>
          <p:cNvPr id="25" name="Picture 24">
            <a:extLst>
              <a:ext uri="{FF2B5EF4-FFF2-40B4-BE49-F238E27FC236}">
                <a16:creationId xmlns:a16="http://schemas.microsoft.com/office/drawing/2014/main" id="{75735595-ACF2-3D19-58E9-B276E86682D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420547" y="1063777"/>
            <a:ext cx="4130882" cy="4730445"/>
          </a:xfrm>
          <a:prstGeom prst="rect">
            <a:avLst/>
          </a:prstGeom>
        </p:spPr>
      </p:pic>
      <p:sp>
        <p:nvSpPr>
          <p:cNvPr id="2" name="TextBox 1">
            <a:extLst>
              <a:ext uri="{FF2B5EF4-FFF2-40B4-BE49-F238E27FC236}">
                <a16:creationId xmlns:a16="http://schemas.microsoft.com/office/drawing/2014/main" id="{4E489C54-95BB-1B80-9CAA-F984A307661D}"/>
              </a:ext>
            </a:extLst>
          </p:cNvPr>
          <p:cNvSpPr txBox="1"/>
          <p:nvPr/>
        </p:nvSpPr>
        <p:spPr>
          <a:xfrm>
            <a:off x="428648" y="1141546"/>
            <a:ext cx="5985404" cy="286232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Single Responsibility Principle (SRP) states that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class should have only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one responsibility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Or a class should have only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one reason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change.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When a class has only one responsibility, it becomes easier to change and test. If a class has multiple responsibilities, changing one responsibility may impact others and more testing efforts will be required then.</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2" descr="Voilatiing Single Responsibility Principle in C#">
            <a:extLst>
              <a:ext uri="{FF2B5EF4-FFF2-40B4-BE49-F238E27FC236}">
                <a16:creationId xmlns:a16="http://schemas.microsoft.com/office/drawing/2014/main" id="{42ECA9EE-52C8-8C03-9C4C-3BC30ED30DB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6705" y="4003868"/>
            <a:ext cx="6664525" cy="2550820"/>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Close with solid fill">
            <a:extLst>
              <a:ext uri="{FF2B5EF4-FFF2-40B4-BE49-F238E27FC236}">
                <a16:creationId xmlns:a16="http://schemas.microsoft.com/office/drawing/2014/main" id="{FDB735FB-D9F6-EB1F-04E8-79ACDD8C5C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87709" y="4462384"/>
            <a:ext cx="419912" cy="419912"/>
          </a:xfrm>
          <a:prstGeom prst="rect">
            <a:avLst/>
          </a:prstGeom>
        </p:spPr>
      </p:pic>
      <p:pic>
        <p:nvPicPr>
          <p:cNvPr id="6" name="Graphic 5" descr="Close with solid fill">
            <a:extLst>
              <a:ext uri="{FF2B5EF4-FFF2-40B4-BE49-F238E27FC236}">
                <a16:creationId xmlns:a16="http://schemas.microsoft.com/office/drawing/2014/main" id="{C78EEC75-B88C-3451-A2C6-D67D82107B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20615" y="4462384"/>
            <a:ext cx="419912" cy="419912"/>
          </a:xfrm>
          <a:prstGeom prst="rect">
            <a:avLst/>
          </a:prstGeom>
        </p:spPr>
      </p:pic>
      <p:sp>
        <p:nvSpPr>
          <p:cNvPr id="7" name="Octagon 6">
            <a:extLst>
              <a:ext uri="{FF2B5EF4-FFF2-40B4-BE49-F238E27FC236}">
                <a16:creationId xmlns:a16="http://schemas.microsoft.com/office/drawing/2014/main" id="{48E00B19-0EE1-17F4-E684-B6095FD1007B}"/>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Q235</a:t>
            </a:r>
          </a:p>
        </p:txBody>
      </p:sp>
      <p:sp>
        <p:nvSpPr>
          <p:cNvPr id="8" name="TextBox 7">
            <a:extLst>
              <a:ext uri="{FF2B5EF4-FFF2-40B4-BE49-F238E27FC236}">
                <a16:creationId xmlns:a16="http://schemas.microsoft.com/office/drawing/2014/main" id="{1EAA57E8-58FC-117A-6369-CD76A5B5AAB9}"/>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1436170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If a method is marked as virtual, do we must have to "override" it from the child class?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Q25</a:t>
            </a:r>
          </a:p>
        </p:txBody>
      </p:sp>
      <p:pic>
        <p:nvPicPr>
          <p:cNvPr id="3" name="Picture 2">
            <a:extLst>
              <a:ext uri="{FF2B5EF4-FFF2-40B4-BE49-F238E27FC236}">
                <a16:creationId xmlns:a16="http://schemas.microsoft.com/office/drawing/2014/main" id="{71167296-C87F-E910-47E6-6C256748EA5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45858" y="1034143"/>
            <a:ext cx="4707941" cy="1980418"/>
          </a:xfrm>
          <a:prstGeom prst="rect">
            <a:avLst/>
          </a:prstGeom>
        </p:spPr>
      </p:pic>
      <p:pic>
        <p:nvPicPr>
          <p:cNvPr id="5" name="Picture 4">
            <a:extLst>
              <a:ext uri="{FF2B5EF4-FFF2-40B4-BE49-F238E27FC236}">
                <a16:creationId xmlns:a16="http://schemas.microsoft.com/office/drawing/2014/main" id="{62CAD31C-6AFB-7BD1-7593-0A766473D0C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645859" y="3205654"/>
            <a:ext cx="4707940" cy="3296745"/>
          </a:xfrm>
          <a:prstGeom prst="rect">
            <a:avLst/>
          </a:prstGeom>
        </p:spPr>
      </p:pic>
      <p:sp>
        <p:nvSpPr>
          <p:cNvPr id="6" name="TextBox 5">
            <a:extLst>
              <a:ext uri="{FF2B5EF4-FFF2-40B4-BE49-F238E27FC236}">
                <a16:creationId xmlns:a16="http://schemas.microsoft.com/office/drawing/2014/main" id="{8CFBC210-9439-770E-5B1A-538C48E50670}"/>
              </a:ext>
            </a:extLst>
          </p:cNvPr>
          <p:cNvSpPr txBox="1"/>
          <p:nvPr/>
        </p:nvSpPr>
        <p:spPr>
          <a:xfrm>
            <a:off x="912392" y="1055913"/>
            <a:ext cx="463375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Overriding virtual method is optional.</a:t>
            </a:r>
          </a:p>
        </p:txBody>
      </p:sp>
      <p:sp>
        <p:nvSpPr>
          <p:cNvPr id="4" name="Title 3">
            <a:extLst>
              <a:ext uri="{FF2B5EF4-FFF2-40B4-BE49-F238E27FC236}">
                <a16:creationId xmlns:a16="http://schemas.microsoft.com/office/drawing/2014/main" id="{1A8EB08E-2F75-6D64-D3F7-6A1CF23CAF00}"/>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Q25. If a method is marked as virtual, do we must have to "override" it from the child class?</a:t>
            </a:r>
            <a:endParaRPr lang="en-IN" dirty="0"/>
          </a:p>
        </p:txBody>
      </p:sp>
      <p:sp>
        <p:nvSpPr>
          <p:cNvPr id="8" name="TextBox 7">
            <a:extLst>
              <a:ext uri="{FF2B5EF4-FFF2-40B4-BE49-F238E27FC236}">
                <a16:creationId xmlns:a16="http://schemas.microsoft.com/office/drawing/2014/main" id="{C991FFB9-DA47-0B26-2A9F-B610C5808A14}"/>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2" name="Picture 1">
            <a:extLst>
              <a:ext uri="{FF2B5EF4-FFF2-40B4-BE49-F238E27FC236}">
                <a16:creationId xmlns:a16="http://schemas.microsoft.com/office/drawing/2014/main" id="{61915680-C624-A366-EC08-841A852499B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81609589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42DB1F-A97E-2B2F-4D38-1654834320E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581"/>
          <a:stretch/>
        </p:blipFill>
        <p:spPr>
          <a:xfrm>
            <a:off x="6801612" y="2859807"/>
            <a:ext cx="4966927" cy="2557663"/>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Open-closed Principle?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5" name="Picture 4">
            <a:extLst>
              <a:ext uri="{FF2B5EF4-FFF2-40B4-BE49-F238E27FC236}">
                <a16:creationId xmlns:a16="http://schemas.microsoft.com/office/drawing/2014/main" id="{FD59BA6C-E6BE-459B-8742-1508DD63AE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45819" y="158489"/>
            <a:ext cx="1338263" cy="551552"/>
          </a:xfrm>
          <a:prstGeom prst="rect">
            <a:avLst/>
          </a:prstGeom>
        </p:spPr>
      </p:pic>
      <p:sp>
        <p:nvSpPr>
          <p:cNvPr id="7" name="TextBox 6">
            <a:extLst>
              <a:ext uri="{FF2B5EF4-FFF2-40B4-BE49-F238E27FC236}">
                <a16:creationId xmlns:a16="http://schemas.microsoft.com/office/drawing/2014/main" id="{12C85C4F-7AF2-40CB-96BD-85ADCACF2E63}"/>
              </a:ext>
            </a:extLst>
          </p:cNvPr>
          <p:cNvSpPr txBox="1"/>
          <p:nvPr/>
        </p:nvSpPr>
        <p:spPr>
          <a:xfrm>
            <a:off x="805492" y="1053299"/>
            <a:ext cx="560503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Open-Closed Principle (OCP)</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states that software entities(classes, modules) should be open for </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extension</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but closed for </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modification</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FB2A78E0-01A7-4CAF-A27B-4315E8F7E51B}"/>
              </a:ext>
            </a:extLst>
          </p:cNvPr>
          <p:cNvCxnSpPr>
            <a:cxnSpLocks/>
          </p:cNvCxnSpPr>
          <p:nvPr/>
        </p:nvCxnSpPr>
        <p:spPr>
          <a:xfrm flipH="1">
            <a:off x="6410528" y="4138639"/>
            <a:ext cx="111318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7242D2E-5DCF-4FFE-BA7D-B0361BEFBEF6}"/>
              </a:ext>
            </a:extLst>
          </p:cNvPr>
          <p:cNvSpPr/>
          <p:nvPr/>
        </p:nvSpPr>
        <p:spPr>
          <a:xfrm>
            <a:off x="3207026" y="3649944"/>
            <a:ext cx="3114117" cy="123141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Inserting one more else if{} will violate the open closed principle because you are modifying the class rather than extending it.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C1CF7787-4819-44B8-0DBD-4FCF7E08136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1356"/>
          <a:stretch/>
        </p:blipFill>
        <p:spPr>
          <a:xfrm>
            <a:off x="6801612" y="1256295"/>
            <a:ext cx="4966927" cy="1603512"/>
          </a:xfrm>
          <a:prstGeom prst="rect">
            <a:avLst/>
          </a:prstGeom>
        </p:spPr>
      </p:pic>
      <p:sp>
        <p:nvSpPr>
          <p:cNvPr id="2" name="Octagon 1">
            <a:extLst>
              <a:ext uri="{FF2B5EF4-FFF2-40B4-BE49-F238E27FC236}">
                <a16:creationId xmlns:a16="http://schemas.microsoft.com/office/drawing/2014/main" id="{172A7018-1697-5E78-4AA8-C4EF3C673DC0}"/>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Q236</a:t>
            </a:r>
          </a:p>
        </p:txBody>
      </p:sp>
      <p:sp>
        <p:nvSpPr>
          <p:cNvPr id="4" name="Title 3">
            <a:extLst>
              <a:ext uri="{FF2B5EF4-FFF2-40B4-BE49-F238E27FC236}">
                <a16:creationId xmlns:a16="http://schemas.microsoft.com/office/drawing/2014/main" id="{0A2C45CF-CDF4-EFBF-95FC-64FF5B35414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Q236. What is Open-closed Principle?</a:t>
            </a:r>
            <a:endParaRPr lang="en-IN" dirty="0"/>
          </a:p>
        </p:txBody>
      </p:sp>
      <p:sp>
        <p:nvSpPr>
          <p:cNvPr id="6" name="TextBox 5">
            <a:extLst>
              <a:ext uri="{FF2B5EF4-FFF2-40B4-BE49-F238E27FC236}">
                <a16:creationId xmlns:a16="http://schemas.microsoft.com/office/drawing/2014/main" id="{5A06C88A-D214-9B28-57F2-D66A86F1A04B}"/>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95789107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203D24F-6214-044F-2D60-025A2B876F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50202" y="4529932"/>
            <a:ext cx="5136798" cy="1668917"/>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Open-closed Principle?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5" name="Picture 4">
            <a:extLst>
              <a:ext uri="{FF2B5EF4-FFF2-40B4-BE49-F238E27FC236}">
                <a16:creationId xmlns:a16="http://schemas.microsoft.com/office/drawing/2014/main" id="{FD59BA6C-E6BE-459B-8742-1508DD63AE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45819" y="158489"/>
            <a:ext cx="1338263" cy="551552"/>
          </a:xfrm>
          <a:prstGeom prst="rect">
            <a:avLst/>
          </a:prstGeom>
        </p:spPr>
      </p:pic>
      <p:sp>
        <p:nvSpPr>
          <p:cNvPr id="26" name="TextBox 25">
            <a:extLst>
              <a:ext uri="{FF2B5EF4-FFF2-40B4-BE49-F238E27FC236}">
                <a16:creationId xmlns:a16="http://schemas.microsoft.com/office/drawing/2014/main" id="{C9692A01-4A92-411A-BC55-5A539AB4F6C7}"/>
              </a:ext>
            </a:extLst>
          </p:cNvPr>
          <p:cNvSpPr txBox="1"/>
          <p:nvPr/>
        </p:nvSpPr>
        <p:spPr>
          <a:xfrm>
            <a:off x="403675" y="5505271"/>
            <a:ext cx="5952624"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The benefit is </a:t>
            </a: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simple testing</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is required to test individual classes, but if you will keep on adding and modifying in one class. Then even for the smallest modification, the whole class needs to be tested.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10E4CB3-A85E-2D3E-9551-7488E2D6436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8545" y="2762735"/>
            <a:ext cx="5209046" cy="1437726"/>
          </a:xfrm>
          <a:prstGeom prst="rect">
            <a:avLst/>
          </a:prstGeom>
        </p:spPr>
      </p:pic>
      <p:pic>
        <p:nvPicPr>
          <p:cNvPr id="8" name="Picture 7">
            <a:extLst>
              <a:ext uri="{FF2B5EF4-FFF2-40B4-BE49-F238E27FC236}">
                <a16:creationId xmlns:a16="http://schemas.microsoft.com/office/drawing/2014/main" id="{0144EA47-17B4-339A-5957-E99AD6464A0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8544" y="4271622"/>
            <a:ext cx="5209044" cy="1047589"/>
          </a:xfrm>
          <a:prstGeom prst="rect">
            <a:avLst/>
          </a:prstGeom>
        </p:spPr>
      </p:pic>
      <p:pic>
        <p:nvPicPr>
          <p:cNvPr id="15" name="Picture 14">
            <a:extLst>
              <a:ext uri="{FF2B5EF4-FFF2-40B4-BE49-F238E27FC236}">
                <a16:creationId xmlns:a16="http://schemas.microsoft.com/office/drawing/2014/main" id="{C9422861-A9C2-139C-CD69-CDAEAC65F3F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50205" y="1203594"/>
            <a:ext cx="5151247" cy="3330610"/>
          </a:xfrm>
          <a:prstGeom prst="rect">
            <a:avLst/>
          </a:prstGeom>
        </p:spPr>
      </p:pic>
      <p:sp>
        <p:nvSpPr>
          <p:cNvPr id="21" name="TextBox 20">
            <a:extLst>
              <a:ext uri="{FF2B5EF4-FFF2-40B4-BE49-F238E27FC236}">
                <a16:creationId xmlns:a16="http://schemas.microsoft.com/office/drawing/2014/main" id="{C890937C-B136-32D0-7902-CA45015BB2A2}"/>
              </a:ext>
            </a:extLst>
          </p:cNvPr>
          <p:cNvSpPr txBox="1"/>
          <p:nvPr/>
        </p:nvSpPr>
        <p:spPr>
          <a:xfrm>
            <a:off x="290548" y="1052332"/>
            <a:ext cx="560503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Open-Closed Principle (OCP)</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states that software entities(classes, modules) should be open for </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extension</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but closed for </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modification</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A0F25014-FEF8-9273-AE20-71CDA0D163D5}"/>
              </a:ext>
            </a:extLst>
          </p:cNvPr>
          <p:cNvSpPr txBox="1"/>
          <p:nvPr/>
        </p:nvSpPr>
        <p:spPr>
          <a:xfrm>
            <a:off x="300223" y="2113930"/>
            <a:ext cx="609600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SRP is the </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prerequisite</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for OCP.</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0A2A7FDC-18C1-C274-D014-8EBB80F5AE53}"/>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Q236</a:t>
            </a:r>
          </a:p>
        </p:txBody>
      </p:sp>
      <p:sp>
        <p:nvSpPr>
          <p:cNvPr id="4" name="TextBox 3">
            <a:extLst>
              <a:ext uri="{FF2B5EF4-FFF2-40B4-BE49-F238E27FC236}">
                <a16:creationId xmlns:a16="http://schemas.microsoft.com/office/drawing/2014/main" id="{02499894-68DE-6103-4159-8D25BC492C69}"/>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spTree>
    <p:extLst>
      <p:ext uri="{BB962C8B-B14F-4D97-AF65-F5344CB8AC3E}">
        <p14:creationId xmlns:p14="http://schemas.microsoft.com/office/powerpoint/2010/main" val="289514610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Liskov Substitution Principle?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5" name="Picture 4">
            <a:extLst>
              <a:ext uri="{FF2B5EF4-FFF2-40B4-BE49-F238E27FC236}">
                <a16:creationId xmlns:a16="http://schemas.microsoft.com/office/drawing/2014/main" id="{D10AF3C7-4B27-4771-BAED-F9495BC2E20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45819" y="158489"/>
            <a:ext cx="1338263" cy="551552"/>
          </a:xfrm>
          <a:prstGeom prst="rect">
            <a:avLst/>
          </a:prstGeom>
        </p:spPr>
      </p:pic>
      <p:sp>
        <p:nvSpPr>
          <p:cNvPr id="6" name="TextBox 5">
            <a:extLst>
              <a:ext uri="{FF2B5EF4-FFF2-40B4-BE49-F238E27FC236}">
                <a16:creationId xmlns:a16="http://schemas.microsoft.com/office/drawing/2014/main" id="{1B67AD45-24E8-4AA4-8382-99C67638AA92}"/>
              </a:ext>
            </a:extLst>
          </p:cNvPr>
          <p:cNvSpPr txBox="1"/>
          <p:nvPr/>
        </p:nvSpPr>
        <p:spPr>
          <a:xfrm>
            <a:off x="661703" y="879273"/>
            <a:ext cx="5125322"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Liskov Substitution Principle (LSP) states that an object of a child class must be able to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replace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an object of the parent class without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breaking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the  application.</a:t>
            </a:r>
          </a:p>
        </p:txBody>
      </p:sp>
      <p:pic>
        <p:nvPicPr>
          <p:cNvPr id="4" name="Picture 3">
            <a:extLst>
              <a:ext uri="{FF2B5EF4-FFF2-40B4-BE49-F238E27FC236}">
                <a16:creationId xmlns:a16="http://schemas.microsoft.com/office/drawing/2014/main" id="{EF2E8291-733C-62BF-609F-2A15E3CCFA7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26230" y="732170"/>
            <a:ext cx="3783325" cy="2447278"/>
          </a:xfrm>
          <a:prstGeom prst="rect">
            <a:avLst/>
          </a:prstGeom>
        </p:spPr>
      </p:pic>
      <p:pic>
        <p:nvPicPr>
          <p:cNvPr id="9" name="Picture 8">
            <a:extLst>
              <a:ext uri="{FF2B5EF4-FFF2-40B4-BE49-F238E27FC236}">
                <a16:creationId xmlns:a16="http://schemas.microsoft.com/office/drawing/2014/main" id="{4D306952-97A8-B5BF-90F3-4823666E3D6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26230" y="3157932"/>
            <a:ext cx="3796172" cy="1625096"/>
          </a:xfrm>
          <a:prstGeom prst="rect">
            <a:avLst/>
          </a:prstGeom>
        </p:spPr>
      </p:pic>
      <p:pic>
        <p:nvPicPr>
          <p:cNvPr id="15" name="Picture 14">
            <a:extLst>
              <a:ext uri="{FF2B5EF4-FFF2-40B4-BE49-F238E27FC236}">
                <a16:creationId xmlns:a16="http://schemas.microsoft.com/office/drawing/2014/main" id="{682B8743-5078-85B2-AB85-020EEAC65BC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05492" y="1800844"/>
            <a:ext cx="5530463" cy="1473191"/>
          </a:xfrm>
          <a:prstGeom prst="rect">
            <a:avLst/>
          </a:prstGeom>
        </p:spPr>
      </p:pic>
      <p:pic>
        <p:nvPicPr>
          <p:cNvPr id="19" name="Picture 18">
            <a:extLst>
              <a:ext uri="{FF2B5EF4-FFF2-40B4-BE49-F238E27FC236}">
                <a16:creationId xmlns:a16="http://schemas.microsoft.com/office/drawing/2014/main" id="{A8676455-7C8A-A50D-9271-1BD592865EE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24741" y="4776215"/>
            <a:ext cx="3741782" cy="2092649"/>
          </a:xfrm>
          <a:prstGeom prst="rect">
            <a:avLst/>
          </a:prstGeom>
        </p:spPr>
      </p:pic>
      <p:pic>
        <p:nvPicPr>
          <p:cNvPr id="20" name="Picture 19">
            <a:extLst>
              <a:ext uri="{FF2B5EF4-FFF2-40B4-BE49-F238E27FC236}">
                <a16:creationId xmlns:a16="http://schemas.microsoft.com/office/drawing/2014/main" id="{1DC6278F-6739-F89F-4FFF-2EB18B3826B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05492" y="3274035"/>
            <a:ext cx="5530463" cy="930160"/>
          </a:xfrm>
          <a:prstGeom prst="rect">
            <a:avLst/>
          </a:prstGeom>
        </p:spPr>
      </p:pic>
      <p:pic>
        <p:nvPicPr>
          <p:cNvPr id="21" name="Picture 20">
            <a:extLst>
              <a:ext uri="{FF2B5EF4-FFF2-40B4-BE49-F238E27FC236}">
                <a16:creationId xmlns:a16="http://schemas.microsoft.com/office/drawing/2014/main" id="{6F379CEC-DC32-D2BF-1077-935D967B8653}"/>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805491" y="4180170"/>
            <a:ext cx="5530463" cy="832056"/>
          </a:xfrm>
          <a:prstGeom prst="rect">
            <a:avLst/>
          </a:prstGeom>
        </p:spPr>
      </p:pic>
      <p:pic>
        <p:nvPicPr>
          <p:cNvPr id="23" name="Picture 22">
            <a:extLst>
              <a:ext uri="{FF2B5EF4-FFF2-40B4-BE49-F238E27FC236}">
                <a16:creationId xmlns:a16="http://schemas.microsoft.com/office/drawing/2014/main" id="{2AA747B6-10B2-5B3F-DD50-C4366246B5E4}"/>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b="-3922"/>
          <a:stretch/>
        </p:blipFill>
        <p:spPr>
          <a:xfrm>
            <a:off x="805490" y="5012226"/>
            <a:ext cx="5530463" cy="1111778"/>
          </a:xfrm>
          <a:prstGeom prst="rect">
            <a:avLst/>
          </a:prstGeom>
        </p:spPr>
      </p:pic>
      <p:sp>
        <p:nvSpPr>
          <p:cNvPr id="25" name="TextBox 24">
            <a:extLst>
              <a:ext uri="{FF2B5EF4-FFF2-40B4-BE49-F238E27FC236}">
                <a16:creationId xmlns:a16="http://schemas.microsoft.com/office/drawing/2014/main" id="{023D71CF-1AD6-6B22-E92A-77B704A4CD81}"/>
              </a:ext>
            </a:extLst>
          </p:cNvPr>
          <p:cNvSpPr txBox="1"/>
          <p:nvPr/>
        </p:nvSpPr>
        <p:spPr>
          <a:xfrm>
            <a:off x="484094" y="6282291"/>
            <a:ext cx="6415602"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All the base class methods must be applicable for the derived class.</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ctagon 1">
            <a:extLst>
              <a:ext uri="{FF2B5EF4-FFF2-40B4-BE49-F238E27FC236}">
                <a16:creationId xmlns:a16="http://schemas.microsoft.com/office/drawing/2014/main" id="{C765AA30-D9A6-5B93-68E3-30B6483FB670}"/>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Q237</a:t>
            </a:r>
          </a:p>
        </p:txBody>
      </p:sp>
      <p:sp>
        <p:nvSpPr>
          <p:cNvPr id="3" name="Title 2">
            <a:extLst>
              <a:ext uri="{FF2B5EF4-FFF2-40B4-BE49-F238E27FC236}">
                <a16:creationId xmlns:a16="http://schemas.microsoft.com/office/drawing/2014/main" id="{163002B7-1C45-76A3-53FF-51584C456EE2}"/>
              </a:ext>
            </a:extLst>
          </p:cNvPr>
          <p:cNvSpPr>
            <a:spLocks noGrp="1"/>
          </p:cNvSpPr>
          <p:nvPr>
            <p:ph type="title" idx="4294967295"/>
          </p:nvPr>
        </p:nvSpPr>
        <p:spPr>
          <a:xfrm>
            <a:off x="838200" y="365126"/>
            <a:ext cx="10515600" cy="830814"/>
          </a:xfrm>
        </p:spPr>
        <p:txBody>
          <a:bodyPr>
            <a:normAutofit/>
          </a:bodyPr>
          <a:lstStyle/>
          <a:p>
            <a:r>
              <a:rPr lang="en-US" sz="800" kern="1200" dirty="0">
                <a:solidFill>
                  <a:srgbClr val="FFFFFF"/>
                </a:solidFill>
                <a:effectLst/>
                <a:latin typeface="Calibri" panose="020F0502020204030204" pitchFamily="34" charset="0"/>
                <a:ea typeface="+mn-ea"/>
                <a:cs typeface="+mn-cs"/>
              </a:rPr>
              <a:t>Q237. What is Liskov Substitution Principle?</a:t>
            </a:r>
            <a:endParaRPr lang="en-IN" sz="800" dirty="0"/>
          </a:p>
        </p:txBody>
      </p:sp>
      <p:sp>
        <p:nvSpPr>
          <p:cNvPr id="7" name="TextBox 6">
            <a:extLst>
              <a:ext uri="{FF2B5EF4-FFF2-40B4-BE49-F238E27FC236}">
                <a16:creationId xmlns:a16="http://schemas.microsoft.com/office/drawing/2014/main" id="{C1632859-0CC5-F6C6-A9BC-216677CADF3D}"/>
              </a:ext>
            </a:extLst>
          </p:cNvPr>
          <p:cNvSpPr txBox="1"/>
          <p:nvPr/>
        </p:nvSpPr>
        <p:spPr>
          <a:xfrm>
            <a:off x="10405730" y="6464930"/>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Tree>
    <p:extLst>
      <p:ext uri="{BB962C8B-B14F-4D97-AF65-F5344CB8AC3E}">
        <p14:creationId xmlns:p14="http://schemas.microsoft.com/office/powerpoint/2010/main" val="395222312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Interface Segregation Principle?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5" name="Picture 4">
            <a:extLst>
              <a:ext uri="{FF2B5EF4-FFF2-40B4-BE49-F238E27FC236}">
                <a16:creationId xmlns:a16="http://schemas.microsoft.com/office/drawing/2014/main" id="{9CBBE146-08F2-4AF4-8E29-6378B7317F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45819" y="158489"/>
            <a:ext cx="1338263" cy="551552"/>
          </a:xfrm>
          <a:prstGeom prst="rect">
            <a:avLst/>
          </a:prstGeom>
        </p:spPr>
      </p:pic>
      <p:sp>
        <p:nvSpPr>
          <p:cNvPr id="6" name="TextBox 5">
            <a:extLst>
              <a:ext uri="{FF2B5EF4-FFF2-40B4-BE49-F238E27FC236}">
                <a16:creationId xmlns:a16="http://schemas.microsoft.com/office/drawing/2014/main" id="{9CEE583A-5436-4751-8B8A-21E70414A7A1}"/>
              </a:ext>
            </a:extLst>
          </p:cNvPr>
          <p:cNvSpPr txBox="1"/>
          <p:nvPr/>
        </p:nvSpPr>
        <p:spPr>
          <a:xfrm>
            <a:off x="692911" y="1127202"/>
            <a:ext cx="466096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Interface Segregation (ISP) states that a class should not be forced to implement interfaces that it does not use.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AF3DA4FA-9BA2-9D70-435A-1D7FB34388F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4003" y="2648070"/>
            <a:ext cx="4101823" cy="1882400"/>
          </a:xfrm>
          <a:prstGeom prst="rect">
            <a:avLst/>
          </a:prstGeom>
        </p:spPr>
      </p:pic>
      <p:pic>
        <p:nvPicPr>
          <p:cNvPr id="8" name="Picture 7">
            <a:extLst>
              <a:ext uri="{FF2B5EF4-FFF2-40B4-BE49-F238E27FC236}">
                <a16:creationId xmlns:a16="http://schemas.microsoft.com/office/drawing/2014/main" id="{1E745E45-F72A-1FA7-210B-D98048A39A8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758186" y="893697"/>
            <a:ext cx="4450311" cy="2792720"/>
          </a:xfrm>
          <a:prstGeom prst="rect">
            <a:avLst/>
          </a:prstGeom>
        </p:spPr>
      </p:pic>
      <p:pic>
        <p:nvPicPr>
          <p:cNvPr id="9" name="Picture 8">
            <a:extLst>
              <a:ext uri="{FF2B5EF4-FFF2-40B4-BE49-F238E27FC236}">
                <a16:creationId xmlns:a16="http://schemas.microsoft.com/office/drawing/2014/main" id="{EE7339BF-B8C1-5BD7-4B90-E5F7766365B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932012" y="3870073"/>
            <a:ext cx="4101824" cy="2607875"/>
          </a:xfrm>
          <a:prstGeom prst="rect">
            <a:avLst/>
          </a:prstGeom>
        </p:spPr>
      </p:pic>
      <p:sp>
        <p:nvSpPr>
          <p:cNvPr id="2" name="Octagon 1">
            <a:extLst>
              <a:ext uri="{FF2B5EF4-FFF2-40B4-BE49-F238E27FC236}">
                <a16:creationId xmlns:a16="http://schemas.microsoft.com/office/drawing/2014/main" id="{38C4B793-E909-D287-7AAD-1831C0D3C0A2}"/>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Q238</a:t>
            </a:r>
          </a:p>
        </p:txBody>
      </p:sp>
      <p:sp>
        <p:nvSpPr>
          <p:cNvPr id="4" name="Title 3">
            <a:extLst>
              <a:ext uri="{FF2B5EF4-FFF2-40B4-BE49-F238E27FC236}">
                <a16:creationId xmlns:a16="http://schemas.microsoft.com/office/drawing/2014/main" id="{750619B8-2B5A-F990-15DD-616FA6AF8DB0}"/>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Q238. What is Interface Segregation Principle?</a:t>
            </a:r>
            <a:endParaRPr lang="en-IN" dirty="0"/>
          </a:p>
        </p:txBody>
      </p:sp>
      <p:sp>
        <p:nvSpPr>
          <p:cNvPr id="7" name="TextBox 6">
            <a:extLst>
              <a:ext uri="{FF2B5EF4-FFF2-40B4-BE49-F238E27FC236}">
                <a16:creationId xmlns:a16="http://schemas.microsoft.com/office/drawing/2014/main" id="{52B4BA02-28F9-EF0B-7B24-3DBFFC32F1C4}"/>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279461866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Interface Segregation Principle?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5" name="Picture 4">
            <a:extLst>
              <a:ext uri="{FF2B5EF4-FFF2-40B4-BE49-F238E27FC236}">
                <a16:creationId xmlns:a16="http://schemas.microsoft.com/office/drawing/2014/main" id="{9CBBE146-08F2-4AF4-8E29-6378B7317F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45819" y="145237"/>
            <a:ext cx="1338263" cy="551552"/>
          </a:xfrm>
          <a:prstGeom prst="rect">
            <a:avLst/>
          </a:prstGeom>
        </p:spPr>
      </p:pic>
      <p:sp>
        <p:nvSpPr>
          <p:cNvPr id="6" name="TextBox 5">
            <a:extLst>
              <a:ext uri="{FF2B5EF4-FFF2-40B4-BE49-F238E27FC236}">
                <a16:creationId xmlns:a16="http://schemas.microsoft.com/office/drawing/2014/main" id="{9CEE583A-5436-4751-8B8A-21E70414A7A1}"/>
              </a:ext>
            </a:extLst>
          </p:cNvPr>
          <p:cNvSpPr txBox="1"/>
          <p:nvPr/>
        </p:nvSpPr>
        <p:spPr>
          <a:xfrm>
            <a:off x="692911" y="1127202"/>
            <a:ext cx="466096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Interface Segregation (ISP) states that a class should not be forced to implement interfaces that it does not use.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7897DA1-C520-1D29-4719-94A373DD8E13}"/>
              </a:ext>
            </a:extLst>
          </p:cNvPr>
          <p:cNvSpPr txBox="1"/>
          <p:nvPr/>
        </p:nvSpPr>
        <p:spPr>
          <a:xfrm>
            <a:off x="692911" y="2064597"/>
            <a:ext cx="466096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is better to have multiple smaller interfaces than larger interfaces.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2E0DD94-5B89-6381-E492-781A069242A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18408" y="3429000"/>
            <a:ext cx="3038602" cy="2252895"/>
          </a:xfrm>
          <a:prstGeom prst="rect">
            <a:avLst/>
          </a:prstGeom>
        </p:spPr>
      </p:pic>
      <p:pic>
        <p:nvPicPr>
          <p:cNvPr id="13" name="Picture 12">
            <a:extLst>
              <a:ext uri="{FF2B5EF4-FFF2-40B4-BE49-F238E27FC236}">
                <a16:creationId xmlns:a16="http://schemas.microsoft.com/office/drawing/2014/main" id="{B396CB76-3B4E-986A-5418-012CB1FBC47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94821" y="1127202"/>
            <a:ext cx="4112936" cy="1835989"/>
          </a:xfrm>
          <a:prstGeom prst="rect">
            <a:avLst/>
          </a:prstGeom>
        </p:spPr>
      </p:pic>
      <p:pic>
        <p:nvPicPr>
          <p:cNvPr id="16" name="Picture 15">
            <a:extLst>
              <a:ext uri="{FF2B5EF4-FFF2-40B4-BE49-F238E27FC236}">
                <a16:creationId xmlns:a16="http://schemas.microsoft.com/office/drawing/2014/main" id="{8BF002CC-7301-E60E-81D7-D010B791337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594821" y="3380352"/>
            <a:ext cx="4112936" cy="2974462"/>
          </a:xfrm>
          <a:prstGeom prst="rect">
            <a:avLst/>
          </a:prstGeom>
        </p:spPr>
      </p:pic>
      <p:sp>
        <p:nvSpPr>
          <p:cNvPr id="2" name="Octagon 1">
            <a:extLst>
              <a:ext uri="{FF2B5EF4-FFF2-40B4-BE49-F238E27FC236}">
                <a16:creationId xmlns:a16="http://schemas.microsoft.com/office/drawing/2014/main" id="{2F8081D3-9099-E6BE-9385-855318CD4976}"/>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Q238</a:t>
            </a:r>
          </a:p>
        </p:txBody>
      </p:sp>
      <p:sp>
        <p:nvSpPr>
          <p:cNvPr id="3" name="TextBox 2">
            <a:extLst>
              <a:ext uri="{FF2B5EF4-FFF2-40B4-BE49-F238E27FC236}">
                <a16:creationId xmlns:a16="http://schemas.microsoft.com/office/drawing/2014/main" id="{6C62777A-968A-1BC4-4393-31AD86801101}"/>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341378904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Dependency Inversion Principle?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F2412800-EB36-4812-B3D9-7A93C40ACDA0}"/>
              </a:ext>
            </a:extLst>
          </p:cNvPr>
          <p:cNvSpPr txBox="1"/>
          <p:nvPr/>
        </p:nvSpPr>
        <p:spPr>
          <a:xfrm>
            <a:off x="262646" y="1143638"/>
            <a:ext cx="494545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The Dependency Inversion Principle (DIP) states that a </a:t>
            </a: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high-level class</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must not depend upon a </a:t>
            </a: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lower level class</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17FA25F-4DEA-0E47-D9BB-1172577F0CE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24867" y="4019360"/>
            <a:ext cx="5567481" cy="1964489"/>
          </a:xfrm>
          <a:prstGeom prst="rect">
            <a:avLst/>
          </a:prstGeom>
        </p:spPr>
      </p:pic>
      <p:pic>
        <p:nvPicPr>
          <p:cNvPr id="11" name="Picture 10">
            <a:extLst>
              <a:ext uri="{FF2B5EF4-FFF2-40B4-BE49-F238E27FC236}">
                <a16:creationId xmlns:a16="http://schemas.microsoft.com/office/drawing/2014/main" id="{0C1EAA4E-A7A6-846E-4630-E5583E40E6A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50603" y="1001269"/>
            <a:ext cx="5516010" cy="2427731"/>
          </a:xfrm>
          <a:prstGeom prst="rect">
            <a:avLst/>
          </a:prstGeom>
        </p:spPr>
      </p:pic>
      <p:pic>
        <p:nvPicPr>
          <p:cNvPr id="12" name="Picture 11">
            <a:extLst>
              <a:ext uri="{FF2B5EF4-FFF2-40B4-BE49-F238E27FC236}">
                <a16:creationId xmlns:a16="http://schemas.microsoft.com/office/drawing/2014/main" id="{211C9B07-0EAD-1DA8-D645-862B8D550E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45819" y="145237"/>
            <a:ext cx="1338263" cy="551552"/>
          </a:xfrm>
          <a:prstGeom prst="rect">
            <a:avLst/>
          </a:prstGeom>
        </p:spPr>
      </p:pic>
      <p:cxnSp>
        <p:nvCxnSpPr>
          <p:cNvPr id="2" name="Straight Arrow Connector 1">
            <a:extLst>
              <a:ext uri="{FF2B5EF4-FFF2-40B4-BE49-F238E27FC236}">
                <a16:creationId xmlns:a16="http://schemas.microsoft.com/office/drawing/2014/main" id="{8F81D52A-1981-C087-A7D5-BCDB653C5727}"/>
              </a:ext>
            </a:extLst>
          </p:cNvPr>
          <p:cNvCxnSpPr>
            <a:cxnSpLocks/>
            <a:endCxn id="4" idx="3"/>
          </p:cNvCxnSpPr>
          <p:nvPr/>
        </p:nvCxnSpPr>
        <p:spPr>
          <a:xfrm flipH="1">
            <a:off x="6024866" y="2553062"/>
            <a:ext cx="970603" cy="3276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2EE4C76-A5D2-7BF5-9701-AA46E8B0C615}"/>
              </a:ext>
            </a:extLst>
          </p:cNvPr>
          <p:cNvSpPr/>
          <p:nvPr/>
        </p:nvSpPr>
        <p:spPr>
          <a:xfrm>
            <a:off x="4303071" y="2670471"/>
            <a:ext cx="1721795" cy="42045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Lower Level Class</a:t>
            </a:r>
          </a:p>
        </p:txBody>
      </p:sp>
      <p:cxnSp>
        <p:nvCxnSpPr>
          <p:cNvPr id="5" name="Straight Arrow Connector 4">
            <a:extLst>
              <a:ext uri="{FF2B5EF4-FFF2-40B4-BE49-F238E27FC236}">
                <a16:creationId xmlns:a16="http://schemas.microsoft.com/office/drawing/2014/main" id="{634D6FA9-CEEE-8AB4-3667-1CACB5283C89}"/>
              </a:ext>
            </a:extLst>
          </p:cNvPr>
          <p:cNvCxnSpPr>
            <a:cxnSpLocks/>
          </p:cNvCxnSpPr>
          <p:nvPr/>
        </p:nvCxnSpPr>
        <p:spPr>
          <a:xfrm flipH="1">
            <a:off x="5080000" y="1300401"/>
            <a:ext cx="2565400" cy="766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080D42D-C338-4E9B-DB57-16B37C3170B3}"/>
              </a:ext>
            </a:extLst>
          </p:cNvPr>
          <p:cNvSpPr/>
          <p:nvPr/>
        </p:nvSpPr>
        <p:spPr>
          <a:xfrm>
            <a:off x="4303071" y="2119465"/>
            <a:ext cx="1721796" cy="38110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Higher Level Class</a:t>
            </a:r>
          </a:p>
        </p:txBody>
      </p:sp>
      <p:sp>
        <p:nvSpPr>
          <p:cNvPr id="8" name="Octagon 7">
            <a:extLst>
              <a:ext uri="{FF2B5EF4-FFF2-40B4-BE49-F238E27FC236}">
                <a16:creationId xmlns:a16="http://schemas.microsoft.com/office/drawing/2014/main" id="{BB3CDA12-ECF3-8731-8D3D-1106EA3000A7}"/>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Q239</a:t>
            </a:r>
          </a:p>
        </p:txBody>
      </p:sp>
      <p:sp>
        <p:nvSpPr>
          <p:cNvPr id="9" name="Title 8">
            <a:extLst>
              <a:ext uri="{FF2B5EF4-FFF2-40B4-BE49-F238E27FC236}">
                <a16:creationId xmlns:a16="http://schemas.microsoft.com/office/drawing/2014/main" id="{CE5B6EA4-D7E9-7878-2DC7-ABD3C68F9AB4}"/>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Q239. What is Dependency Inversion Principle?</a:t>
            </a:r>
            <a:endParaRPr lang="en-IN" dirty="0"/>
          </a:p>
        </p:txBody>
      </p:sp>
      <p:sp>
        <p:nvSpPr>
          <p:cNvPr id="15" name="TextBox 14">
            <a:extLst>
              <a:ext uri="{FF2B5EF4-FFF2-40B4-BE49-F238E27FC236}">
                <a16:creationId xmlns:a16="http://schemas.microsoft.com/office/drawing/2014/main" id="{C62FE7A7-4094-BA5D-16B6-68DB3218E167}"/>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8935623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Dependency Inversion Principle?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F2412800-EB36-4812-B3D9-7A93C40ACDA0}"/>
              </a:ext>
            </a:extLst>
          </p:cNvPr>
          <p:cNvSpPr txBox="1"/>
          <p:nvPr/>
        </p:nvSpPr>
        <p:spPr>
          <a:xfrm>
            <a:off x="262646" y="1168990"/>
            <a:ext cx="494545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The Dependency Inversion Principle (DIP) states that a </a:t>
            </a: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high-level class</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must not depend upon a </a:t>
            </a:r>
            <a:r>
              <a:rPr kumimoji="0" lang="en-US" sz="1800" b="1" i="0" u="none" strike="noStrike" kern="1200" cap="none" spc="0" normalizeH="0" baseline="0" noProof="0" dirty="0">
                <a:ln>
                  <a:noFill/>
                </a:ln>
                <a:solidFill>
                  <a:srgbClr val="212121"/>
                </a:solidFill>
                <a:effectLst/>
                <a:uLnTx/>
                <a:uFillTx/>
                <a:latin typeface="Calibri" panose="020F0502020204030204"/>
                <a:ea typeface="+mn-ea"/>
                <a:cs typeface="+mn-cs"/>
              </a:rPr>
              <a:t>lower level class</a:t>
            </a: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 </a:t>
            </a:r>
          </a:p>
        </p:txBody>
      </p:sp>
      <p:pic>
        <p:nvPicPr>
          <p:cNvPr id="5" name="Picture 4">
            <a:extLst>
              <a:ext uri="{FF2B5EF4-FFF2-40B4-BE49-F238E27FC236}">
                <a16:creationId xmlns:a16="http://schemas.microsoft.com/office/drawing/2014/main" id="{6D5A6A00-F742-55B7-FE57-5C2F0C2186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6242" y="2551269"/>
            <a:ext cx="4739102" cy="1106635"/>
          </a:xfrm>
          <a:prstGeom prst="rect">
            <a:avLst/>
          </a:prstGeom>
        </p:spPr>
      </p:pic>
      <p:pic>
        <p:nvPicPr>
          <p:cNvPr id="8" name="Picture 7">
            <a:extLst>
              <a:ext uri="{FF2B5EF4-FFF2-40B4-BE49-F238E27FC236}">
                <a16:creationId xmlns:a16="http://schemas.microsoft.com/office/drawing/2014/main" id="{B49D0047-B13C-471C-3A43-CACED6F8759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5704" y="3657904"/>
            <a:ext cx="4772892" cy="1866919"/>
          </a:xfrm>
          <a:prstGeom prst="rect">
            <a:avLst/>
          </a:prstGeom>
        </p:spPr>
      </p:pic>
      <p:pic>
        <p:nvPicPr>
          <p:cNvPr id="13" name="Picture 12">
            <a:extLst>
              <a:ext uri="{FF2B5EF4-FFF2-40B4-BE49-F238E27FC236}">
                <a16:creationId xmlns:a16="http://schemas.microsoft.com/office/drawing/2014/main" id="{0FC751C9-37AD-C465-B53D-8EEAEFFD65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52170" y="2551269"/>
            <a:ext cx="5194125" cy="3836291"/>
          </a:xfrm>
          <a:prstGeom prst="rect">
            <a:avLst/>
          </a:prstGeom>
        </p:spPr>
      </p:pic>
      <p:pic>
        <p:nvPicPr>
          <p:cNvPr id="15" name="Picture 14">
            <a:extLst>
              <a:ext uri="{FF2B5EF4-FFF2-40B4-BE49-F238E27FC236}">
                <a16:creationId xmlns:a16="http://schemas.microsoft.com/office/drawing/2014/main" id="{7B5FE7E6-3568-776B-5296-E6BD2BD3A16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845819" y="145237"/>
            <a:ext cx="1338263" cy="551552"/>
          </a:xfrm>
          <a:prstGeom prst="rect">
            <a:avLst/>
          </a:prstGeom>
        </p:spPr>
      </p:pic>
      <p:sp>
        <p:nvSpPr>
          <p:cNvPr id="2" name="Octagon 1">
            <a:extLst>
              <a:ext uri="{FF2B5EF4-FFF2-40B4-BE49-F238E27FC236}">
                <a16:creationId xmlns:a16="http://schemas.microsoft.com/office/drawing/2014/main" id="{C9BB7F17-D651-3A0F-D117-30489BCFDDC8}"/>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Q239</a:t>
            </a:r>
          </a:p>
        </p:txBody>
      </p:sp>
      <p:sp>
        <p:nvSpPr>
          <p:cNvPr id="7" name="TextBox 6">
            <a:extLst>
              <a:ext uri="{FF2B5EF4-FFF2-40B4-BE49-F238E27FC236}">
                <a16:creationId xmlns:a16="http://schemas.microsoft.com/office/drawing/2014/main" id="{FC08175C-62B3-55C9-9575-2B7C397A4FF9}"/>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341981674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DRY principle?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F0C1F435-7950-47C0-944E-F0C2E308C6AC}"/>
              </a:ext>
            </a:extLst>
          </p:cNvPr>
          <p:cNvSpPr txBox="1"/>
          <p:nvPr/>
        </p:nvSpPr>
        <p:spPr>
          <a:xfrm>
            <a:off x="1147053" y="1250896"/>
            <a:ext cx="4948947"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DRY stands for DON’T REPEAT YOURSELF.</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Don’t write the same functionality multiple time.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mn-ea"/>
                <a:cs typeface="+mn-cs"/>
              </a:rPr>
              <a:t>Instead write code once and then use it at multiple places using inheritance.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5E44558-6E8B-F52F-9764-5496A4AD3C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45819" y="145237"/>
            <a:ext cx="1338263" cy="551552"/>
          </a:xfrm>
          <a:prstGeom prst="rect">
            <a:avLst/>
          </a:prstGeom>
        </p:spPr>
      </p:pic>
      <p:sp>
        <p:nvSpPr>
          <p:cNvPr id="3" name="Octagon 2">
            <a:extLst>
              <a:ext uri="{FF2B5EF4-FFF2-40B4-BE49-F238E27FC236}">
                <a16:creationId xmlns:a16="http://schemas.microsoft.com/office/drawing/2014/main" id="{05A19059-F807-6EC1-67B4-3388B9C58E09}"/>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Q240</a:t>
            </a:r>
          </a:p>
        </p:txBody>
      </p:sp>
      <p:sp>
        <p:nvSpPr>
          <p:cNvPr id="4" name="Title 3">
            <a:extLst>
              <a:ext uri="{FF2B5EF4-FFF2-40B4-BE49-F238E27FC236}">
                <a16:creationId xmlns:a16="http://schemas.microsoft.com/office/drawing/2014/main" id="{B5E89C74-91D8-2371-7565-EA91A64EAF7A}"/>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Q240. What is DRY principle?</a:t>
            </a:r>
            <a:endParaRPr lang="en-IN" dirty="0"/>
          </a:p>
        </p:txBody>
      </p:sp>
      <p:sp>
        <p:nvSpPr>
          <p:cNvPr id="5" name="TextBox 4">
            <a:extLst>
              <a:ext uri="{FF2B5EF4-FFF2-40B4-BE49-F238E27FC236}">
                <a16:creationId xmlns:a16="http://schemas.microsoft.com/office/drawing/2014/main" id="{FC9B34BB-AB03-D137-DB94-7FF89BDFDD2E}"/>
              </a:ext>
            </a:extLst>
          </p:cNvPr>
          <p:cNvSpPr txBox="1"/>
          <p:nvPr/>
        </p:nvSpPr>
        <p:spPr>
          <a:xfrm>
            <a:off x="10405730" y="6485478"/>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409593527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4" y="525272"/>
            <a:ext cx="7272152" cy="1325563"/>
          </a:xfrm>
        </p:spPr>
        <p:txBody>
          <a:bodyPr>
            <a:noAutofit/>
          </a:bodyPr>
          <a:lstStyle/>
          <a:p>
            <a:r>
              <a:rPr lang="fr-FR" sz="3200" b="1" dirty="0" err="1">
                <a:solidFill>
                  <a:srgbClr val="FFFF00"/>
                </a:solidFill>
              </a:rPr>
              <a:t>Chapter</a:t>
            </a:r>
            <a:r>
              <a:rPr lang="fr-FR" sz="3200" b="1" dirty="0">
                <a:solidFill>
                  <a:srgbClr val="FFFF00"/>
                </a:solidFill>
              </a:rPr>
              <a:t> 29 : Design Patterns</a:t>
            </a:r>
            <a:endParaRPr lang="en-US" sz="3200" b="1" dirty="0">
              <a:solidFill>
                <a:srgbClr val="FFFF00"/>
              </a:solidFill>
            </a:endParaRP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1838543"/>
            <a:ext cx="7272153" cy="4147729"/>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Q241. What are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Design Patterns </a:t>
            </a:r>
            <a:r>
              <a:rPr lang="en-US" sz="1600" dirty="0">
                <a:hlinkClick r:id="rId3" action="ppaction://hlinksldjump">
                  <a:extLst>
                    <a:ext uri="{A12FA001-AC4F-418D-AE19-62706E023703}">
                      <ahyp:hlinkClr xmlns:ahyp="http://schemas.microsoft.com/office/drawing/2018/hyperlinkcolor" val="tx"/>
                    </a:ext>
                  </a:extLst>
                </a:hlinkClick>
              </a:rPr>
              <a:t>and what problem they solve?</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Q242. What are the types of Design Patterns?</a:t>
            </a:r>
            <a:endParaRPr lang="en-US" sz="1600" dirty="0"/>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Q243. What are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Creational </a:t>
            </a:r>
            <a:r>
              <a:rPr lang="en-US" sz="1600" dirty="0">
                <a:hlinkClick r:id="rId5" action="ppaction://hlinksldjump">
                  <a:extLst>
                    <a:ext uri="{A12FA001-AC4F-418D-AE19-62706E023703}">
                      <ahyp:hlinkClr xmlns:ahyp="http://schemas.microsoft.com/office/drawing/2018/hyperlinkcolor" val="tx"/>
                    </a:ext>
                  </a:extLst>
                </a:hlinkClick>
              </a:rPr>
              <a:t>Design Patterns?</a:t>
            </a:r>
            <a:endParaRPr lang="en-US" sz="1600" dirty="0"/>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Q244. What are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Structural</a:t>
            </a:r>
            <a:r>
              <a:rPr lang="en-US" sz="1600" dirty="0">
                <a:hlinkClick r:id="rId6" action="ppaction://hlinksldjump">
                  <a:extLst>
                    <a:ext uri="{A12FA001-AC4F-418D-AE19-62706E023703}">
                      <ahyp:hlinkClr xmlns:ahyp="http://schemas.microsoft.com/office/drawing/2018/hyperlinkcolor" val="tx"/>
                    </a:ext>
                  </a:extLst>
                </a:hlinkClick>
              </a:rPr>
              <a:t> Design Patterns?</a:t>
            </a:r>
            <a:endParaRPr lang="en-US" sz="1600" dirty="0"/>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Q245. What are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Behavioral </a:t>
            </a:r>
            <a:r>
              <a:rPr lang="en-US" sz="1600" dirty="0">
                <a:hlinkClick r:id="rId7" action="ppaction://hlinksldjump">
                  <a:extLst>
                    <a:ext uri="{A12FA001-AC4F-418D-AE19-62706E023703}">
                      <ahyp:hlinkClr xmlns:ahyp="http://schemas.microsoft.com/office/drawing/2018/hyperlinkcolor" val="tx"/>
                    </a:ext>
                  </a:extLst>
                </a:hlinkClick>
              </a:rPr>
              <a:t>Design Patterns</a:t>
            </a:r>
            <a:r>
              <a:rPr lang="en-US" sz="1600" dirty="0"/>
              <a:t>?</a:t>
            </a: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Q246. What is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Singleton </a:t>
            </a:r>
            <a:r>
              <a:rPr lang="en-US" sz="1600" dirty="0">
                <a:hlinkClick r:id="rId8" action="ppaction://hlinksldjump">
                  <a:extLst>
                    <a:ext uri="{A12FA001-AC4F-418D-AE19-62706E023703}">
                      <ahyp:hlinkClr xmlns:ahyp="http://schemas.microsoft.com/office/drawing/2018/hyperlinkcolor" val="tx"/>
                    </a:ext>
                  </a:extLst>
                </a:hlinkClick>
              </a:rPr>
              <a:t>Design Pattern?</a:t>
            </a:r>
            <a:endParaRPr lang="en-US" sz="1600" dirty="0"/>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Q247. How to make singleton pattern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thread safe</a:t>
            </a:r>
            <a:r>
              <a:rPr lang="en-US" sz="1600" dirty="0">
                <a:hlinkClick r:id="rId9"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Q248. What is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Factory pattern</a:t>
            </a:r>
            <a:r>
              <a:rPr lang="en-US" sz="1600" dirty="0">
                <a:hlinkClick r:id="rId10" action="ppaction://hlinksldjump">
                  <a:extLst>
                    <a:ext uri="{A12FA001-AC4F-418D-AE19-62706E023703}">
                      <ahyp:hlinkClr xmlns:ahyp="http://schemas.microsoft.com/office/drawing/2018/hyperlinkcolor" val="tx"/>
                    </a:ext>
                  </a:extLst>
                </a:hlinkClick>
              </a:rPr>
              <a:t>? Why to use factory pattern?</a:t>
            </a:r>
            <a:endParaRPr lang="en-US" sz="1600" dirty="0"/>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Q249.  How to i</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mplement</a:t>
            </a:r>
            <a:r>
              <a:rPr lang="en-US" sz="1600" dirty="0">
                <a:hlinkClick r:id="rId11" action="ppaction://hlinksldjump">
                  <a:extLst>
                    <a:ext uri="{A12FA001-AC4F-418D-AE19-62706E023703}">
                      <ahyp:hlinkClr xmlns:ahyp="http://schemas.microsoft.com/office/drawing/2018/hyperlinkcolor" val="tx"/>
                    </a:ext>
                  </a:extLst>
                </a:hlinkClick>
              </a:rPr>
              <a:t> Factory method pattern?</a:t>
            </a:r>
            <a:endParaRPr lang="en-US" sz="1600" dirty="0"/>
          </a:p>
          <a:p>
            <a:pPr marL="0" indent="0">
              <a:spcBef>
                <a:spcPts val="600"/>
              </a:spcBef>
              <a:spcAft>
                <a:spcPts val="600"/>
              </a:spcAft>
              <a:buNone/>
            </a:pPr>
            <a:r>
              <a:rPr lang="en-US" sz="1600" dirty="0">
                <a:hlinkClick r:id="rId12" action="ppaction://hlinksldjump">
                  <a:extLst>
                    <a:ext uri="{A12FA001-AC4F-418D-AE19-62706E023703}">
                      <ahyp:hlinkClr xmlns:ahyp="http://schemas.microsoft.com/office/drawing/2018/hyperlinkcolor" val="tx"/>
                    </a:ext>
                  </a:extLst>
                </a:hlinkClick>
              </a:rPr>
              <a:t>Q250. What is </a:t>
            </a:r>
            <a:r>
              <a:rPr lang="en-US" sz="1600" dirty="0">
                <a:solidFill>
                  <a:srgbClr val="FFFF00"/>
                </a:solidFill>
                <a:hlinkClick r:id="rId12" action="ppaction://hlinksldjump">
                  <a:extLst>
                    <a:ext uri="{A12FA001-AC4F-418D-AE19-62706E023703}">
                      <ahyp:hlinkClr xmlns:ahyp="http://schemas.microsoft.com/office/drawing/2018/hyperlinkcolor" val="tx"/>
                    </a:ext>
                  </a:extLst>
                </a:hlinkClick>
              </a:rPr>
              <a:t>Abstract Factory </a:t>
            </a:r>
            <a:r>
              <a:rPr lang="en-US" sz="1600" dirty="0">
                <a:hlinkClick r:id="rId12" action="ppaction://hlinksldjump">
                  <a:extLst>
                    <a:ext uri="{A12FA001-AC4F-418D-AE19-62706E023703}">
                      <ahyp:hlinkClr xmlns:ahyp="http://schemas.microsoft.com/office/drawing/2018/hyperlinkcolor" val="tx"/>
                    </a:ext>
                  </a:extLst>
                </a:hlinkClick>
              </a:rPr>
              <a:t>pattern?</a:t>
            </a:r>
            <a:endParaRPr lang="en-US" sz="1600" dirty="0"/>
          </a:p>
        </p:txBody>
      </p:sp>
      <p:sp>
        <p:nvSpPr>
          <p:cNvPr id="2" name="TextBox 1">
            <a:extLst>
              <a:ext uri="{FF2B5EF4-FFF2-40B4-BE49-F238E27FC236}">
                <a16:creationId xmlns:a16="http://schemas.microsoft.com/office/drawing/2014/main" id="{FBC94429-743E-75E7-C396-C7CD4E554ED2}"/>
              </a:ext>
            </a:extLst>
          </p:cNvPr>
          <p:cNvSpPr txBox="1"/>
          <p:nvPr/>
        </p:nvSpPr>
        <p:spPr>
          <a:xfrm>
            <a:off x="5394678" y="1809650"/>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3" name="TextBox 2">
            <a:extLst>
              <a:ext uri="{FF2B5EF4-FFF2-40B4-BE49-F238E27FC236}">
                <a16:creationId xmlns:a16="http://schemas.microsoft.com/office/drawing/2014/main" id="{E4C27772-B563-089D-E8D4-BF6F01EF0AD6}"/>
              </a:ext>
            </a:extLst>
          </p:cNvPr>
          <p:cNvSpPr txBox="1"/>
          <p:nvPr/>
        </p:nvSpPr>
        <p:spPr>
          <a:xfrm>
            <a:off x="3978833" y="2187532"/>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67346726-D4A5-7C68-8EE5-B5531D63028F}"/>
              </a:ext>
            </a:extLst>
          </p:cNvPr>
          <p:cNvSpPr txBox="1"/>
          <p:nvPr/>
        </p:nvSpPr>
        <p:spPr>
          <a:xfrm>
            <a:off x="3525682" y="3670080"/>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5" name="TextBox 4">
            <a:extLst>
              <a:ext uri="{FF2B5EF4-FFF2-40B4-BE49-F238E27FC236}">
                <a16:creationId xmlns:a16="http://schemas.microsoft.com/office/drawing/2014/main" id="{8BF55CFE-7695-B03E-3818-8C805398E481}"/>
              </a:ext>
            </a:extLst>
          </p:cNvPr>
          <p:cNvSpPr txBox="1"/>
          <p:nvPr/>
        </p:nvSpPr>
        <p:spPr>
          <a:xfrm>
            <a:off x="4364656" y="4047574"/>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8" name="Content Placeholder 2">
            <a:extLst>
              <a:ext uri="{FF2B5EF4-FFF2-40B4-BE49-F238E27FC236}">
                <a16:creationId xmlns:a16="http://schemas.microsoft.com/office/drawing/2014/main" id="{FDF31EAF-7D95-BCD6-4FB8-F4B6D84A246A}"/>
              </a:ext>
            </a:extLst>
          </p:cNvPr>
          <p:cNvPicPr>
            <a:picLocks/>
          </p:cNvPicPr>
          <p:nvPr/>
        </p:nvPicPr>
        <p:blipFill>
          <a:blip r:embed="rId13" cstate="email">
            <a:extLst>
              <a:ext uri="{28A0092B-C50C-407E-A947-70E740481C1C}">
                <a14:useLocalDpi xmlns:a14="http://schemas.microsoft.com/office/drawing/2010/main"/>
              </a:ext>
            </a:extLst>
          </a:blip>
          <a:srcRect/>
          <a:stretch>
            <a:fillRect/>
          </a:stretch>
        </p:blipFill>
        <p:spPr bwMode="auto">
          <a:xfrm>
            <a:off x="6817104" y="1850835"/>
            <a:ext cx="4986757" cy="3345279"/>
          </a:xfrm>
          <a:prstGeom prst="rect">
            <a:avLst/>
          </a:prstGeom>
          <a:noFill/>
          <a:ln>
            <a:noFill/>
          </a:ln>
        </p:spPr>
      </p:pic>
      <p:sp>
        <p:nvSpPr>
          <p:cNvPr id="9" name="TextBox 8">
            <a:extLst>
              <a:ext uri="{FF2B5EF4-FFF2-40B4-BE49-F238E27FC236}">
                <a16:creationId xmlns:a16="http://schemas.microsoft.com/office/drawing/2014/main" id="{8975AA02-E11F-5215-085B-86F5C1B55B87}"/>
              </a:ext>
            </a:extLst>
          </p:cNvPr>
          <p:cNvSpPr txBox="1"/>
          <p:nvPr/>
        </p:nvSpPr>
        <p:spPr>
          <a:xfrm>
            <a:off x="10342731" y="6373174"/>
            <a:ext cx="1972639" cy="307777"/>
          </a:xfrm>
          <a:prstGeom prst="rect">
            <a:avLst/>
          </a:prstGeom>
          <a:noFill/>
        </p:spPr>
        <p:txBody>
          <a:bodyPr wrap="square">
            <a:spAutoFit/>
          </a:bodyPr>
          <a:lstStyle/>
          <a:p>
            <a:r>
              <a:rPr lang="en-US" sz="1400" dirty="0">
                <a:hlinkClick r:id="rId14" action="ppaction://hlinksldjump"/>
              </a:rPr>
              <a:t>Back to main index</a:t>
            </a:r>
            <a:endParaRPr lang="en-IN" sz="1400" dirty="0"/>
          </a:p>
        </p:txBody>
      </p:sp>
    </p:spTree>
    <p:extLst>
      <p:ext uri="{BB962C8B-B14F-4D97-AF65-F5344CB8AC3E}">
        <p14:creationId xmlns:p14="http://schemas.microsoft.com/office/powerpoint/2010/main" val="4286601227"/>
      </p:ext>
    </p:extLst>
  </p:cSld>
  <p:clrMapOvr>
    <a:overrideClrMapping bg1="dk1" tx1="lt1" bg2="dk2" tx2="lt2" accent1="accent1" accent2="accent2" accent3="accent3" accent4="accent4" accent5="accent5" accent6="accent6" hlink="hlink" folHlink="folHlink"/>
  </p:clrMapOvr>
</p:sld>
</file>

<file path=ppt/slides/slide3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Design Patterns and what problem they solve?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43387" y="152400"/>
            <a:ext cx="838589" cy="557641"/>
          </a:xfrm>
          <a:prstGeom prst="rect">
            <a:avLst/>
          </a:prstGeom>
        </p:spPr>
      </p:pic>
      <p:sp>
        <p:nvSpPr>
          <p:cNvPr id="6" name="TextBox 5">
            <a:extLst>
              <a:ext uri="{FF2B5EF4-FFF2-40B4-BE49-F238E27FC236}">
                <a16:creationId xmlns:a16="http://schemas.microsoft.com/office/drawing/2014/main" id="{4150EF16-441C-4B0E-AEAC-9BD57FB99F82}"/>
              </a:ext>
            </a:extLst>
          </p:cNvPr>
          <p:cNvSpPr txBox="1"/>
          <p:nvPr/>
        </p:nvSpPr>
        <p:spPr>
          <a:xfrm>
            <a:off x="805492" y="1194550"/>
            <a:ext cx="497499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patterns are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reusable solutions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common problems in software design. </a:t>
            </a:r>
          </a:p>
        </p:txBody>
      </p:sp>
      <p:pic>
        <p:nvPicPr>
          <p:cNvPr id="12" name="Picture 2" descr="Store and Monitor OS &amp; Application Log Files with Amazon CloudWatch | AWS  News Blog">
            <a:extLst>
              <a:ext uri="{FF2B5EF4-FFF2-40B4-BE49-F238E27FC236}">
                <a16:creationId xmlns:a16="http://schemas.microsoft.com/office/drawing/2014/main" id="{48D007D3-373B-4F6B-9EFA-71A65F19136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11514" y="1194550"/>
            <a:ext cx="4641587" cy="4097803"/>
          </a:xfrm>
          <a:prstGeom prst="rect">
            <a:avLst/>
          </a:prstGeom>
          <a:noFill/>
          <a:extLst>
            <a:ext uri="{909E8E84-426E-40DD-AFC4-6F175D3DCCD1}">
              <a14:hiddenFill xmlns:a14="http://schemas.microsoft.com/office/drawing/2010/main">
                <a:solidFill>
                  <a:srgbClr val="FFFFFF"/>
                </a:solidFill>
              </a14:hiddenFill>
            </a:ext>
          </a:extLst>
        </p:spPr>
      </p:pic>
      <p:sp>
        <p:nvSpPr>
          <p:cNvPr id="2" name="Octagon 1">
            <a:extLst>
              <a:ext uri="{FF2B5EF4-FFF2-40B4-BE49-F238E27FC236}">
                <a16:creationId xmlns:a16="http://schemas.microsoft.com/office/drawing/2014/main" id="{88A79DA4-1BD5-7BBA-1291-6E9F7C8E057B}"/>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Q241</a:t>
            </a:r>
          </a:p>
        </p:txBody>
      </p:sp>
      <p:sp>
        <p:nvSpPr>
          <p:cNvPr id="3" name="Title 2">
            <a:extLst>
              <a:ext uri="{FF2B5EF4-FFF2-40B4-BE49-F238E27FC236}">
                <a16:creationId xmlns:a16="http://schemas.microsoft.com/office/drawing/2014/main" id="{7040E8FB-42B6-2F66-F280-494437E1B6D3}"/>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Q241. What are Design Patterns and what problem they solve?</a:t>
            </a:r>
            <a:endParaRPr lang="en-IN" dirty="0"/>
          </a:p>
        </p:txBody>
      </p:sp>
      <p:sp>
        <p:nvSpPr>
          <p:cNvPr id="4" name="TextBox 3">
            <a:extLst>
              <a:ext uri="{FF2B5EF4-FFF2-40B4-BE49-F238E27FC236}">
                <a16:creationId xmlns:a16="http://schemas.microsoft.com/office/drawing/2014/main" id="{2AB6DC23-BE49-6293-22C0-618E4A93B3F3}"/>
              </a:ext>
            </a:extLst>
          </p:cNvPr>
          <p:cNvSpPr txBox="1"/>
          <p:nvPr/>
        </p:nvSpPr>
        <p:spPr>
          <a:xfrm>
            <a:off x="10405730" y="6485478"/>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817616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885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Method Overriding and Method Hiding?</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Q26</a:t>
            </a:r>
          </a:p>
        </p:txBody>
      </p:sp>
      <p:pic>
        <p:nvPicPr>
          <p:cNvPr id="3" name="Picture 2">
            <a:extLst>
              <a:ext uri="{FF2B5EF4-FFF2-40B4-BE49-F238E27FC236}">
                <a16:creationId xmlns:a16="http://schemas.microsoft.com/office/drawing/2014/main" id="{F9AB0020-B79A-BF92-F03F-42B3FD8890B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52335" y="2140911"/>
            <a:ext cx="4328984" cy="2969580"/>
          </a:xfrm>
          <a:prstGeom prst="rect">
            <a:avLst/>
          </a:prstGeom>
        </p:spPr>
      </p:pic>
      <p:pic>
        <p:nvPicPr>
          <p:cNvPr id="5" name="Picture 4">
            <a:extLst>
              <a:ext uri="{FF2B5EF4-FFF2-40B4-BE49-F238E27FC236}">
                <a16:creationId xmlns:a16="http://schemas.microsoft.com/office/drawing/2014/main" id="{63CFB434-BC70-B630-DEB6-9A58E2A04E3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024815" y="1282362"/>
            <a:ext cx="4328985" cy="3180741"/>
          </a:xfrm>
          <a:prstGeom prst="rect">
            <a:avLst/>
          </a:prstGeom>
        </p:spPr>
      </p:pic>
      <p:sp>
        <p:nvSpPr>
          <p:cNvPr id="13" name="TextBox 12">
            <a:extLst>
              <a:ext uri="{FF2B5EF4-FFF2-40B4-BE49-F238E27FC236}">
                <a16:creationId xmlns:a16="http://schemas.microsoft.com/office/drawing/2014/main" id="{86F48F22-3693-4B59-90DB-931EA849D74B}"/>
              </a:ext>
            </a:extLst>
          </p:cNvPr>
          <p:cNvSpPr txBox="1"/>
          <p:nvPr/>
        </p:nvSpPr>
        <p:spPr>
          <a:xfrm>
            <a:off x="635397" y="942039"/>
            <a:ext cx="516286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Method Hiding, you can completely hide the implementation of the methods of a base class from the derived class using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new keyword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1" name="Picture 10">
            <a:extLst>
              <a:ext uri="{FF2B5EF4-FFF2-40B4-BE49-F238E27FC236}">
                <a16:creationId xmlns:a16="http://schemas.microsoft.com/office/drawing/2014/main" id="{FB30430A-ABC2-E633-70F9-B256866E957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39684" y="5189902"/>
            <a:ext cx="4354286" cy="1485623"/>
          </a:xfrm>
          <a:prstGeom prst="rect">
            <a:avLst/>
          </a:prstGeom>
        </p:spPr>
      </p:pic>
      <p:pic>
        <p:nvPicPr>
          <p:cNvPr id="4" name="Picture 3">
            <a:extLst>
              <a:ext uri="{FF2B5EF4-FFF2-40B4-BE49-F238E27FC236}">
                <a16:creationId xmlns:a16="http://schemas.microsoft.com/office/drawing/2014/main" id="{8250FB9B-DB87-0EEA-8BDA-2BDFFA6BE9A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992104" y="4547552"/>
            <a:ext cx="4328985" cy="1850571"/>
          </a:xfrm>
          <a:prstGeom prst="rect">
            <a:avLst/>
          </a:prstGeom>
        </p:spPr>
      </p:pic>
      <p:sp>
        <p:nvSpPr>
          <p:cNvPr id="2" name="Title 1">
            <a:extLst>
              <a:ext uri="{FF2B5EF4-FFF2-40B4-BE49-F238E27FC236}">
                <a16:creationId xmlns:a16="http://schemas.microsoft.com/office/drawing/2014/main" id="{8AFE069C-D039-78EA-972B-174351C93DE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Q26. What is the difference between Method Overriding and Method Hiding?</a:t>
            </a:r>
            <a:endParaRPr lang="en-IN" dirty="0"/>
          </a:p>
        </p:txBody>
      </p:sp>
      <p:sp>
        <p:nvSpPr>
          <p:cNvPr id="9" name="TextBox 8">
            <a:extLst>
              <a:ext uri="{FF2B5EF4-FFF2-40B4-BE49-F238E27FC236}">
                <a16:creationId xmlns:a16="http://schemas.microsoft.com/office/drawing/2014/main" id="{8E1FB6E2-8BAF-C31F-B6F5-C99EFF85E0EF}"/>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pic>
        <p:nvPicPr>
          <p:cNvPr id="6" name="Picture 5">
            <a:extLst>
              <a:ext uri="{FF2B5EF4-FFF2-40B4-BE49-F238E27FC236}">
                <a16:creationId xmlns:a16="http://schemas.microsoft.com/office/drawing/2014/main" id="{926D722D-E5BD-99F8-7C2D-B11F7B9BE29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11903556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types of Design Patterns?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43387" y="152400"/>
            <a:ext cx="838589" cy="557641"/>
          </a:xfrm>
          <a:prstGeom prst="rect">
            <a:avLst/>
          </a:prstGeom>
        </p:spPr>
      </p:pic>
      <p:pic>
        <p:nvPicPr>
          <p:cNvPr id="6" name="Content Placeholder 2">
            <a:extLst>
              <a:ext uri="{FF2B5EF4-FFF2-40B4-BE49-F238E27FC236}">
                <a16:creationId xmlns:a16="http://schemas.microsoft.com/office/drawing/2014/main" id="{1ED28775-C8CE-4B5D-9571-72E0D47B9A93}"/>
              </a:ext>
            </a:extLst>
          </p:cNvPr>
          <p:cNvPicPr>
            <a:picLocks/>
          </p:cNvPicPr>
          <p:nvPr/>
        </p:nvPicPr>
        <p:blipFill rotWithShape="1">
          <a:blip r:embed="rId4" cstate="email">
            <a:extLst>
              <a:ext uri="{28A0092B-C50C-407E-A947-70E740481C1C}">
                <a14:useLocalDpi xmlns:a14="http://schemas.microsoft.com/office/drawing/2010/main"/>
              </a:ext>
            </a:extLst>
          </a:blip>
          <a:srcRect/>
          <a:stretch/>
        </p:blipFill>
        <p:spPr bwMode="auto">
          <a:xfrm>
            <a:off x="2845105" y="1335555"/>
            <a:ext cx="6806895" cy="1204446"/>
          </a:xfrm>
          <a:prstGeom prst="rect">
            <a:avLst/>
          </a:prstGeom>
          <a:noFill/>
          <a:ln>
            <a:noFill/>
          </a:ln>
        </p:spPr>
      </p:pic>
      <p:pic>
        <p:nvPicPr>
          <p:cNvPr id="2" name="Content Placeholder 2">
            <a:extLst>
              <a:ext uri="{FF2B5EF4-FFF2-40B4-BE49-F238E27FC236}">
                <a16:creationId xmlns:a16="http://schemas.microsoft.com/office/drawing/2014/main" id="{46D1ACA2-1DE0-0C9C-909E-CAECADB4807F}"/>
              </a:ext>
            </a:extLst>
          </p:cNvPr>
          <p:cNvPicPr>
            <a:picLocks/>
          </p:cNvPicPr>
          <p:nvPr/>
        </p:nvPicPr>
        <p:blipFill rotWithShape="1">
          <a:blip r:embed="rId5" cstate="email">
            <a:extLst>
              <a:ext uri="{28A0092B-C50C-407E-A947-70E740481C1C}">
                <a14:useLocalDpi xmlns:a14="http://schemas.microsoft.com/office/drawing/2010/main"/>
              </a:ext>
            </a:extLst>
          </a:blip>
          <a:srcRect b="-1397"/>
          <a:stretch/>
        </p:blipFill>
        <p:spPr bwMode="auto">
          <a:xfrm>
            <a:off x="2845104" y="2540001"/>
            <a:ext cx="6806895" cy="3686628"/>
          </a:xfrm>
          <a:prstGeom prst="rect">
            <a:avLst/>
          </a:prstGeom>
          <a:noFill/>
          <a:ln>
            <a:noFill/>
          </a:ln>
        </p:spPr>
      </p:pic>
      <p:sp>
        <p:nvSpPr>
          <p:cNvPr id="3" name="Octagon 2">
            <a:extLst>
              <a:ext uri="{FF2B5EF4-FFF2-40B4-BE49-F238E27FC236}">
                <a16:creationId xmlns:a16="http://schemas.microsoft.com/office/drawing/2014/main" id="{0FEF9DBF-200A-F952-39C2-C1E037E4ADE7}"/>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Q242</a:t>
            </a:r>
          </a:p>
        </p:txBody>
      </p:sp>
      <p:sp>
        <p:nvSpPr>
          <p:cNvPr id="4" name="Title 3">
            <a:extLst>
              <a:ext uri="{FF2B5EF4-FFF2-40B4-BE49-F238E27FC236}">
                <a16:creationId xmlns:a16="http://schemas.microsoft.com/office/drawing/2014/main" id="{0C172F60-3C6B-553F-F9A0-06FFAA60459B}"/>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Q242. What are the types of Design Patterns?</a:t>
            </a:r>
            <a:endParaRPr lang="en-IN" dirty="0"/>
          </a:p>
        </p:txBody>
      </p:sp>
      <p:sp>
        <p:nvSpPr>
          <p:cNvPr id="5" name="TextBox 4">
            <a:extLst>
              <a:ext uri="{FF2B5EF4-FFF2-40B4-BE49-F238E27FC236}">
                <a16:creationId xmlns:a16="http://schemas.microsoft.com/office/drawing/2014/main" id="{257850FF-3A78-9C72-106F-23C947C814F0}"/>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370158612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Creational Design Patterns?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43387" y="152400"/>
            <a:ext cx="838589" cy="557641"/>
          </a:xfrm>
          <a:prstGeom prst="rect">
            <a:avLst/>
          </a:prstGeom>
        </p:spPr>
      </p:pic>
      <p:pic>
        <p:nvPicPr>
          <p:cNvPr id="6" name="Content Placeholder 2">
            <a:extLst>
              <a:ext uri="{FF2B5EF4-FFF2-40B4-BE49-F238E27FC236}">
                <a16:creationId xmlns:a16="http://schemas.microsoft.com/office/drawing/2014/main" id="{1ED28775-C8CE-4B5D-9571-72E0D47B9A93}"/>
              </a:ext>
            </a:extLst>
          </p:cNvPr>
          <p:cNvPicPr>
            <a:picLocks/>
          </p:cNvPicPr>
          <p:nvPr/>
        </p:nvPicPr>
        <p:blipFill>
          <a:blip r:embed="rId4" cstate="email">
            <a:extLst>
              <a:ext uri="{28A0092B-C50C-407E-A947-70E740481C1C}">
                <a14:useLocalDpi xmlns:a14="http://schemas.microsoft.com/office/drawing/2010/main"/>
              </a:ext>
            </a:extLst>
          </a:blip>
          <a:srcRect/>
          <a:stretch>
            <a:fillRect/>
          </a:stretch>
        </p:blipFill>
        <p:spPr bwMode="auto">
          <a:xfrm>
            <a:off x="6453311" y="1191273"/>
            <a:ext cx="5385249" cy="4004841"/>
          </a:xfrm>
          <a:prstGeom prst="rect">
            <a:avLst/>
          </a:prstGeom>
          <a:noFill/>
          <a:ln>
            <a:noFill/>
          </a:ln>
        </p:spPr>
      </p:pic>
      <p:sp>
        <p:nvSpPr>
          <p:cNvPr id="8" name="TextBox 7">
            <a:extLst>
              <a:ext uri="{FF2B5EF4-FFF2-40B4-BE49-F238E27FC236}">
                <a16:creationId xmlns:a16="http://schemas.microsoft.com/office/drawing/2014/main" id="{F141A1B9-4E3A-44BC-B936-BB57BC639E06}"/>
              </a:ext>
            </a:extLst>
          </p:cNvPr>
          <p:cNvSpPr txBox="1"/>
          <p:nvPr/>
        </p:nvSpPr>
        <p:spPr>
          <a:xfrm>
            <a:off x="584585" y="1191273"/>
            <a:ext cx="5154105"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Creational design patterns are design patterns that deal with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object creation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mechanisms.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7A7E066-5773-418D-8651-BC74D23B143C}"/>
              </a:ext>
            </a:extLst>
          </p:cNvPr>
          <p:cNvSpPr txBox="1"/>
          <p:nvPr/>
        </p:nvSpPr>
        <p:spPr>
          <a:xfrm>
            <a:off x="584584" y="2272621"/>
            <a:ext cx="5154105"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Why direct object creation is a problem? </a:t>
            </a:r>
          </a:p>
        </p:txBody>
      </p:sp>
      <p:pic>
        <p:nvPicPr>
          <p:cNvPr id="3" name="Picture 2">
            <a:extLst>
              <a:ext uri="{FF2B5EF4-FFF2-40B4-BE49-F238E27FC236}">
                <a16:creationId xmlns:a16="http://schemas.microsoft.com/office/drawing/2014/main" id="{0FB8FCC1-14AA-4FC9-AC4B-A986CADC5B2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05492" y="2860058"/>
            <a:ext cx="2939194" cy="1700534"/>
          </a:xfrm>
          <a:prstGeom prst="rect">
            <a:avLst/>
          </a:prstGeom>
        </p:spPr>
      </p:pic>
      <p:sp>
        <p:nvSpPr>
          <p:cNvPr id="11" name="TextBox 10">
            <a:extLst>
              <a:ext uri="{FF2B5EF4-FFF2-40B4-BE49-F238E27FC236}">
                <a16:creationId xmlns:a16="http://schemas.microsoft.com/office/drawing/2014/main" id="{1D5146BD-E769-469E-B911-CCCED755DDB9}"/>
              </a:ext>
            </a:extLst>
          </p:cNvPr>
          <p:cNvSpPr txBox="1"/>
          <p:nvPr/>
        </p:nvSpPr>
        <p:spPr>
          <a:xfrm>
            <a:off x="584584" y="4778697"/>
            <a:ext cx="5421197"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reason is in a large/enterprise application, if you want to change this Class from Cat to Dog, then you have to change it everywhere wherever you have used it and then it will be a testing issue. You have to retest all these classes like Pet class.</a:t>
            </a:r>
          </a:p>
        </p:txBody>
      </p:sp>
      <p:sp>
        <p:nvSpPr>
          <p:cNvPr id="2" name="Octagon 1">
            <a:extLst>
              <a:ext uri="{FF2B5EF4-FFF2-40B4-BE49-F238E27FC236}">
                <a16:creationId xmlns:a16="http://schemas.microsoft.com/office/drawing/2014/main" id="{5672A3FF-6FE3-8A86-ABD2-B599F11F4EB8}"/>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Q243</a:t>
            </a:r>
          </a:p>
        </p:txBody>
      </p:sp>
      <p:sp>
        <p:nvSpPr>
          <p:cNvPr id="4" name="Title 3">
            <a:extLst>
              <a:ext uri="{FF2B5EF4-FFF2-40B4-BE49-F238E27FC236}">
                <a16:creationId xmlns:a16="http://schemas.microsoft.com/office/drawing/2014/main" id="{E2C2F04E-707E-E52B-C626-3651713F866C}"/>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Q243. What are Creational Design Patterns?</a:t>
            </a:r>
            <a:endParaRPr lang="en-IN" dirty="0"/>
          </a:p>
        </p:txBody>
      </p:sp>
      <p:sp>
        <p:nvSpPr>
          <p:cNvPr id="5" name="TextBox 4">
            <a:extLst>
              <a:ext uri="{FF2B5EF4-FFF2-40B4-BE49-F238E27FC236}">
                <a16:creationId xmlns:a16="http://schemas.microsoft.com/office/drawing/2014/main" id="{019C4365-F836-683A-66D4-8C7FEE98A353}"/>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234001430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5D5BF1E-FB0D-4381-9CC3-C5EAD322888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2950" y="3429000"/>
            <a:ext cx="5353050" cy="2009775"/>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Structural Design Patterns?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43387" y="152400"/>
            <a:ext cx="838589" cy="557641"/>
          </a:xfrm>
          <a:prstGeom prst="rect">
            <a:avLst/>
          </a:prstGeom>
        </p:spPr>
      </p:pic>
      <p:sp>
        <p:nvSpPr>
          <p:cNvPr id="7" name="TextBox 6">
            <a:extLst>
              <a:ext uri="{FF2B5EF4-FFF2-40B4-BE49-F238E27FC236}">
                <a16:creationId xmlns:a16="http://schemas.microsoft.com/office/drawing/2014/main" id="{43F818FB-8621-4D8D-81F5-2EAD1BE7FDAB}"/>
              </a:ext>
            </a:extLst>
          </p:cNvPr>
          <p:cNvSpPr txBox="1"/>
          <p:nvPr/>
        </p:nvSpPr>
        <p:spPr>
          <a:xfrm>
            <a:off x="571604" y="1168429"/>
            <a:ext cx="516708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Structural Design Pattern is used to manage the structure of classes and interfaces to manage the </a:t>
            </a: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relationship</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between the classes.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0B818F34-69CE-4919-B93E-31FE15F4963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914650" y="3548440"/>
            <a:ext cx="1009650" cy="1543050"/>
          </a:xfrm>
          <a:prstGeom prst="rect">
            <a:avLst/>
          </a:prstGeom>
        </p:spPr>
      </p:pic>
      <p:sp>
        <p:nvSpPr>
          <p:cNvPr id="19" name="TextBox 18">
            <a:extLst>
              <a:ext uri="{FF2B5EF4-FFF2-40B4-BE49-F238E27FC236}">
                <a16:creationId xmlns:a16="http://schemas.microsoft.com/office/drawing/2014/main" id="{D96464C6-090B-46A8-BD97-208AC91276C4}"/>
              </a:ext>
            </a:extLst>
          </p:cNvPr>
          <p:cNvSpPr txBox="1"/>
          <p:nvPr/>
        </p:nvSpPr>
        <p:spPr>
          <a:xfrm>
            <a:off x="742950" y="2891562"/>
            <a:ext cx="609442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Adapter pattern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Content Placeholder 2">
            <a:extLst>
              <a:ext uri="{FF2B5EF4-FFF2-40B4-BE49-F238E27FC236}">
                <a16:creationId xmlns:a16="http://schemas.microsoft.com/office/drawing/2014/main" id="{C8B0CA50-997B-7E13-6A99-13E60319D355}"/>
              </a:ext>
            </a:extLst>
          </p:cNvPr>
          <p:cNvPicPr>
            <a:picLocks/>
          </p:cNvPicPr>
          <p:nvPr/>
        </p:nvPicPr>
        <p:blipFill>
          <a:blip r:embed="rId6" cstate="email">
            <a:extLst>
              <a:ext uri="{28A0092B-C50C-407E-A947-70E740481C1C}">
                <a14:useLocalDpi xmlns:a14="http://schemas.microsoft.com/office/drawing/2010/main"/>
              </a:ext>
            </a:extLst>
          </a:blip>
          <a:srcRect/>
          <a:stretch>
            <a:fillRect/>
          </a:stretch>
        </p:blipFill>
        <p:spPr bwMode="auto">
          <a:xfrm>
            <a:off x="6453311" y="1191273"/>
            <a:ext cx="5385249" cy="4004841"/>
          </a:xfrm>
          <a:prstGeom prst="rect">
            <a:avLst/>
          </a:prstGeom>
          <a:noFill/>
          <a:ln>
            <a:noFill/>
          </a:ln>
        </p:spPr>
      </p:pic>
      <p:sp>
        <p:nvSpPr>
          <p:cNvPr id="3" name="Octagon 2">
            <a:extLst>
              <a:ext uri="{FF2B5EF4-FFF2-40B4-BE49-F238E27FC236}">
                <a16:creationId xmlns:a16="http://schemas.microsoft.com/office/drawing/2014/main" id="{37F5AF00-2B93-AC08-F156-34B07EF46B4A}"/>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Q244</a:t>
            </a:r>
          </a:p>
        </p:txBody>
      </p:sp>
      <p:sp>
        <p:nvSpPr>
          <p:cNvPr id="4" name="Title 3">
            <a:extLst>
              <a:ext uri="{FF2B5EF4-FFF2-40B4-BE49-F238E27FC236}">
                <a16:creationId xmlns:a16="http://schemas.microsoft.com/office/drawing/2014/main" id="{4E1BDC67-39BA-C8AA-3F2A-F42F4F47B494}"/>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Q244. What are Structural Design Patterns?</a:t>
            </a:r>
            <a:endParaRPr lang="en-IN" dirty="0"/>
          </a:p>
        </p:txBody>
      </p:sp>
      <p:sp>
        <p:nvSpPr>
          <p:cNvPr id="5" name="TextBox 4">
            <a:extLst>
              <a:ext uri="{FF2B5EF4-FFF2-40B4-BE49-F238E27FC236}">
                <a16:creationId xmlns:a16="http://schemas.microsoft.com/office/drawing/2014/main" id="{9BF72350-52D0-B736-C264-D74B50EBFE90}"/>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74496666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Behavioral Design Patterns?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43387" y="152400"/>
            <a:ext cx="838589" cy="557641"/>
          </a:xfrm>
          <a:prstGeom prst="rect">
            <a:avLst/>
          </a:prstGeom>
        </p:spPr>
      </p:pic>
      <p:sp>
        <p:nvSpPr>
          <p:cNvPr id="8" name="TextBox 7">
            <a:extLst>
              <a:ext uri="{FF2B5EF4-FFF2-40B4-BE49-F238E27FC236}">
                <a16:creationId xmlns:a16="http://schemas.microsoft.com/office/drawing/2014/main" id="{F141A1B9-4E3A-44BC-B936-BB57BC639E06}"/>
              </a:ext>
            </a:extLst>
          </p:cNvPr>
          <p:cNvSpPr txBox="1"/>
          <p:nvPr/>
        </p:nvSpPr>
        <p:spPr>
          <a:xfrm>
            <a:off x="599903" y="1027233"/>
            <a:ext cx="5385249" cy="64633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Behavioral design patterns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defines the way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communicate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between classes and object.</a:t>
            </a:r>
          </a:p>
        </p:txBody>
      </p:sp>
      <p:sp>
        <p:nvSpPr>
          <p:cNvPr id="11" name="TextBox 10">
            <a:extLst>
              <a:ext uri="{FF2B5EF4-FFF2-40B4-BE49-F238E27FC236}">
                <a16:creationId xmlns:a16="http://schemas.microsoft.com/office/drawing/2014/main" id="{2DB0531A-9C3A-4672-9EDF-906A59CDD9C4}"/>
              </a:ext>
            </a:extLst>
          </p:cNvPr>
          <p:cNvSpPr txBox="1"/>
          <p:nvPr/>
        </p:nvSpPr>
        <p:spPr>
          <a:xfrm>
            <a:off x="599903" y="1853948"/>
            <a:ext cx="5138787"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For example, in strategy pattern we can choose the best strategy at run time for doing any operation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E318203-063F-4937-A3E7-3421BFBB8D3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6168" y="2878846"/>
            <a:ext cx="5707143" cy="3826754"/>
          </a:xfrm>
          <a:prstGeom prst="rect">
            <a:avLst/>
          </a:prstGeom>
        </p:spPr>
      </p:pic>
      <p:pic>
        <p:nvPicPr>
          <p:cNvPr id="2" name="Content Placeholder 2">
            <a:extLst>
              <a:ext uri="{FF2B5EF4-FFF2-40B4-BE49-F238E27FC236}">
                <a16:creationId xmlns:a16="http://schemas.microsoft.com/office/drawing/2014/main" id="{D8B6EAF9-0A53-4A6B-63C1-8E778AF8686F}"/>
              </a:ext>
            </a:extLst>
          </p:cNvPr>
          <p:cNvPicPr>
            <a:picLocks/>
          </p:cNvPicPr>
          <p:nvPr/>
        </p:nvPicPr>
        <p:blipFill>
          <a:blip r:embed="rId5" cstate="email">
            <a:extLst>
              <a:ext uri="{28A0092B-C50C-407E-A947-70E740481C1C}">
                <a14:useLocalDpi xmlns:a14="http://schemas.microsoft.com/office/drawing/2010/main"/>
              </a:ext>
            </a:extLst>
          </a:blip>
          <a:srcRect/>
          <a:stretch>
            <a:fillRect/>
          </a:stretch>
        </p:blipFill>
        <p:spPr bwMode="auto">
          <a:xfrm>
            <a:off x="6453311" y="1191273"/>
            <a:ext cx="5385249" cy="4004841"/>
          </a:xfrm>
          <a:prstGeom prst="rect">
            <a:avLst/>
          </a:prstGeom>
          <a:noFill/>
          <a:ln>
            <a:noFill/>
          </a:ln>
        </p:spPr>
      </p:pic>
      <p:sp>
        <p:nvSpPr>
          <p:cNvPr id="3" name="Octagon 2">
            <a:extLst>
              <a:ext uri="{FF2B5EF4-FFF2-40B4-BE49-F238E27FC236}">
                <a16:creationId xmlns:a16="http://schemas.microsoft.com/office/drawing/2014/main" id="{6E90C9B7-48C0-8911-B19A-404BF945A475}"/>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Q245</a:t>
            </a:r>
          </a:p>
        </p:txBody>
      </p:sp>
      <p:sp>
        <p:nvSpPr>
          <p:cNvPr id="5" name="Title 4">
            <a:extLst>
              <a:ext uri="{FF2B5EF4-FFF2-40B4-BE49-F238E27FC236}">
                <a16:creationId xmlns:a16="http://schemas.microsoft.com/office/drawing/2014/main" id="{620C137C-C385-838A-F395-DE08488EAE3A}"/>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Q245. What are Behavioral Design Patterns?</a:t>
            </a:r>
            <a:endParaRPr lang="en-IN" dirty="0"/>
          </a:p>
        </p:txBody>
      </p:sp>
      <p:sp>
        <p:nvSpPr>
          <p:cNvPr id="6" name="TextBox 5">
            <a:extLst>
              <a:ext uri="{FF2B5EF4-FFF2-40B4-BE49-F238E27FC236}">
                <a16:creationId xmlns:a16="http://schemas.microsoft.com/office/drawing/2014/main" id="{1450DCA7-5E4F-A877-B56B-C38D8CC6788E}"/>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30422750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1DD5E77-A391-6E11-1862-E7EC9F461FE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9058" y="1133944"/>
            <a:ext cx="4851942" cy="5336354"/>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Singleton Design Pattern?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43387" y="152400"/>
            <a:ext cx="838589" cy="557641"/>
          </a:xfrm>
          <a:prstGeom prst="rect">
            <a:avLst/>
          </a:prstGeom>
        </p:spPr>
      </p:pic>
      <p:sp>
        <p:nvSpPr>
          <p:cNvPr id="6" name="TextBox 5">
            <a:extLst>
              <a:ext uri="{FF2B5EF4-FFF2-40B4-BE49-F238E27FC236}">
                <a16:creationId xmlns:a16="http://schemas.microsoft.com/office/drawing/2014/main" id="{B77588FC-F504-4569-9C68-3692CF7B4423}"/>
              </a:ext>
            </a:extLst>
          </p:cNvPr>
          <p:cNvSpPr txBox="1"/>
          <p:nvPr/>
        </p:nvSpPr>
        <p:spPr>
          <a:xfrm>
            <a:off x="499346" y="910983"/>
            <a:ext cx="4069237"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Singleton design pattern is a creational design pattern that ensures a class has only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one instance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it.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1C5DC3B9-C9A0-4DF8-A71D-45F1B989EEF9}"/>
              </a:ext>
            </a:extLst>
          </p:cNvPr>
          <p:cNvCxnSpPr>
            <a:cxnSpLocks/>
          </p:cNvCxnSpPr>
          <p:nvPr/>
        </p:nvCxnSpPr>
        <p:spPr>
          <a:xfrm flipH="1">
            <a:off x="6979314" y="2367414"/>
            <a:ext cx="961132" cy="9631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1F3F354-A75D-41A8-A893-4BFFC3219A1B}"/>
              </a:ext>
            </a:extLst>
          </p:cNvPr>
          <p:cNvSpPr/>
          <p:nvPr/>
        </p:nvSpPr>
        <p:spPr>
          <a:xfrm>
            <a:off x="4862843" y="3002481"/>
            <a:ext cx="2116898" cy="129115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3. Create a private constructor so that no one can create the object of this class.  </a:t>
            </a:r>
          </a:p>
        </p:txBody>
      </p:sp>
      <p:cxnSp>
        <p:nvCxnSpPr>
          <p:cNvPr id="20" name="Straight Arrow Connector 19">
            <a:extLst>
              <a:ext uri="{FF2B5EF4-FFF2-40B4-BE49-F238E27FC236}">
                <a16:creationId xmlns:a16="http://schemas.microsoft.com/office/drawing/2014/main" id="{98286D5B-EC61-4AF1-A9F0-7D97A3691BF4}"/>
              </a:ext>
            </a:extLst>
          </p:cNvPr>
          <p:cNvCxnSpPr>
            <a:cxnSpLocks/>
          </p:cNvCxnSpPr>
          <p:nvPr/>
        </p:nvCxnSpPr>
        <p:spPr>
          <a:xfrm flipH="1" flipV="1">
            <a:off x="7040228" y="1015419"/>
            <a:ext cx="961132" cy="2034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705AFF7-059D-4D29-9A35-58FE68F99894}"/>
              </a:ext>
            </a:extLst>
          </p:cNvPr>
          <p:cNvSpPr/>
          <p:nvPr/>
        </p:nvSpPr>
        <p:spPr>
          <a:xfrm>
            <a:off x="4862416" y="801785"/>
            <a:ext cx="2116898" cy="11417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1. D</a:t>
            </a:r>
            <a:r>
              <a:rPr kumimoji="0" lang="en-US" sz="1600" b="0" i="0" u="none" strike="noStrike" kern="1200" cap="none" spc="0" normalizeH="0" baseline="0" noProof="0" dirty="0" err="1">
                <a:ln>
                  <a:noFill/>
                </a:ln>
                <a:solidFill>
                  <a:srgbClr val="FF0000"/>
                </a:solidFill>
                <a:effectLst/>
                <a:uLnTx/>
                <a:uFillTx/>
                <a:latin typeface="Calibri" panose="020F0502020204030204"/>
                <a:ea typeface="+mn-ea"/>
                <a:cs typeface="+mn-cs"/>
              </a:rPr>
              <a:t>eclare</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 class as sealed to prevent any further inheritance</a:t>
            </a:r>
          </a:p>
        </p:txBody>
      </p:sp>
      <p:cxnSp>
        <p:nvCxnSpPr>
          <p:cNvPr id="25" name="Straight Arrow Connector 24">
            <a:extLst>
              <a:ext uri="{FF2B5EF4-FFF2-40B4-BE49-F238E27FC236}">
                <a16:creationId xmlns:a16="http://schemas.microsoft.com/office/drawing/2014/main" id="{A2DA8A7E-9660-45B7-AB11-E815CCFE26EF}"/>
              </a:ext>
            </a:extLst>
          </p:cNvPr>
          <p:cNvCxnSpPr>
            <a:cxnSpLocks/>
          </p:cNvCxnSpPr>
          <p:nvPr/>
        </p:nvCxnSpPr>
        <p:spPr>
          <a:xfrm flipH="1">
            <a:off x="7040228" y="1902217"/>
            <a:ext cx="1670339" cy="3874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C54E34B-707E-4BFE-8A96-FED905F5D2B6}"/>
              </a:ext>
            </a:extLst>
          </p:cNvPr>
          <p:cNvSpPr/>
          <p:nvPr/>
        </p:nvSpPr>
        <p:spPr>
          <a:xfrm>
            <a:off x="4862416" y="2064197"/>
            <a:ext cx="2116898" cy="75753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2. Declare a static instance of this class.</a:t>
            </a:r>
          </a:p>
        </p:txBody>
      </p:sp>
      <p:sp>
        <p:nvSpPr>
          <p:cNvPr id="29" name="Rectangle 28">
            <a:extLst>
              <a:ext uri="{FF2B5EF4-FFF2-40B4-BE49-F238E27FC236}">
                <a16:creationId xmlns:a16="http://schemas.microsoft.com/office/drawing/2014/main" id="{0E41C845-740F-4D54-A385-C5423086D86A}"/>
              </a:ext>
            </a:extLst>
          </p:cNvPr>
          <p:cNvSpPr/>
          <p:nvPr/>
        </p:nvSpPr>
        <p:spPr>
          <a:xfrm>
            <a:off x="4862843" y="4474381"/>
            <a:ext cx="2116898" cy="199591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4. Create a method which will check whether the instance is null, if yes then it will create the new instance and if not null then it will return the same instance.</a:t>
            </a:r>
          </a:p>
        </p:txBody>
      </p:sp>
      <p:pic>
        <p:nvPicPr>
          <p:cNvPr id="17" name="Picture 16">
            <a:extLst>
              <a:ext uri="{FF2B5EF4-FFF2-40B4-BE49-F238E27FC236}">
                <a16:creationId xmlns:a16="http://schemas.microsoft.com/office/drawing/2014/main" id="{0FEC40DF-8228-4659-9DF4-41DE0563F6D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67891" y="271383"/>
            <a:ext cx="708721" cy="281964"/>
          </a:xfrm>
          <a:prstGeom prst="rect">
            <a:avLst/>
          </a:prstGeom>
        </p:spPr>
      </p:pic>
      <p:pic>
        <p:nvPicPr>
          <p:cNvPr id="3" name="Picture 2">
            <a:extLst>
              <a:ext uri="{FF2B5EF4-FFF2-40B4-BE49-F238E27FC236}">
                <a16:creationId xmlns:a16="http://schemas.microsoft.com/office/drawing/2014/main" id="{6DBB11B1-F3A6-3D66-36C5-2F536A549D7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42170" y="2046090"/>
            <a:ext cx="4335903" cy="1661973"/>
          </a:xfrm>
          <a:prstGeom prst="rect">
            <a:avLst/>
          </a:prstGeom>
        </p:spPr>
      </p:pic>
      <p:pic>
        <p:nvPicPr>
          <p:cNvPr id="5" name="Picture 4">
            <a:extLst>
              <a:ext uri="{FF2B5EF4-FFF2-40B4-BE49-F238E27FC236}">
                <a16:creationId xmlns:a16="http://schemas.microsoft.com/office/drawing/2014/main" id="{59893E40-5745-0FC8-7233-8CD9A4E1CCA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2680" y="3754150"/>
            <a:ext cx="4321130" cy="1455150"/>
          </a:xfrm>
          <a:prstGeom prst="rect">
            <a:avLst/>
          </a:prstGeom>
        </p:spPr>
      </p:pic>
      <p:pic>
        <p:nvPicPr>
          <p:cNvPr id="11" name="Picture 10">
            <a:extLst>
              <a:ext uri="{FF2B5EF4-FFF2-40B4-BE49-F238E27FC236}">
                <a16:creationId xmlns:a16="http://schemas.microsoft.com/office/drawing/2014/main" id="{7A2C95DB-F24A-AC68-53CE-7337632B5EE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32680" y="5319552"/>
            <a:ext cx="4335904" cy="1374104"/>
          </a:xfrm>
          <a:prstGeom prst="rect">
            <a:avLst/>
          </a:prstGeom>
        </p:spPr>
      </p:pic>
      <p:cxnSp>
        <p:nvCxnSpPr>
          <p:cNvPr id="40" name="Connector: Elbow 39">
            <a:extLst>
              <a:ext uri="{FF2B5EF4-FFF2-40B4-BE49-F238E27FC236}">
                <a16:creationId xmlns:a16="http://schemas.microsoft.com/office/drawing/2014/main" id="{68F3A929-3DD5-8238-F27B-E8389280F9E5}"/>
              </a:ext>
            </a:extLst>
          </p:cNvPr>
          <p:cNvCxnSpPr>
            <a:endCxn id="29" idx="3"/>
          </p:cNvCxnSpPr>
          <p:nvPr/>
        </p:nvCxnSpPr>
        <p:spPr>
          <a:xfrm rot="10800000" flipV="1">
            <a:off x="6979741" y="3330522"/>
            <a:ext cx="3436468" cy="2141817"/>
          </a:xfrm>
          <a:prstGeom prst="bentConnector3">
            <a:avLst>
              <a:gd name="adj1" fmla="val 8779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Octagon 1">
            <a:extLst>
              <a:ext uri="{FF2B5EF4-FFF2-40B4-BE49-F238E27FC236}">
                <a16:creationId xmlns:a16="http://schemas.microsoft.com/office/drawing/2014/main" id="{6643A352-C363-A83C-057B-86D95FF1FE04}"/>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Q246</a:t>
            </a:r>
          </a:p>
        </p:txBody>
      </p:sp>
      <p:sp>
        <p:nvSpPr>
          <p:cNvPr id="4" name="Title 3">
            <a:extLst>
              <a:ext uri="{FF2B5EF4-FFF2-40B4-BE49-F238E27FC236}">
                <a16:creationId xmlns:a16="http://schemas.microsoft.com/office/drawing/2014/main" id="{D4787A9F-88B6-F2AF-E750-F653EBE47676}"/>
              </a:ext>
            </a:extLst>
          </p:cNvPr>
          <p:cNvSpPr>
            <a:spLocks noGrp="1"/>
          </p:cNvSpPr>
          <p:nvPr>
            <p:ph type="title" idx="4294967295"/>
          </p:nvPr>
        </p:nvSpPr>
        <p:spPr>
          <a:xfrm>
            <a:off x="838200" y="365125"/>
            <a:ext cx="10515600" cy="1229041"/>
          </a:xfrm>
        </p:spPr>
        <p:txBody>
          <a:bodyPr>
            <a:normAutofit/>
          </a:bodyPr>
          <a:lstStyle/>
          <a:p>
            <a:r>
              <a:rPr lang="en-US" sz="800" kern="1200" dirty="0">
                <a:solidFill>
                  <a:srgbClr val="FFFFFF"/>
                </a:solidFill>
                <a:effectLst/>
                <a:latin typeface="Calibri" panose="020F0502020204030204" pitchFamily="34" charset="0"/>
                <a:ea typeface="+mn-ea"/>
                <a:cs typeface="+mn-cs"/>
              </a:rPr>
              <a:t>Q246. What is Singleton Design Pattern?</a:t>
            </a:r>
            <a:endParaRPr lang="en-IN" sz="800" dirty="0"/>
          </a:p>
        </p:txBody>
      </p:sp>
      <p:sp>
        <p:nvSpPr>
          <p:cNvPr id="7" name="TextBox 6">
            <a:extLst>
              <a:ext uri="{FF2B5EF4-FFF2-40B4-BE49-F238E27FC236}">
                <a16:creationId xmlns:a16="http://schemas.microsoft.com/office/drawing/2014/main" id="{1140B166-BD2A-78E9-A356-E5D391476E32}"/>
              </a:ext>
            </a:extLst>
          </p:cNvPr>
          <p:cNvSpPr txBox="1"/>
          <p:nvPr/>
        </p:nvSpPr>
        <p:spPr>
          <a:xfrm>
            <a:off x="10405730" y="6485478"/>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spTree>
    <p:extLst>
      <p:ext uri="{BB962C8B-B14F-4D97-AF65-F5344CB8AC3E}">
        <p14:creationId xmlns:p14="http://schemas.microsoft.com/office/powerpoint/2010/main" val="295351596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831925-D2AB-1767-BFC7-80F92324AED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7728" y="1432284"/>
            <a:ext cx="4851942" cy="5336354"/>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make Singleton pattern Thread safe?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43387" y="152400"/>
            <a:ext cx="838589" cy="557641"/>
          </a:xfrm>
          <a:prstGeom prst="rect">
            <a:avLst/>
          </a:prstGeom>
        </p:spPr>
      </p:pic>
      <p:sp>
        <p:nvSpPr>
          <p:cNvPr id="6" name="TextBox 5">
            <a:extLst>
              <a:ext uri="{FF2B5EF4-FFF2-40B4-BE49-F238E27FC236}">
                <a16:creationId xmlns:a16="http://schemas.microsoft.com/office/drawing/2014/main" id="{3EA8A686-35C9-4528-BC82-6F3BDE2A78B6}"/>
              </a:ext>
            </a:extLst>
          </p:cNvPr>
          <p:cNvSpPr txBox="1"/>
          <p:nvPr/>
        </p:nvSpPr>
        <p:spPr>
          <a:xfrm>
            <a:off x="560181" y="933038"/>
            <a:ext cx="609442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Normal Singleton Pattern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 name="Straight Arrow Connector 11">
            <a:extLst>
              <a:ext uri="{FF2B5EF4-FFF2-40B4-BE49-F238E27FC236}">
                <a16:creationId xmlns:a16="http://schemas.microsoft.com/office/drawing/2014/main" id="{B416226D-0D6D-4E43-9D44-1A939B94313D}"/>
              </a:ext>
            </a:extLst>
          </p:cNvPr>
          <p:cNvCxnSpPr>
            <a:cxnSpLocks/>
          </p:cNvCxnSpPr>
          <p:nvPr/>
        </p:nvCxnSpPr>
        <p:spPr>
          <a:xfrm flipH="1">
            <a:off x="2063811" y="3205819"/>
            <a:ext cx="555218" cy="6998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3D6D8FB-0043-43E9-94F5-53BCA5589049}"/>
              </a:ext>
            </a:extLst>
          </p:cNvPr>
          <p:cNvCxnSpPr>
            <a:cxnSpLocks/>
          </p:cNvCxnSpPr>
          <p:nvPr/>
        </p:nvCxnSpPr>
        <p:spPr>
          <a:xfrm flipH="1">
            <a:off x="2619029" y="3205819"/>
            <a:ext cx="1343371" cy="6681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6D582C9-4760-4771-A7A8-E568AC32104A}"/>
              </a:ext>
            </a:extLst>
          </p:cNvPr>
          <p:cNvSpPr/>
          <p:nvPr/>
        </p:nvSpPr>
        <p:spPr>
          <a:xfrm>
            <a:off x="2504242" y="2820078"/>
            <a:ext cx="650478" cy="45192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T1</a:t>
            </a:r>
          </a:p>
        </p:txBody>
      </p:sp>
      <p:sp>
        <p:nvSpPr>
          <p:cNvPr id="26" name="Oval 25">
            <a:extLst>
              <a:ext uri="{FF2B5EF4-FFF2-40B4-BE49-F238E27FC236}">
                <a16:creationId xmlns:a16="http://schemas.microsoft.com/office/drawing/2014/main" id="{0ADE5A6C-FD78-41F8-A709-AEEC1EF01C10}"/>
              </a:ext>
            </a:extLst>
          </p:cNvPr>
          <p:cNvSpPr/>
          <p:nvPr/>
        </p:nvSpPr>
        <p:spPr>
          <a:xfrm>
            <a:off x="3819873" y="2820078"/>
            <a:ext cx="650478" cy="45192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T2</a:t>
            </a:r>
          </a:p>
        </p:txBody>
      </p:sp>
      <p:pic>
        <p:nvPicPr>
          <p:cNvPr id="15" name="Picture 14">
            <a:extLst>
              <a:ext uri="{FF2B5EF4-FFF2-40B4-BE49-F238E27FC236}">
                <a16:creationId xmlns:a16="http://schemas.microsoft.com/office/drawing/2014/main" id="{C7A45810-A095-4501-A4EE-34288228A79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45888" y="309895"/>
            <a:ext cx="708721" cy="281964"/>
          </a:xfrm>
          <a:prstGeom prst="rect">
            <a:avLst/>
          </a:prstGeom>
        </p:spPr>
      </p:pic>
      <p:pic>
        <p:nvPicPr>
          <p:cNvPr id="19" name="Picture 18">
            <a:extLst>
              <a:ext uri="{FF2B5EF4-FFF2-40B4-BE49-F238E27FC236}">
                <a16:creationId xmlns:a16="http://schemas.microsoft.com/office/drawing/2014/main" id="{8E942FD6-0B1F-D5F8-89A3-553FF2645A6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54823" y="1281812"/>
            <a:ext cx="5783738" cy="5250538"/>
          </a:xfrm>
          <a:prstGeom prst="rect">
            <a:avLst/>
          </a:prstGeom>
        </p:spPr>
      </p:pic>
      <p:sp>
        <p:nvSpPr>
          <p:cNvPr id="3" name="Octagon 2">
            <a:extLst>
              <a:ext uri="{FF2B5EF4-FFF2-40B4-BE49-F238E27FC236}">
                <a16:creationId xmlns:a16="http://schemas.microsoft.com/office/drawing/2014/main" id="{939EFD03-C7F8-A6EF-5D06-355581C697C1}"/>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Q247</a:t>
            </a:r>
          </a:p>
        </p:txBody>
      </p:sp>
      <p:sp>
        <p:nvSpPr>
          <p:cNvPr id="4" name="Title 3">
            <a:extLst>
              <a:ext uri="{FF2B5EF4-FFF2-40B4-BE49-F238E27FC236}">
                <a16:creationId xmlns:a16="http://schemas.microsoft.com/office/drawing/2014/main" id="{744A7973-121F-A02C-A182-6793E6BB665C}"/>
              </a:ext>
            </a:extLst>
          </p:cNvPr>
          <p:cNvSpPr>
            <a:spLocks noGrp="1"/>
          </p:cNvSpPr>
          <p:nvPr>
            <p:ph type="title" idx="4294967295"/>
          </p:nvPr>
        </p:nvSpPr>
        <p:spPr>
          <a:xfrm>
            <a:off x="838200" y="365125"/>
            <a:ext cx="10515600" cy="1168707"/>
          </a:xfrm>
        </p:spPr>
        <p:txBody>
          <a:bodyPr>
            <a:normAutofit/>
          </a:bodyPr>
          <a:lstStyle/>
          <a:p>
            <a:r>
              <a:rPr lang="en-US" sz="800" kern="1200" dirty="0">
                <a:solidFill>
                  <a:srgbClr val="FFFFFF"/>
                </a:solidFill>
                <a:effectLst/>
                <a:latin typeface="Calibri" panose="020F0502020204030204" pitchFamily="34" charset="0"/>
                <a:ea typeface="+mn-ea"/>
                <a:cs typeface="+mn-cs"/>
              </a:rPr>
              <a:t>Q247. How to make singleton pattern thread safe?</a:t>
            </a:r>
            <a:endParaRPr lang="en-IN" sz="800" dirty="0"/>
          </a:p>
        </p:txBody>
      </p:sp>
      <p:sp>
        <p:nvSpPr>
          <p:cNvPr id="5" name="TextBox 4">
            <a:extLst>
              <a:ext uri="{FF2B5EF4-FFF2-40B4-BE49-F238E27FC236}">
                <a16:creationId xmlns:a16="http://schemas.microsoft.com/office/drawing/2014/main" id="{362A35FC-45FB-9872-5196-23BAD6376B55}"/>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114827299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BD6703-CA63-7679-1EA5-FED7BCD442F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18607" y="2742855"/>
            <a:ext cx="5270960" cy="3963069"/>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Factory pattern? Why to use factory pattern?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43387" y="152400"/>
            <a:ext cx="838589" cy="557641"/>
          </a:xfrm>
          <a:prstGeom prst="rect">
            <a:avLst/>
          </a:prstGeom>
        </p:spPr>
      </p:pic>
      <p:sp>
        <p:nvSpPr>
          <p:cNvPr id="6" name="TextBox 5">
            <a:extLst>
              <a:ext uri="{FF2B5EF4-FFF2-40B4-BE49-F238E27FC236}">
                <a16:creationId xmlns:a16="http://schemas.microsoft.com/office/drawing/2014/main" id="{CA406FE4-ECFA-4C36-A9D2-39C9182F1C82}"/>
              </a:ext>
            </a:extLst>
          </p:cNvPr>
          <p:cNvSpPr txBox="1"/>
          <p:nvPr/>
        </p:nvSpPr>
        <p:spPr>
          <a:xfrm>
            <a:off x="406705" y="1086121"/>
            <a:ext cx="5454550"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Factory Pattern is a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creational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design pattern which manages object creation.</a:t>
            </a:r>
          </a:p>
        </p:txBody>
      </p:sp>
      <p:cxnSp>
        <p:nvCxnSpPr>
          <p:cNvPr id="15" name="Straight Arrow Connector 14">
            <a:extLst>
              <a:ext uri="{FF2B5EF4-FFF2-40B4-BE49-F238E27FC236}">
                <a16:creationId xmlns:a16="http://schemas.microsoft.com/office/drawing/2014/main" id="{FC4EA750-FCDF-4DBF-8D00-44DB8460E56C}"/>
              </a:ext>
            </a:extLst>
          </p:cNvPr>
          <p:cNvCxnSpPr>
            <a:cxnSpLocks/>
          </p:cNvCxnSpPr>
          <p:nvPr/>
        </p:nvCxnSpPr>
        <p:spPr>
          <a:xfrm flipH="1" flipV="1">
            <a:off x="6042502" y="4035766"/>
            <a:ext cx="2635264" cy="2878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41D4D16-0C85-491E-A78A-CCB6F8484BC2}"/>
              </a:ext>
            </a:extLst>
          </p:cNvPr>
          <p:cNvSpPr/>
          <p:nvPr/>
        </p:nvSpPr>
        <p:spPr>
          <a:xfrm>
            <a:off x="4753796" y="3854367"/>
            <a:ext cx="1324321" cy="60412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1. Lots of </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new</a:t>
            </a: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 keywords</a:t>
            </a:r>
          </a:p>
        </p:txBody>
      </p:sp>
      <p:cxnSp>
        <p:nvCxnSpPr>
          <p:cNvPr id="17" name="Straight Arrow Connector 16">
            <a:extLst>
              <a:ext uri="{FF2B5EF4-FFF2-40B4-BE49-F238E27FC236}">
                <a16:creationId xmlns:a16="http://schemas.microsoft.com/office/drawing/2014/main" id="{3479E78B-5DA2-4120-A278-E52993C34E2D}"/>
              </a:ext>
            </a:extLst>
          </p:cNvPr>
          <p:cNvCxnSpPr>
            <a:cxnSpLocks/>
          </p:cNvCxnSpPr>
          <p:nvPr/>
        </p:nvCxnSpPr>
        <p:spPr>
          <a:xfrm flipH="1" flipV="1">
            <a:off x="6012753" y="4323567"/>
            <a:ext cx="2941550" cy="11189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9E40B86-2DA9-4172-92F7-0C5D8395EB46}"/>
              </a:ext>
            </a:extLst>
          </p:cNvPr>
          <p:cNvCxnSpPr>
            <a:cxnSpLocks/>
            <a:endCxn id="25" idx="3"/>
          </p:cNvCxnSpPr>
          <p:nvPr/>
        </p:nvCxnSpPr>
        <p:spPr>
          <a:xfrm flipH="1">
            <a:off x="6078117" y="5556002"/>
            <a:ext cx="1144782"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CE9C0D9-B0F0-4F2D-B1C8-6431E2A8F531}"/>
              </a:ext>
            </a:extLst>
          </p:cNvPr>
          <p:cNvSpPr/>
          <p:nvPr/>
        </p:nvSpPr>
        <p:spPr>
          <a:xfrm>
            <a:off x="4753796" y="5081355"/>
            <a:ext cx="1324321" cy="94929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2. Client will know all the concrete classes name</a:t>
            </a:r>
          </a:p>
        </p:txBody>
      </p:sp>
      <p:pic>
        <p:nvPicPr>
          <p:cNvPr id="3" name="Picture 2">
            <a:extLst>
              <a:ext uri="{FF2B5EF4-FFF2-40B4-BE49-F238E27FC236}">
                <a16:creationId xmlns:a16="http://schemas.microsoft.com/office/drawing/2014/main" id="{AD5C04B2-3A5C-3247-2263-4FC9568E99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5492" y="2742856"/>
            <a:ext cx="3541221" cy="3628479"/>
          </a:xfrm>
          <a:prstGeom prst="rect">
            <a:avLst/>
          </a:prstGeom>
        </p:spPr>
      </p:pic>
      <p:cxnSp>
        <p:nvCxnSpPr>
          <p:cNvPr id="29" name="Straight Arrow Connector 28">
            <a:extLst>
              <a:ext uri="{FF2B5EF4-FFF2-40B4-BE49-F238E27FC236}">
                <a16:creationId xmlns:a16="http://schemas.microsoft.com/office/drawing/2014/main" id="{A676FE59-B35A-9DC4-5A0C-498F0F615380}"/>
              </a:ext>
            </a:extLst>
          </p:cNvPr>
          <p:cNvCxnSpPr>
            <a:cxnSpLocks/>
          </p:cNvCxnSpPr>
          <p:nvPr/>
        </p:nvCxnSpPr>
        <p:spPr>
          <a:xfrm flipH="1">
            <a:off x="6078117" y="4380311"/>
            <a:ext cx="1144782" cy="10297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Diagram 31">
            <a:extLst>
              <a:ext uri="{FF2B5EF4-FFF2-40B4-BE49-F238E27FC236}">
                <a16:creationId xmlns:a16="http://schemas.microsoft.com/office/drawing/2014/main" id="{0877CADF-DD39-AB84-CD44-1AD4F9A39CD1}"/>
              </a:ext>
            </a:extLst>
          </p:cNvPr>
          <p:cNvGraphicFramePr/>
          <p:nvPr/>
        </p:nvGraphicFramePr>
        <p:xfrm>
          <a:off x="5640361" y="1086120"/>
          <a:ext cx="6198200" cy="12832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Octagon 1">
            <a:extLst>
              <a:ext uri="{FF2B5EF4-FFF2-40B4-BE49-F238E27FC236}">
                <a16:creationId xmlns:a16="http://schemas.microsoft.com/office/drawing/2014/main" id="{A27B18C2-ED44-38C8-C045-A47EEA71149A}"/>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Q248</a:t>
            </a:r>
          </a:p>
        </p:txBody>
      </p:sp>
      <p:sp>
        <p:nvSpPr>
          <p:cNvPr id="4" name="Title 3">
            <a:extLst>
              <a:ext uri="{FF2B5EF4-FFF2-40B4-BE49-F238E27FC236}">
                <a16:creationId xmlns:a16="http://schemas.microsoft.com/office/drawing/2014/main" id="{969D21D5-A82A-AC27-3EC7-0143D83A65E0}"/>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Q248. What is Factory pattern? Why to use factory pattern?</a:t>
            </a:r>
            <a:endParaRPr lang="en-IN" dirty="0"/>
          </a:p>
        </p:txBody>
      </p:sp>
      <p:sp>
        <p:nvSpPr>
          <p:cNvPr id="7" name="TextBox 6">
            <a:extLst>
              <a:ext uri="{FF2B5EF4-FFF2-40B4-BE49-F238E27FC236}">
                <a16:creationId xmlns:a16="http://schemas.microsoft.com/office/drawing/2014/main" id="{8D3858C8-50D3-9F07-F403-035E66ACA5FD}"/>
              </a:ext>
            </a:extLst>
          </p:cNvPr>
          <p:cNvSpPr txBox="1"/>
          <p:nvPr/>
        </p:nvSpPr>
        <p:spPr>
          <a:xfrm>
            <a:off x="10405730" y="6485478"/>
            <a:ext cx="1786270" cy="307777"/>
          </a:xfrm>
          <a:prstGeom prst="rect">
            <a:avLst/>
          </a:prstGeom>
          <a:noFill/>
        </p:spPr>
        <p:txBody>
          <a:bodyPr wrap="square">
            <a:spAutoFit/>
          </a:bodyPr>
          <a:lstStyle/>
          <a:p>
            <a:r>
              <a:rPr lang="en-US" sz="1400" dirty="0">
                <a:hlinkClick r:id="rId11" action="ppaction://hlinksldjump"/>
              </a:rPr>
              <a:t>back to chapter index</a:t>
            </a:r>
            <a:endParaRPr lang="en-IN" sz="1400" dirty="0"/>
          </a:p>
        </p:txBody>
      </p:sp>
    </p:spTree>
    <p:extLst>
      <p:ext uri="{BB962C8B-B14F-4D97-AF65-F5344CB8AC3E}">
        <p14:creationId xmlns:p14="http://schemas.microsoft.com/office/powerpoint/2010/main" val="402263966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Factory pattern? Why to use factory pattern?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43387" y="152400"/>
            <a:ext cx="838589" cy="557641"/>
          </a:xfrm>
          <a:prstGeom prst="rect">
            <a:avLst/>
          </a:prstGeom>
        </p:spPr>
      </p:pic>
      <p:pic>
        <p:nvPicPr>
          <p:cNvPr id="4" name="Picture 3">
            <a:extLst>
              <a:ext uri="{FF2B5EF4-FFF2-40B4-BE49-F238E27FC236}">
                <a16:creationId xmlns:a16="http://schemas.microsoft.com/office/drawing/2014/main" id="{463FECA2-2D28-A6DB-029E-2AA4DC6B9A0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2646" y="2447886"/>
            <a:ext cx="2928303" cy="4082067"/>
          </a:xfrm>
          <a:prstGeom prst="rect">
            <a:avLst/>
          </a:prstGeom>
        </p:spPr>
      </p:pic>
      <p:pic>
        <p:nvPicPr>
          <p:cNvPr id="11" name="Picture 10">
            <a:extLst>
              <a:ext uri="{FF2B5EF4-FFF2-40B4-BE49-F238E27FC236}">
                <a16:creationId xmlns:a16="http://schemas.microsoft.com/office/drawing/2014/main" id="{93F66D8C-E1D4-939D-A7AE-468CB6405A9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72277" y="2447887"/>
            <a:ext cx="3768545" cy="3680758"/>
          </a:xfrm>
          <a:prstGeom prst="rect">
            <a:avLst/>
          </a:prstGeom>
        </p:spPr>
      </p:pic>
      <p:pic>
        <p:nvPicPr>
          <p:cNvPr id="18" name="Picture 17">
            <a:extLst>
              <a:ext uri="{FF2B5EF4-FFF2-40B4-BE49-F238E27FC236}">
                <a16:creationId xmlns:a16="http://schemas.microsoft.com/office/drawing/2014/main" id="{32C97875-1004-C162-D8F0-89769C6B264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58305" y="2447886"/>
            <a:ext cx="4420672" cy="3555349"/>
          </a:xfrm>
          <a:prstGeom prst="rect">
            <a:avLst/>
          </a:prstGeom>
        </p:spPr>
      </p:pic>
      <p:sp>
        <p:nvSpPr>
          <p:cNvPr id="20" name="TextBox 19">
            <a:extLst>
              <a:ext uri="{FF2B5EF4-FFF2-40B4-BE49-F238E27FC236}">
                <a16:creationId xmlns:a16="http://schemas.microsoft.com/office/drawing/2014/main" id="{7E378C20-9D57-EC89-B926-1E587FB094C8}"/>
              </a:ext>
            </a:extLst>
          </p:cNvPr>
          <p:cNvSpPr txBox="1"/>
          <p:nvPr/>
        </p:nvSpPr>
        <p:spPr>
          <a:xfrm>
            <a:off x="147519" y="917244"/>
            <a:ext cx="6086860"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Factory Pattern provides an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interface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or abstract class for creating objects, but lets the subclasses decide which class to instantiate.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Or In simple factory pattern, one factory class is responsible for creating all the objects for its derived or sub class.</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26" name="Diagram 25">
            <a:extLst>
              <a:ext uri="{FF2B5EF4-FFF2-40B4-BE49-F238E27FC236}">
                <a16:creationId xmlns:a16="http://schemas.microsoft.com/office/drawing/2014/main" id="{A9C5A9B9-98DA-30FD-4A3C-AF6B2B96136C}"/>
              </a:ext>
            </a:extLst>
          </p:cNvPr>
          <p:cNvGraphicFramePr/>
          <p:nvPr/>
        </p:nvGraphicFramePr>
        <p:xfrm>
          <a:off x="6223457" y="937325"/>
          <a:ext cx="6198200" cy="12832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Octagon 1">
            <a:extLst>
              <a:ext uri="{FF2B5EF4-FFF2-40B4-BE49-F238E27FC236}">
                <a16:creationId xmlns:a16="http://schemas.microsoft.com/office/drawing/2014/main" id="{73B2BF53-9DA9-872D-BE0C-509EDBEC6547}"/>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Q248</a:t>
            </a:r>
          </a:p>
        </p:txBody>
      </p:sp>
      <p:sp>
        <p:nvSpPr>
          <p:cNvPr id="3" name="TextBox 2">
            <a:extLst>
              <a:ext uri="{FF2B5EF4-FFF2-40B4-BE49-F238E27FC236}">
                <a16:creationId xmlns:a16="http://schemas.microsoft.com/office/drawing/2014/main" id="{94AE0DB1-767E-CFCE-FC3B-48170141F416}"/>
              </a:ext>
            </a:extLst>
          </p:cNvPr>
          <p:cNvSpPr txBox="1"/>
          <p:nvPr/>
        </p:nvSpPr>
        <p:spPr>
          <a:xfrm>
            <a:off x="10405730" y="6485478"/>
            <a:ext cx="1786270" cy="307777"/>
          </a:xfrm>
          <a:prstGeom prst="rect">
            <a:avLst/>
          </a:prstGeom>
          <a:noFill/>
        </p:spPr>
        <p:txBody>
          <a:bodyPr wrap="square">
            <a:spAutoFit/>
          </a:bodyPr>
          <a:lstStyle/>
          <a:p>
            <a:r>
              <a:rPr lang="en-US" sz="1400" dirty="0">
                <a:hlinkClick r:id="rId12" action="ppaction://hlinksldjump"/>
              </a:rPr>
              <a:t>back to chapter index</a:t>
            </a:r>
            <a:endParaRPr lang="en-IN" sz="1400" dirty="0"/>
          </a:p>
        </p:txBody>
      </p:sp>
    </p:spTree>
    <p:extLst>
      <p:ext uri="{BB962C8B-B14F-4D97-AF65-F5344CB8AC3E}">
        <p14:creationId xmlns:p14="http://schemas.microsoft.com/office/powerpoint/2010/main" val="360746433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implement Factory method pattern?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43387" y="152400"/>
            <a:ext cx="838589" cy="557641"/>
          </a:xfrm>
          <a:prstGeom prst="rect">
            <a:avLst/>
          </a:prstGeom>
        </p:spPr>
      </p:pic>
      <p:sp>
        <p:nvSpPr>
          <p:cNvPr id="32" name="TextBox 31">
            <a:extLst>
              <a:ext uri="{FF2B5EF4-FFF2-40B4-BE49-F238E27FC236}">
                <a16:creationId xmlns:a16="http://schemas.microsoft.com/office/drawing/2014/main" id="{8E3A5F0F-4474-2F59-484F-620E8AD871E3}"/>
              </a:ext>
            </a:extLst>
          </p:cNvPr>
          <p:cNvSpPr txBox="1"/>
          <p:nvPr/>
        </p:nvSpPr>
        <p:spPr>
          <a:xfrm>
            <a:off x="406705" y="1063154"/>
            <a:ext cx="5384495" cy="107721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Simple Factory pattern provides a single factory class that creates objects, while the Factory Method pattern uses inheritance and polymorphism, so it provide more flexibility and extensibility.</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3" name="Picture 32">
            <a:extLst>
              <a:ext uri="{FF2B5EF4-FFF2-40B4-BE49-F238E27FC236}">
                <a16:creationId xmlns:a16="http://schemas.microsoft.com/office/drawing/2014/main" id="{B17D5557-D3EE-287B-1F12-2E5B399ECF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2646" y="2447886"/>
            <a:ext cx="2928303" cy="4082067"/>
          </a:xfrm>
          <a:prstGeom prst="rect">
            <a:avLst/>
          </a:prstGeom>
        </p:spPr>
      </p:pic>
      <p:pic>
        <p:nvPicPr>
          <p:cNvPr id="34" name="Picture 33">
            <a:extLst>
              <a:ext uri="{FF2B5EF4-FFF2-40B4-BE49-F238E27FC236}">
                <a16:creationId xmlns:a16="http://schemas.microsoft.com/office/drawing/2014/main" id="{915E0847-7D93-9885-F533-B8400A7EA29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72277" y="2447887"/>
            <a:ext cx="3768545" cy="3680758"/>
          </a:xfrm>
          <a:prstGeom prst="rect">
            <a:avLst/>
          </a:prstGeom>
        </p:spPr>
      </p:pic>
      <p:pic>
        <p:nvPicPr>
          <p:cNvPr id="35" name="Picture 34">
            <a:extLst>
              <a:ext uri="{FF2B5EF4-FFF2-40B4-BE49-F238E27FC236}">
                <a16:creationId xmlns:a16="http://schemas.microsoft.com/office/drawing/2014/main" id="{9B0C1136-0F30-9C02-0547-169D17F8EEE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58305" y="2447886"/>
            <a:ext cx="4420672" cy="3555349"/>
          </a:xfrm>
          <a:prstGeom prst="rect">
            <a:avLst/>
          </a:prstGeom>
        </p:spPr>
      </p:pic>
      <p:sp>
        <p:nvSpPr>
          <p:cNvPr id="2" name="Octagon 1">
            <a:extLst>
              <a:ext uri="{FF2B5EF4-FFF2-40B4-BE49-F238E27FC236}">
                <a16:creationId xmlns:a16="http://schemas.microsoft.com/office/drawing/2014/main" id="{EBEA0F64-8397-8D7D-3544-BD3B7FA18275}"/>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Q249</a:t>
            </a:r>
          </a:p>
        </p:txBody>
      </p:sp>
      <p:sp>
        <p:nvSpPr>
          <p:cNvPr id="3" name="Title 2">
            <a:extLst>
              <a:ext uri="{FF2B5EF4-FFF2-40B4-BE49-F238E27FC236}">
                <a16:creationId xmlns:a16="http://schemas.microsoft.com/office/drawing/2014/main" id="{9CA3E740-D9C5-9F07-0B2B-9E48FA01515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Q249.  How to implement Factory method pattern?</a:t>
            </a:r>
            <a:endParaRPr lang="en-IN" dirty="0"/>
          </a:p>
        </p:txBody>
      </p:sp>
      <p:sp>
        <p:nvSpPr>
          <p:cNvPr id="4" name="TextBox 3">
            <a:extLst>
              <a:ext uri="{FF2B5EF4-FFF2-40B4-BE49-F238E27FC236}">
                <a16:creationId xmlns:a16="http://schemas.microsoft.com/office/drawing/2014/main" id="{71018562-ABB9-BF91-0D2F-864A2829011F}"/>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187054933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implement Factory method pattern?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43387" y="152400"/>
            <a:ext cx="838589" cy="557641"/>
          </a:xfrm>
          <a:prstGeom prst="rect">
            <a:avLst/>
          </a:prstGeom>
        </p:spPr>
      </p:pic>
      <p:pic>
        <p:nvPicPr>
          <p:cNvPr id="11" name="Picture 10">
            <a:extLst>
              <a:ext uri="{FF2B5EF4-FFF2-40B4-BE49-F238E27FC236}">
                <a16:creationId xmlns:a16="http://schemas.microsoft.com/office/drawing/2014/main" id="{5948A735-E75D-D62D-611B-6AFFD291F11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05923" y="2150064"/>
            <a:ext cx="3211083" cy="4555536"/>
          </a:xfrm>
          <a:prstGeom prst="rect">
            <a:avLst/>
          </a:prstGeom>
        </p:spPr>
      </p:pic>
      <p:pic>
        <p:nvPicPr>
          <p:cNvPr id="25" name="Picture 24">
            <a:extLst>
              <a:ext uri="{FF2B5EF4-FFF2-40B4-BE49-F238E27FC236}">
                <a16:creationId xmlns:a16="http://schemas.microsoft.com/office/drawing/2014/main" id="{0703C773-10CC-EEB5-F16F-19F2DFE33C7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77471" y="2097055"/>
            <a:ext cx="4283469" cy="4232852"/>
          </a:xfrm>
          <a:prstGeom prst="rect">
            <a:avLst/>
          </a:prstGeom>
        </p:spPr>
      </p:pic>
      <p:pic>
        <p:nvPicPr>
          <p:cNvPr id="27" name="Picture 26">
            <a:extLst>
              <a:ext uri="{FF2B5EF4-FFF2-40B4-BE49-F238E27FC236}">
                <a16:creationId xmlns:a16="http://schemas.microsoft.com/office/drawing/2014/main" id="{5E97B49A-9B6A-89A6-634C-9B6768A3E7E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6705" y="2150063"/>
            <a:ext cx="3144585" cy="4473283"/>
          </a:xfrm>
          <a:prstGeom prst="rect">
            <a:avLst/>
          </a:prstGeom>
        </p:spPr>
      </p:pic>
      <p:sp>
        <p:nvSpPr>
          <p:cNvPr id="2" name="TextBox 1">
            <a:extLst>
              <a:ext uri="{FF2B5EF4-FFF2-40B4-BE49-F238E27FC236}">
                <a16:creationId xmlns:a16="http://schemas.microsoft.com/office/drawing/2014/main" id="{8C0AE493-BEC2-861F-44AE-41FD78916FFD}"/>
              </a:ext>
            </a:extLst>
          </p:cNvPr>
          <p:cNvSpPr txBox="1"/>
          <p:nvPr/>
        </p:nvSpPr>
        <p:spPr>
          <a:xfrm>
            <a:off x="406705" y="891443"/>
            <a:ext cx="5384495" cy="107721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Simple Factory pattern provides a single factory class that creates objects, while the Factory Method pattern uses inheritance and polymorphism, so it provide more flexibility and extensibility.</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Octagon 2">
            <a:extLst>
              <a:ext uri="{FF2B5EF4-FFF2-40B4-BE49-F238E27FC236}">
                <a16:creationId xmlns:a16="http://schemas.microsoft.com/office/drawing/2014/main" id="{C1DB2AED-FE44-EA64-0638-025CCAC5E27B}"/>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Q249</a:t>
            </a:r>
          </a:p>
        </p:txBody>
      </p:sp>
      <p:sp>
        <p:nvSpPr>
          <p:cNvPr id="4" name="TextBox 3">
            <a:extLst>
              <a:ext uri="{FF2B5EF4-FFF2-40B4-BE49-F238E27FC236}">
                <a16:creationId xmlns:a16="http://schemas.microsoft.com/office/drawing/2014/main" id="{0865C1BC-C9FE-900A-A7A6-3930D8547DD3}"/>
              </a:ext>
            </a:extLst>
          </p:cNvPr>
          <p:cNvSpPr txBox="1"/>
          <p:nvPr/>
        </p:nvSpPr>
        <p:spPr>
          <a:xfrm>
            <a:off x="10405730" y="6485478"/>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spTree>
    <p:extLst>
      <p:ext uri="{BB962C8B-B14F-4D97-AF65-F5344CB8AC3E}">
        <p14:creationId xmlns:p14="http://schemas.microsoft.com/office/powerpoint/2010/main" val="521747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279960" y="237136"/>
            <a:ext cx="6512097" cy="1325563"/>
          </a:xfrm>
        </p:spPr>
        <p:txBody>
          <a:bodyPr>
            <a:noAutofit/>
          </a:bodyPr>
          <a:lstStyle/>
          <a:p>
            <a:r>
              <a:rPr lang="en-US" sz="3200" b="1" dirty="0">
                <a:solidFill>
                  <a:srgbClr val="FFFF00"/>
                </a:solidFill>
              </a:rPr>
              <a:t>Chapter 3 : OOPS &amp; C# - Abstract Class &amp; Interface</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65763" y="1562699"/>
            <a:ext cx="7857359"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Q27. What is the difference between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Abstract </a:t>
            </a:r>
            <a:r>
              <a:rPr lang="en-US" sz="1600" dirty="0">
                <a:hlinkClick r:id="rId3" action="ppaction://hlinksldjump">
                  <a:extLst>
                    <a:ext uri="{A12FA001-AC4F-418D-AE19-62706E023703}">
                      <ahyp:hlinkClr xmlns:ahyp="http://schemas.microsoft.com/office/drawing/2018/hyperlinkcolor" val="tx"/>
                    </a:ext>
                  </a:extLst>
                </a:hlinkClick>
              </a:rPr>
              <a:t>class and an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Interface</a:t>
            </a:r>
            <a:r>
              <a:rPr lang="en-US" sz="1600" dirty="0">
                <a:hlinkClick r:id="rId3"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Q28. When to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use Interface </a:t>
            </a:r>
            <a:r>
              <a:rPr lang="en-US" sz="1600" dirty="0">
                <a:hlinkClick r:id="rId4" action="ppaction://hlinksldjump">
                  <a:extLst>
                    <a:ext uri="{A12FA001-AC4F-418D-AE19-62706E023703}">
                      <ahyp:hlinkClr xmlns:ahyp="http://schemas.microsoft.com/office/drawing/2018/hyperlinkcolor" val="tx"/>
                    </a:ext>
                  </a:extLst>
                </a:hlinkClick>
              </a:rPr>
              <a:t>and when Abstract class in real applications?</a:t>
            </a:r>
            <a:endParaRPr lang="en-US" sz="1600" dirty="0"/>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Q29. Why to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create Interfaces </a:t>
            </a:r>
            <a:r>
              <a:rPr lang="en-US" sz="1600" dirty="0">
                <a:hlinkClick r:id="rId5" action="ppaction://hlinksldjump">
                  <a:extLst>
                    <a:ext uri="{A12FA001-AC4F-418D-AE19-62706E023703}">
                      <ahyp:hlinkClr xmlns:ahyp="http://schemas.microsoft.com/office/drawing/2018/hyperlinkcolor" val="tx"/>
                    </a:ext>
                  </a:extLst>
                </a:hlinkClick>
              </a:rPr>
              <a:t>in real applications?</a:t>
            </a:r>
            <a:endParaRPr lang="en-US" sz="1600" dirty="0"/>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Q30. Can we define body of Interfaces methods? When to define methods in Interfaces?</a:t>
            </a:r>
            <a:endParaRPr lang="en-US" sz="1600" dirty="0"/>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Q31. Can you create an instance of an Abstract class or an Interface?</a:t>
            </a:r>
            <a:endParaRPr lang="en-US" sz="1600" dirty="0"/>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Q32. Do Interface can have a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Constructor</a:t>
            </a:r>
            <a:r>
              <a:rPr lang="en-US" sz="1600" dirty="0">
                <a:hlinkClick r:id="rId8"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Q33. Do abstract class have Constructors in C#?</a:t>
            </a:r>
            <a:endParaRPr lang="en-US" sz="1600" dirty="0"/>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Q34. What is the difference between abstraction and abstract class?</a:t>
            </a:r>
            <a:endParaRPr lang="en-US" sz="1600" dirty="0"/>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Q35. Can Abstract class be Sealed or Static in C#?</a:t>
            </a:r>
            <a:endParaRPr lang="en-US" sz="1600" dirty="0"/>
          </a:p>
          <a:p>
            <a:pPr marL="0" indent="0">
              <a:spcBef>
                <a:spcPts val="600"/>
              </a:spcBef>
              <a:spcAft>
                <a:spcPts val="600"/>
              </a:spcAft>
              <a:buNone/>
            </a:pPr>
            <a:r>
              <a:rPr lang="en-US" sz="1600" dirty="0">
                <a:hlinkClick r:id="rId12" action="ppaction://hlinksldjump">
                  <a:extLst>
                    <a:ext uri="{A12FA001-AC4F-418D-AE19-62706E023703}">
                      <ahyp:hlinkClr xmlns:ahyp="http://schemas.microsoft.com/office/drawing/2018/hyperlinkcolor" val="tx"/>
                    </a:ext>
                  </a:extLst>
                </a:hlinkClick>
              </a:rPr>
              <a:t>Q36. Can you declare </a:t>
            </a:r>
            <a:r>
              <a:rPr lang="en-US" sz="1600" dirty="0">
                <a:solidFill>
                  <a:srgbClr val="FFFF00"/>
                </a:solidFill>
                <a:hlinkClick r:id="rId12" action="ppaction://hlinksldjump">
                  <a:extLst>
                    <a:ext uri="{A12FA001-AC4F-418D-AE19-62706E023703}">
                      <ahyp:hlinkClr xmlns:ahyp="http://schemas.microsoft.com/office/drawing/2018/hyperlinkcolor" val="tx"/>
                    </a:ext>
                  </a:extLst>
                </a:hlinkClick>
              </a:rPr>
              <a:t>abstract methods </a:t>
            </a:r>
            <a:r>
              <a:rPr lang="en-US" sz="1600" dirty="0">
                <a:hlinkClick r:id="rId12" action="ppaction://hlinksldjump">
                  <a:extLst>
                    <a:ext uri="{A12FA001-AC4F-418D-AE19-62706E023703}">
                      <ahyp:hlinkClr xmlns:ahyp="http://schemas.microsoft.com/office/drawing/2018/hyperlinkcolor" val="tx"/>
                    </a:ext>
                  </a:extLst>
                </a:hlinkClick>
              </a:rPr>
              <a:t>as private in C#?</a:t>
            </a:r>
            <a:endParaRPr lang="en-US" sz="1600" dirty="0"/>
          </a:p>
          <a:p>
            <a:pPr marL="0" indent="0">
              <a:spcBef>
                <a:spcPts val="600"/>
              </a:spcBef>
              <a:spcAft>
                <a:spcPts val="600"/>
              </a:spcAft>
              <a:buNone/>
            </a:pPr>
            <a:r>
              <a:rPr lang="en-US" sz="1600" dirty="0">
                <a:hlinkClick r:id="rId13" action="ppaction://hlinksldjump">
                  <a:extLst>
                    <a:ext uri="{A12FA001-AC4F-418D-AE19-62706E023703}">
                      <ahyp:hlinkClr xmlns:ahyp="http://schemas.microsoft.com/office/drawing/2018/hyperlinkcolor" val="tx"/>
                    </a:ext>
                  </a:extLst>
                </a:hlinkClick>
              </a:rPr>
              <a:t>Q37. Does Abstract class support multiple Inheritance?</a:t>
            </a:r>
            <a:endParaRPr lang="en-US" sz="1600" dirty="0"/>
          </a:p>
          <a:p>
            <a:pPr marL="0" indent="0">
              <a:spcBef>
                <a:spcPts val="600"/>
              </a:spcBef>
              <a:spcAft>
                <a:spcPts val="600"/>
              </a:spcAft>
              <a:buNone/>
            </a:pPr>
            <a:endParaRPr lang="en-US" sz="1600" dirty="0"/>
          </a:p>
        </p:txBody>
      </p:sp>
      <p:sp>
        <p:nvSpPr>
          <p:cNvPr id="3" name="TextBox 2">
            <a:extLst>
              <a:ext uri="{FF2B5EF4-FFF2-40B4-BE49-F238E27FC236}">
                <a16:creationId xmlns:a16="http://schemas.microsoft.com/office/drawing/2014/main" id="{2B3A9F2F-97C4-A545-EBD1-947959D5B7B1}"/>
              </a:ext>
            </a:extLst>
          </p:cNvPr>
          <p:cNvSpPr txBox="1"/>
          <p:nvPr/>
        </p:nvSpPr>
        <p:spPr>
          <a:xfrm>
            <a:off x="6020412" y="1536351"/>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5F39F09B-2766-382F-7D4E-95814E765E0D}"/>
              </a:ext>
            </a:extLst>
          </p:cNvPr>
          <p:cNvSpPr txBox="1"/>
          <p:nvPr/>
        </p:nvSpPr>
        <p:spPr>
          <a:xfrm>
            <a:off x="6300532" y="190205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5" name="TextBox 4">
            <a:extLst>
              <a:ext uri="{FF2B5EF4-FFF2-40B4-BE49-F238E27FC236}">
                <a16:creationId xmlns:a16="http://schemas.microsoft.com/office/drawing/2014/main" id="{45101BFD-57CE-B975-C360-BFAFFF394D2D}"/>
              </a:ext>
            </a:extLst>
          </p:cNvPr>
          <p:cNvSpPr txBox="1"/>
          <p:nvPr/>
        </p:nvSpPr>
        <p:spPr>
          <a:xfrm>
            <a:off x="5914709" y="4167234"/>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8" name="Picture 7">
            <a:extLst>
              <a:ext uri="{FF2B5EF4-FFF2-40B4-BE49-F238E27FC236}">
                <a16:creationId xmlns:a16="http://schemas.microsoft.com/office/drawing/2014/main" id="{01EA93EC-201A-3C0E-4083-CC961208743B}"/>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032055" y="1536351"/>
            <a:ext cx="2212663" cy="1802583"/>
          </a:xfrm>
          <a:prstGeom prst="rect">
            <a:avLst/>
          </a:prstGeom>
        </p:spPr>
      </p:pic>
      <p:sp>
        <p:nvSpPr>
          <p:cNvPr id="10" name="TextBox 9">
            <a:extLst>
              <a:ext uri="{FF2B5EF4-FFF2-40B4-BE49-F238E27FC236}">
                <a16:creationId xmlns:a16="http://schemas.microsoft.com/office/drawing/2014/main" id="{6AF8D562-949D-DCB8-18E5-0D10C4F116E5}"/>
              </a:ext>
            </a:extLst>
          </p:cNvPr>
          <p:cNvSpPr txBox="1"/>
          <p:nvPr/>
        </p:nvSpPr>
        <p:spPr>
          <a:xfrm>
            <a:off x="10342731" y="6373174"/>
            <a:ext cx="1972639" cy="307777"/>
          </a:xfrm>
          <a:prstGeom prst="rect">
            <a:avLst/>
          </a:prstGeom>
          <a:noFill/>
        </p:spPr>
        <p:txBody>
          <a:bodyPr wrap="square">
            <a:spAutoFit/>
          </a:bodyPr>
          <a:lstStyle/>
          <a:p>
            <a:r>
              <a:rPr lang="en-US" sz="1400" dirty="0">
                <a:hlinkClick r:id="rId15" action="ppaction://hlinksldjump"/>
              </a:rPr>
              <a:t>Back to main index</a:t>
            </a:r>
            <a:endParaRPr lang="en-IN" sz="1400" dirty="0"/>
          </a:p>
        </p:txBody>
      </p:sp>
    </p:spTree>
    <p:extLst>
      <p:ext uri="{BB962C8B-B14F-4D97-AF65-F5344CB8AC3E}">
        <p14:creationId xmlns:p14="http://schemas.microsoft.com/office/powerpoint/2010/main" val="1262404085"/>
      </p:ext>
    </p:extLst>
  </p:cSld>
  <p:clrMapOvr>
    <a:overrideClrMapping bg1="dk1" tx1="lt1" bg2="dk2" tx2="lt2" accent1="accent1" accent2="accent2" accent3="accent3" accent4="accent4" accent5="accent5" accent6="accent6" hlink="hlink" folHlink="folHlink"/>
  </p:clrMapOvr>
</p:sld>
</file>

<file path=ppt/slides/slide3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implement Factory method pattern?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43387" y="152400"/>
            <a:ext cx="838589" cy="557641"/>
          </a:xfrm>
          <a:prstGeom prst="rect">
            <a:avLst/>
          </a:prstGeom>
        </p:spPr>
      </p:pic>
      <p:sp>
        <p:nvSpPr>
          <p:cNvPr id="3" name="TextBox 2">
            <a:extLst>
              <a:ext uri="{FF2B5EF4-FFF2-40B4-BE49-F238E27FC236}">
                <a16:creationId xmlns:a16="http://schemas.microsoft.com/office/drawing/2014/main" id="{843FC5A7-46FA-6376-93F1-99CED9DD0567}"/>
              </a:ext>
            </a:extLst>
          </p:cNvPr>
          <p:cNvSpPr txBox="1"/>
          <p:nvPr/>
        </p:nvSpPr>
        <p:spPr>
          <a:xfrm>
            <a:off x="437322" y="1205391"/>
            <a:ext cx="4651513" cy="526297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Things to remember about Factory(simple factory and factory method) design patterns.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Factory Pattern is a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creational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design pattern which manages object creation.</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Factory Pattern provides an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interface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or abstract class for creating objects, but lets the subclasses decide which class to instantiate.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Or In simple factory pattern, one factory class is responsible for creating all the objects for its derived or sub class.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Simple Factory pattern provides a single factory class that creates objects, while the Factory Method pattern uses inheritance and polymorphism, so it provide more flexibility and extensibility.</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3F789D2-3524-21F1-C17E-EA5ED545736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2626" y="1205391"/>
            <a:ext cx="6371710" cy="2837896"/>
          </a:xfrm>
          <a:prstGeom prst="rect">
            <a:avLst/>
          </a:prstGeom>
        </p:spPr>
      </p:pic>
      <p:sp>
        <p:nvSpPr>
          <p:cNvPr id="2" name="Octagon 1">
            <a:extLst>
              <a:ext uri="{FF2B5EF4-FFF2-40B4-BE49-F238E27FC236}">
                <a16:creationId xmlns:a16="http://schemas.microsoft.com/office/drawing/2014/main" id="{5D9C5ED4-DF78-40C1-EA22-48D7C058D331}"/>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Q249</a:t>
            </a:r>
          </a:p>
        </p:txBody>
      </p:sp>
      <p:sp>
        <p:nvSpPr>
          <p:cNvPr id="5" name="TextBox 4">
            <a:extLst>
              <a:ext uri="{FF2B5EF4-FFF2-40B4-BE49-F238E27FC236}">
                <a16:creationId xmlns:a16="http://schemas.microsoft.com/office/drawing/2014/main" id="{609C21CA-698E-5F6F-F33F-1DD22D05858B}"/>
              </a:ext>
            </a:extLst>
          </p:cNvPr>
          <p:cNvSpPr txBox="1"/>
          <p:nvPr/>
        </p:nvSpPr>
        <p:spPr>
          <a:xfrm>
            <a:off x="10405730" y="6485478"/>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199707577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Abstract Factory pattern?</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9" name="Picture 8">
            <a:extLst>
              <a:ext uri="{FF2B5EF4-FFF2-40B4-BE49-F238E27FC236}">
                <a16:creationId xmlns:a16="http://schemas.microsoft.com/office/drawing/2014/main" id="{19743499-D04C-4624-8BC8-68DBC3648F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43387" y="152400"/>
            <a:ext cx="838589" cy="557641"/>
          </a:xfrm>
          <a:prstGeom prst="rect">
            <a:avLst/>
          </a:prstGeom>
        </p:spPr>
      </p:pic>
      <p:sp>
        <p:nvSpPr>
          <p:cNvPr id="6" name="TextBox 5">
            <a:extLst>
              <a:ext uri="{FF2B5EF4-FFF2-40B4-BE49-F238E27FC236}">
                <a16:creationId xmlns:a16="http://schemas.microsoft.com/office/drawing/2014/main" id="{2E89DDB8-9AC5-4F28-9D3B-2EBB21716883}"/>
              </a:ext>
            </a:extLst>
          </p:cNvPr>
          <p:cNvSpPr txBox="1"/>
          <p:nvPr/>
        </p:nvSpPr>
        <p:spPr>
          <a:xfrm>
            <a:off x="446611" y="1011912"/>
            <a:ext cx="5045405" cy="206210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Abstract Factory pattern is a creational design pattern that provides an interface for creating related families of objects without specifying their concrete classes.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Abstract Factory pattern can be thought of as a "factory of factories".</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205068B-813C-40A0-B1AD-C25A36162A9A}"/>
              </a:ext>
            </a:extLst>
          </p:cNvPr>
          <p:cNvSpPr/>
          <p:nvPr/>
        </p:nvSpPr>
        <p:spPr>
          <a:xfrm>
            <a:off x="8548657" y="1011912"/>
            <a:ext cx="1445660" cy="55764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Big IT Company Hiring</a:t>
            </a:r>
          </a:p>
        </p:txBody>
      </p:sp>
      <p:cxnSp>
        <p:nvCxnSpPr>
          <p:cNvPr id="11" name="Straight Arrow Connector 10">
            <a:extLst>
              <a:ext uri="{FF2B5EF4-FFF2-40B4-BE49-F238E27FC236}">
                <a16:creationId xmlns:a16="http://schemas.microsoft.com/office/drawing/2014/main" id="{70D5AEF6-DBD3-40BE-841B-7B52ED75E92B}"/>
              </a:ext>
            </a:extLst>
          </p:cNvPr>
          <p:cNvCxnSpPr>
            <a:cxnSpLocks/>
          </p:cNvCxnSpPr>
          <p:nvPr/>
        </p:nvCxnSpPr>
        <p:spPr>
          <a:xfrm flipH="1">
            <a:off x="7737651" y="1569552"/>
            <a:ext cx="1314898" cy="3377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7054A77-4DF9-4F7B-9E98-ED2899DAED03}"/>
              </a:ext>
            </a:extLst>
          </p:cNvPr>
          <p:cNvSpPr/>
          <p:nvPr/>
        </p:nvSpPr>
        <p:spPr>
          <a:xfrm>
            <a:off x="7006304" y="2031447"/>
            <a:ext cx="1462693" cy="56861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Direct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Java </a:t>
            </a:r>
          </a:p>
        </p:txBody>
      </p:sp>
      <p:cxnSp>
        <p:nvCxnSpPr>
          <p:cNvPr id="13" name="Straight Arrow Connector 12">
            <a:extLst>
              <a:ext uri="{FF2B5EF4-FFF2-40B4-BE49-F238E27FC236}">
                <a16:creationId xmlns:a16="http://schemas.microsoft.com/office/drawing/2014/main" id="{D4D0DBA6-0834-48CD-97FF-53E73C073F03}"/>
              </a:ext>
            </a:extLst>
          </p:cNvPr>
          <p:cNvCxnSpPr>
            <a:cxnSpLocks/>
            <a:stCxn id="8" idx="2"/>
          </p:cNvCxnSpPr>
          <p:nvPr/>
        </p:nvCxnSpPr>
        <p:spPr>
          <a:xfrm>
            <a:off x="9271487" y="1569552"/>
            <a:ext cx="971179" cy="4618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AF4403F-2C04-4AEC-B46B-6E9ACD054C2C}"/>
              </a:ext>
            </a:extLst>
          </p:cNvPr>
          <p:cNvSpPr/>
          <p:nvPr/>
        </p:nvSpPr>
        <p:spPr>
          <a:xfrm>
            <a:off x="9455543" y="2136844"/>
            <a:ext cx="1462693" cy="56861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Direct – </a:t>
            </a:r>
            <a:r>
              <a:rPr kumimoji="0" lang="en-US" sz="1400" b="0" i="0" u="none" strike="noStrike" kern="1200" cap="none" spc="0" normalizeH="0" baseline="0" noProof="0" dirty="0" err="1">
                <a:ln>
                  <a:noFill/>
                </a:ln>
                <a:solidFill>
                  <a:srgbClr val="FF0000"/>
                </a:solidFill>
                <a:effectLst/>
                <a:uLnTx/>
                <a:uFillTx/>
                <a:latin typeface="Calibri" panose="020F0502020204030204"/>
                <a:ea typeface="+mn-ea"/>
                <a:cs typeface="+mn-cs"/>
              </a:rPr>
              <a:t>DotNet</a:t>
            </a:r>
            <a:endPar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BFFA6A15-7A4C-4EA4-B81B-F78187841D66}"/>
              </a:ext>
            </a:extLst>
          </p:cNvPr>
          <p:cNvSpPr txBox="1"/>
          <p:nvPr/>
        </p:nvSpPr>
        <p:spPr>
          <a:xfrm>
            <a:off x="8293958" y="2822242"/>
            <a:ext cx="34007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No factory pattern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E592A88-C514-4C7C-B8E2-17544C74F066}"/>
              </a:ext>
            </a:extLst>
          </p:cNvPr>
          <p:cNvSpPr/>
          <p:nvPr/>
        </p:nvSpPr>
        <p:spPr>
          <a:xfrm>
            <a:off x="8762648" y="3678789"/>
            <a:ext cx="1445660" cy="55764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Big IT Company Hiring</a:t>
            </a:r>
          </a:p>
        </p:txBody>
      </p:sp>
      <p:cxnSp>
        <p:nvCxnSpPr>
          <p:cNvPr id="20" name="Straight Arrow Connector 19">
            <a:extLst>
              <a:ext uri="{FF2B5EF4-FFF2-40B4-BE49-F238E27FC236}">
                <a16:creationId xmlns:a16="http://schemas.microsoft.com/office/drawing/2014/main" id="{8AD1279E-935C-429A-AB4A-6C1FA14DD17F}"/>
              </a:ext>
            </a:extLst>
          </p:cNvPr>
          <p:cNvCxnSpPr>
            <a:cxnSpLocks/>
          </p:cNvCxnSpPr>
          <p:nvPr/>
        </p:nvCxnSpPr>
        <p:spPr>
          <a:xfrm flipH="1">
            <a:off x="7950557" y="5098181"/>
            <a:ext cx="1314898" cy="3377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7BCB924-22D3-4E08-9F79-87E6E6002BC6}"/>
              </a:ext>
            </a:extLst>
          </p:cNvPr>
          <p:cNvSpPr/>
          <p:nvPr/>
        </p:nvSpPr>
        <p:spPr>
          <a:xfrm>
            <a:off x="7241030" y="5481631"/>
            <a:ext cx="1462693" cy="56861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Java </a:t>
            </a:r>
          </a:p>
        </p:txBody>
      </p:sp>
      <p:cxnSp>
        <p:nvCxnSpPr>
          <p:cNvPr id="22" name="Straight Arrow Connector 21">
            <a:extLst>
              <a:ext uri="{FF2B5EF4-FFF2-40B4-BE49-F238E27FC236}">
                <a16:creationId xmlns:a16="http://schemas.microsoft.com/office/drawing/2014/main" id="{30DBB8D4-6ACA-4F65-9A62-A3E60E5692CB}"/>
              </a:ext>
            </a:extLst>
          </p:cNvPr>
          <p:cNvCxnSpPr>
            <a:cxnSpLocks/>
          </p:cNvCxnSpPr>
          <p:nvPr/>
        </p:nvCxnSpPr>
        <p:spPr>
          <a:xfrm>
            <a:off x="9658524" y="5098181"/>
            <a:ext cx="1637734" cy="3464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6E1B7EA-752F-424A-9ED3-B5B0A13943B5}"/>
              </a:ext>
            </a:extLst>
          </p:cNvPr>
          <p:cNvSpPr/>
          <p:nvPr/>
        </p:nvSpPr>
        <p:spPr>
          <a:xfrm>
            <a:off x="10477392" y="5481631"/>
            <a:ext cx="1462693" cy="56861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0000"/>
                </a:solidFill>
                <a:effectLst/>
                <a:uLnTx/>
                <a:uFillTx/>
                <a:latin typeface="Calibri" panose="020F0502020204030204"/>
                <a:ea typeface="+mn-ea"/>
                <a:cs typeface="+mn-cs"/>
              </a:rPr>
              <a:t>DotNet</a:t>
            </a:r>
            <a:endPar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AE9404D-7997-436F-BE7D-006A9BFE1282}"/>
              </a:ext>
            </a:extLst>
          </p:cNvPr>
          <p:cNvSpPr/>
          <p:nvPr/>
        </p:nvSpPr>
        <p:spPr>
          <a:xfrm>
            <a:off x="8703722" y="4760405"/>
            <a:ext cx="1773669" cy="3377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Agency</a:t>
            </a:r>
          </a:p>
        </p:txBody>
      </p:sp>
      <p:cxnSp>
        <p:nvCxnSpPr>
          <p:cNvPr id="26" name="Straight Arrow Connector 25">
            <a:extLst>
              <a:ext uri="{FF2B5EF4-FFF2-40B4-BE49-F238E27FC236}">
                <a16:creationId xmlns:a16="http://schemas.microsoft.com/office/drawing/2014/main" id="{2D806EB3-4E5A-421F-8753-F8D5160D0744}"/>
              </a:ext>
            </a:extLst>
          </p:cNvPr>
          <p:cNvCxnSpPr>
            <a:cxnSpLocks/>
            <a:stCxn id="19" idx="2"/>
          </p:cNvCxnSpPr>
          <p:nvPr/>
        </p:nvCxnSpPr>
        <p:spPr>
          <a:xfrm>
            <a:off x="9485478" y="4236429"/>
            <a:ext cx="0" cy="4519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86411B8-247B-4F0E-A334-BFBFC4F073EB}"/>
              </a:ext>
            </a:extLst>
          </p:cNvPr>
          <p:cNvSpPr txBox="1"/>
          <p:nvPr/>
        </p:nvSpPr>
        <p:spPr>
          <a:xfrm>
            <a:off x="8665120" y="6210560"/>
            <a:ext cx="26311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Factory Method Pattern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6F76299D-60C0-41A6-8DA8-1C75DA06BF20}"/>
              </a:ext>
            </a:extLst>
          </p:cNvPr>
          <p:cNvSpPr/>
          <p:nvPr/>
        </p:nvSpPr>
        <p:spPr>
          <a:xfrm>
            <a:off x="2876457" y="3479745"/>
            <a:ext cx="1445660" cy="55764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Big IT Company Hiring</a:t>
            </a:r>
          </a:p>
        </p:txBody>
      </p:sp>
      <p:cxnSp>
        <p:nvCxnSpPr>
          <p:cNvPr id="33" name="Straight Arrow Connector 32">
            <a:extLst>
              <a:ext uri="{FF2B5EF4-FFF2-40B4-BE49-F238E27FC236}">
                <a16:creationId xmlns:a16="http://schemas.microsoft.com/office/drawing/2014/main" id="{044D01D4-0B4C-4E2F-A3F5-8C8B335FFD57}"/>
              </a:ext>
            </a:extLst>
          </p:cNvPr>
          <p:cNvCxnSpPr>
            <a:cxnSpLocks/>
            <a:endCxn id="34" idx="0"/>
          </p:cNvCxnSpPr>
          <p:nvPr/>
        </p:nvCxnSpPr>
        <p:spPr>
          <a:xfrm flipH="1">
            <a:off x="4243455" y="4980528"/>
            <a:ext cx="452773" cy="377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ACD672C7-E60F-4874-905B-CE5319EFED7F}"/>
              </a:ext>
            </a:extLst>
          </p:cNvPr>
          <p:cNvSpPr/>
          <p:nvPr/>
        </p:nvSpPr>
        <p:spPr>
          <a:xfrm>
            <a:off x="3678533" y="5357576"/>
            <a:ext cx="1129843" cy="56861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Java </a:t>
            </a:r>
          </a:p>
        </p:txBody>
      </p:sp>
      <p:cxnSp>
        <p:nvCxnSpPr>
          <p:cNvPr id="35" name="Straight Arrow Connector 34">
            <a:extLst>
              <a:ext uri="{FF2B5EF4-FFF2-40B4-BE49-F238E27FC236}">
                <a16:creationId xmlns:a16="http://schemas.microsoft.com/office/drawing/2014/main" id="{07831FCA-6D15-4A80-82F6-E0724663E908}"/>
              </a:ext>
            </a:extLst>
          </p:cNvPr>
          <p:cNvCxnSpPr>
            <a:cxnSpLocks/>
          </p:cNvCxnSpPr>
          <p:nvPr/>
        </p:nvCxnSpPr>
        <p:spPr>
          <a:xfrm>
            <a:off x="4969605" y="4937207"/>
            <a:ext cx="658869" cy="2903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5079D15-18E2-487B-9610-F1DFFB0CE09F}"/>
              </a:ext>
            </a:extLst>
          </p:cNvPr>
          <p:cNvSpPr/>
          <p:nvPr/>
        </p:nvSpPr>
        <p:spPr>
          <a:xfrm>
            <a:off x="5280690" y="5300063"/>
            <a:ext cx="1249816" cy="56861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0000"/>
                </a:solidFill>
                <a:effectLst/>
                <a:uLnTx/>
                <a:uFillTx/>
                <a:latin typeface="Calibri" panose="020F0502020204030204"/>
                <a:ea typeface="+mn-ea"/>
                <a:cs typeface="+mn-cs"/>
              </a:rPr>
              <a:t>DotNet</a:t>
            </a:r>
            <a:endPar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DC2C6506-1C93-4EA0-9AD6-37A1DA3E5E31}"/>
              </a:ext>
            </a:extLst>
          </p:cNvPr>
          <p:cNvSpPr/>
          <p:nvPr/>
        </p:nvSpPr>
        <p:spPr>
          <a:xfrm>
            <a:off x="3794962" y="4552003"/>
            <a:ext cx="2026827" cy="3377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Tech Agency</a:t>
            </a:r>
          </a:p>
        </p:txBody>
      </p:sp>
      <p:cxnSp>
        <p:nvCxnSpPr>
          <p:cNvPr id="38" name="Straight Arrow Connector 37">
            <a:extLst>
              <a:ext uri="{FF2B5EF4-FFF2-40B4-BE49-F238E27FC236}">
                <a16:creationId xmlns:a16="http://schemas.microsoft.com/office/drawing/2014/main" id="{D673C0FD-5FA8-4605-ABA6-88D28C2904C6}"/>
              </a:ext>
            </a:extLst>
          </p:cNvPr>
          <p:cNvCxnSpPr>
            <a:cxnSpLocks/>
          </p:cNvCxnSpPr>
          <p:nvPr/>
        </p:nvCxnSpPr>
        <p:spPr>
          <a:xfrm>
            <a:off x="3633416" y="4037385"/>
            <a:ext cx="836425" cy="3855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4B63B4B-62AA-4711-AB04-72390DB77B32}"/>
              </a:ext>
            </a:extLst>
          </p:cNvPr>
          <p:cNvSpPr txBox="1"/>
          <p:nvPr/>
        </p:nvSpPr>
        <p:spPr>
          <a:xfrm>
            <a:off x="2749316" y="6210560"/>
            <a:ext cx="26311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73239"/>
                </a:solidFill>
                <a:effectLst/>
                <a:uLnTx/>
                <a:uFillTx/>
                <a:latin typeface="Calibri" panose="020F0502020204030204"/>
                <a:ea typeface="+mn-ea"/>
                <a:cs typeface="+mn-cs"/>
              </a:rPr>
              <a:t>Abstract Factory Pattern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8" name="Straight Arrow Connector 47">
            <a:extLst>
              <a:ext uri="{FF2B5EF4-FFF2-40B4-BE49-F238E27FC236}">
                <a16:creationId xmlns:a16="http://schemas.microsoft.com/office/drawing/2014/main" id="{8D34A302-90F4-40ED-B98A-82960015E0DA}"/>
              </a:ext>
            </a:extLst>
          </p:cNvPr>
          <p:cNvCxnSpPr>
            <a:cxnSpLocks/>
            <a:endCxn id="49" idx="0"/>
          </p:cNvCxnSpPr>
          <p:nvPr/>
        </p:nvCxnSpPr>
        <p:spPr>
          <a:xfrm flipH="1">
            <a:off x="854342" y="5063804"/>
            <a:ext cx="452773" cy="377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4F8B86CB-E785-4E6E-B25E-1AB97C2EDB4F}"/>
              </a:ext>
            </a:extLst>
          </p:cNvPr>
          <p:cNvSpPr/>
          <p:nvPr/>
        </p:nvSpPr>
        <p:spPr>
          <a:xfrm>
            <a:off x="289420" y="5440852"/>
            <a:ext cx="1129843" cy="56861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Finance</a:t>
            </a:r>
          </a:p>
        </p:txBody>
      </p:sp>
      <p:cxnSp>
        <p:nvCxnSpPr>
          <p:cNvPr id="50" name="Straight Arrow Connector 49">
            <a:extLst>
              <a:ext uri="{FF2B5EF4-FFF2-40B4-BE49-F238E27FC236}">
                <a16:creationId xmlns:a16="http://schemas.microsoft.com/office/drawing/2014/main" id="{50ADD1E0-E1FE-464E-8529-55928DDD11D8}"/>
              </a:ext>
            </a:extLst>
          </p:cNvPr>
          <p:cNvCxnSpPr>
            <a:cxnSpLocks/>
          </p:cNvCxnSpPr>
          <p:nvPr/>
        </p:nvCxnSpPr>
        <p:spPr>
          <a:xfrm>
            <a:off x="1580492" y="5020483"/>
            <a:ext cx="658869" cy="2903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B679DD1D-6167-4B54-B849-A9C4816B700A}"/>
              </a:ext>
            </a:extLst>
          </p:cNvPr>
          <p:cNvSpPr/>
          <p:nvPr/>
        </p:nvSpPr>
        <p:spPr>
          <a:xfrm>
            <a:off x="1891577" y="5383339"/>
            <a:ext cx="1249816" cy="56861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Account</a:t>
            </a:r>
          </a:p>
        </p:txBody>
      </p:sp>
      <p:sp>
        <p:nvSpPr>
          <p:cNvPr id="52" name="Rectangle 51">
            <a:extLst>
              <a:ext uri="{FF2B5EF4-FFF2-40B4-BE49-F238E27FC236}">
                <a16:creationId xmlns:a16="http://schemas.microsoft.com/office/drawing/2014/main" id="{361C135D-CA2B-426C-9C90-F8CC0833B22F}"/>
              </a:ext>
            </a:extLst>
          </p:cNvPr>
          <p:cNvSpPr/>
          <p:nvPr/>
        </p:nvSpPr>
        <p:spPr>
          <a:xfrm>
            <a:off x="405849" y="4635279"/>
            <a:ext cx="2470606" cy="3377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Non-Tech Agency</a:t>
            </a:r>
          </a:p>
        </p:txBody>
      </p:sp>
      <p:cxnSp>
        <p:nvCxnSpPr>
          <p:cNvPr id="53" name="Straight Arrow Connector 52">
            <a:extLst>
              <a:ext uri="{FF2B5EF4-FFF2-40B4-BE49-F238E27FC236}">
                <a16:creationId xmlns:a16="http://schemas.microsoft.com/office/drawing/2014/main" id="{C42AC5C7-3104-4D08-81CD-83C22FA42852}"/>
              </a:ext>
            </a:extLst>
          </p:cNvPr>
          <p:cNvCxnSpPr>
            <a:cxnSpLocks/>
          </p:cNvCxnSpPr>
          <p:nvPr/>
        </p:nvCxnSpPr>
        <p:spPr>
          <a:xfrm flipH="1">
            <a:off x="2516486" y="4070272"/>
            <a:ext cx="886234" cy="4341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Octagon 1">
            <a:extLst>
              <a:ext uri="{FF2B5EF4-FFF2-40B4-BE49-F238E27FC236}">
                <a16:creationId xmlns:a16="http://schemas.microsoft.com/office/drawing/2014/main" id="{2BDAA4FE-8982-7043-03FB-89C1FF16AF9A}"/>
              </a:ext>
            </a:extLst>
          </p:cNvPr>
          <p:cNvSpPr/>
          <p:nvPr/>
        </p:nvSpPr>
        <p:spPr>
          <a:xfrm>
            <a:off x="7917" y="78922"/>
            <a:ext cx="935979"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Q250</a:t>
            </a:r>
          </a:p>
        </p:txBody>
      </p:sp>
      <p:sp>
        <p:nvSpPr>
          <p:cNvPr id="3" name="Title 2">
            <a:extLst>
              <a:ext uri="{FF2B5EF4-FFF2-40B4-BE49-F238E27FC236}">
                <a16:creationId xmlns:a16="http://schemas.microsoft.com/office/drawing/2014/main" id="{43D147C0-C816-1A9D-F7F4-6C69F9D73AC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Q250. What is Abstract Factory pattern?</a:t>
            </a:r>
            <a:endParaRPr lang="en-IN" dirty="0"/>
          </a:p>
        </p:txBody>
      </p:sp>
      <p:sp>
        <p:nvSpPr>
          <p:cNvPr id="4" name="TextBox 3">
            <a:extLst>
              <a:ext uri="{FF2B5EF4-FFF2-40B4-BE49-F238E27FC236}">
                <a16:creationId xmlns:a16="http://schemas.microsoft.com/office/drawing/2014/main" id="{27868DB4-46A5-0337-6DFD-C57F701766FC}"/>
              </a:ext>
            </a:extLst>
          </p:cNvPr>
          <p:cNvSpPr txBox="1"/>
          <p:nvPr/>
        </p:nvSpPr>
        <p:spPr>
          <a:xfrm>
            <a:off x="10405730" y="6485478"/>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spTree>
    <p:extLst>
      <p:ext uri="{BB962C8B-B14F-4D97-AF65-F5344CB8AC3E}">
        <p14:creationId xmlns:p14="http://schemas.microsoft.com/office/powerpoint/2010/main" val="154288640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graphicFrame>
        <p:nvGraphicFramePr>
          <p:cNvPr id="12" name="Diagram 11">
            <a:extLst>
              <a:ext uri="{FF2B5EF4-FFF2-40B4-BE49-F238E27FC236}">
                <a16:creationId xmlns:a16="http://schemas.microsoft.com/office/drawing/2014/main" id="{038C12E3-B90B-4005-A4FE-03616D3C7B21}"/>
              </a:ext>
            </a:extLst>
          </p:cNvPr>
          <p:cNvGraphicFramePr/>
          <p:nvPr/>
        </p:nvGraphicFramePr>
        <p:xfrm>
          <a:off x="305172" y="0"/>
          <a:ext cx="679901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6" descr="Coding - Free computer icons">
            <a:extLst>
              <a:ext uri="{FF2B5EF4-FFF2-40B4-BE49-F238E27FC236}">
                <a16:creationId xmlns:a16="http://schemas.microsoft.com/office/drawing/2014/main" id="{DA6679C5-584A-4BE1-445D-E5951EF12E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7166" y="1617781"/>
            <a:ext cx="720615" cy="72061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AD13902-94ED-3C20-9C8B-548ECE49522D}"/>
              </a:ext>
            </a:extLst>
          </p:cNvPr>
          <p:cNvSpPr>
            <a:spLocks noGrp="1"/>
          </p:cNvSpPr>
          <p:nvPr>
            <p:ph type="title"/>
          </p:nvPr>
        </p:nvSpPr>
        <p:spPr>
          <a:xfrm>
            <a:off x="1243584" y="1315308"/>
            <a:ext cx="3451401" cy="1325563"/>
          </a:xfrm>
        </p:spPr>
        <p:txBody>
          <a:bodyPr>
            <a:normAutofit/>
          </a:bodyPr>
          <a:lstStyle/>
          <a:p>
            <a:r>
              <a:rPr lang="en-US" sz="3200" b="1" dirty="0">
                <a:solidFill>
                  <a:schemeClr val="bg1"/>
                </a:solidFill>
              </a:rPr>
              <a:t>C# Coding Problems</a:t>
            </a:r>
            <a:endParaRPr lang="en-IN" sz="3200" b="1" dirty="0">
              <a:solidFill>
                <a:schemeClr val="bg1"/>
              </a:solidFill>
            </a:endParaRPr>
          </a:p>
        </p:txBody>
      </p:sp>
      <p:pic>
        <p:nvPicPr>
          <p:cNvPr id="5" name="Picture 4" descr="Best Leading IT and Language Training Academy | Topskilled">
            <a:extLst>
              <a:ext uri="{FF2B5EF4-FFF2-40B4-BE49-F238E27FC236}">
                <a16:creationId xmlns:a16="http://schemas.microsoft.com/office/drawing/2014/main" id="{1B132BA6-7349-4593-2068-1563C2A3A8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60104" y="1617781"/>
            <a:ext cx="671471" cy="742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402540"/>
      </p:ext>
    </p:extLst>
  </p:cSld>
  <p:clrMapOvr>
    <a:overrideClrMapping bg1="dk1" tx1="lt1" bg2="dk2" tx2="lt2" accent1="accent1" accent2="accent2" accent3="accent3" accent4="accent4" accent5="accent5" accent6="accent6" hlink="hlink" folHlink="folHlink"/>
  </p:clrMapOvr>
</p:sld>
</file>

<file path=ppt/slides/slide343.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2760756"/>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What are the must-know pre-requisites for solving basic coding problems?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What is the common approach for solving coding problems?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to calculate the sum of all elements in an array.</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to calculate the average of an array of numbers.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to find the smallest number in an array.</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to find the largest number in an array.</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to find the second largest number in an array.</a:t>
            </a: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Array Coding Problems</a:t>
            </a:r>
            <a:endParaRPr lang="en-IN" b="1" dirty="0"/>
          </a:p>
        </p:txBody>
      </p:sp>
      <p:pic>
        <p:nvPicPr>
          <p:cNvPr id="5" name="Picture 4">
            <a:extLst>
              <a:ext uri="{FF2B5EF4-FFF2-40B4-BE49-F238E27FC236}">
                <a16:creationId xmlns:a16="http://schemas.microsoft.com/office/drawing/2014/main" id="{517DE35E-EB83-7003-1661-E37712C8D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333" y="1510221"/>
            <a:ext cx="636255" cy="253133"/>
          </a:xfrm>
          <a:prstGeom prst="rect">
            <a:avLst/>
          </a:prstGeom>
        </p:spPr>
      </p:pic>
      <p:pic>
        <p:nvPicPr>
          <p:cNvPr id="10" name="Picture 9">
            <a:extLst>
              <a:ext uri="{FF2B5EF4-FFF2-40B4-BE49-F238E27FC236}">
                <a16:creationId xmlns:a16="http://schemas.microsoft.com/office/drawing/2014/main" id="{DBDC7CC0-2A0F-AD76-2A10-A6EBB3E42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9392" y="3903817"/>
            <a:ext cx="636255" cy="253133"/>
          </a:xfrm>
          <a:prstGeom prst="rect">
            <a:avLst/>
          </a:prstGeom>
        </p:spPr>
      </p:pic>
      <p:pic>
        <p:nvPicPr>
          <p:cNvPr id="11" name="Picture 10">
            <a:extLst>
              <a:ext uri="{FF2B5EF4-FFF2-40B4-BE49-F238E27FC236}">
                <a16:creationId xmlns:a16="http://schemas.microsoft.com/office/drawing/2014/main" id="{15A79AFE-8073-45B6-1BB4-510326AA1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264" y="1933358"/>
            <a:ext cx="636255" cy="253133"/>
          </a:xfrm>
          <a:prstGeom prst="rect">
            <a:avLst/>
          </a:prstGeom>
        </p:spPr>
      </p:pic>
      <p:pic>
        <p:nvPicPr>
          <p:cNvPr id="12" name="Picture 6" descr="Coding - Free computer icons">
            <a:extLst>
              <a:ext uri="{FF2B5EF4-FFF2-40B4-BE49-F238E27FC236}">
                <a16:creationId xmlns:a16="http://schemas.microsoft.com/office/drawing/2014/main" id="{606F9003-55B3-EE1D-F8B2-6A1580D105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692" y="336972"/>
            <a:ext cx="720615" cy="7206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st Leading IT and Language Training Academy | Topskilled">
            <a:extLst>
              <a:ext uri="{FF2B5EF4-FFF2-40B4-BE49-F238E27FC236}">
                <a16:creationId xmlns:a16="http://schemas.microsoft.com/office/drawing/2014/main" id="{8C4BCA61-3D0F-4261-4E38-5D0933F75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8462" y="297163"/>
            <a:ext cx="734369" cy="812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470420"/>
      </p:ext>
    </p:extLst>
  </p:cSld>
  <p:clrMapOvr>
    <a:overrideClrMapping bg1="dk1" tx1="lt1" bg2="dk2" tx2="lt2" accent1="accent1" accent2="accent2" accent3="accent3" accent4="accent4" accent5="accent5" accent6="accent6" hlink="hlink" folHlink="folHlink"/>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8F2B8D-1878-99C3-6099-6B2DE6236A89}"/>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itle 1">
            <a:extLst>
              <a:ext uri="{FF2B5EF4-FFF2-40B4-BE49-F238E27FC236}">
                <a16:creationId xmlns:a16="http://schemas.microsoft.com/office/drawing/2014/main" id="{0DB650D1-450C-F3D6-90B1-ADA0111DB722}"/>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are the must-know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pre-requisites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for solving basic coding problems?</a:t>
            </a:r>
            <a:endParaRPr lang="en-IN" sz="2400" b="1" dirty="0">
              <a:solidFill>
                <a:schemeClr val="bg1"/>
              </a:solidFill>
            </a:endParaRPr>
          </a:p>
        </p:txBody>
      </p:sp>
      <p:graphicFrame>
        <p:nvGraphicFramePr>
          <p:cNvPr id="30" name="Diagram 29">
            <a:extLst>
              <a:ext uri="{FF2B5EF4-FFF2-40B4-BE49-F238E27FC236}">
                <a16:creationId xmlns:a16="http://schemas.microsoft.com/office/drawing/2014/main" id="{247C43B2-26E4-6FB0-FC75-3A149CCC58A1}"/>
              </a:ext>
            </a:extLst>
          </p:cNvPr>
          <p:cNvGraphicFramePr/>
          <p:nvPr/>
        </p:nvGraphicFramePr>
        <p:xfrm>
          <a:off x="475736" y="1428375"/>
          <a:ext cx="10395558" cy="400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a16="http://schemas.microsoft.com/office/drawing/2014/main" id="{2A47EB20-E92E-1C16-EB27-4E593A509F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4651" y="287453"/>
            <a:ext cx="914784" cy="363946"/>
          </a:xfrm>
          <a:prstGeom prst="rect">
            <a:avLst/>
          </a:prstGeom>
        </p:spPr>
      </p:pic>
      <p:pic>
        <p:nvPicPr>
          <p:cNvPr id="3" name="Picture 4" descr="Best Leading IT and Language Training Academy | Topskilled">
            <a:extLst>
              <a:ext uri="{FF2B5EF4-FFF2-40B4-BE49-F238E27FC236}">
                <a16:creationId xmlns:a16="http://schemas.microsoft.com/office/drawing/2014/main" id="{0B3EC467-13CB-0FE5-BB34-4A29C39E7A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86227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What </a:t>
            </a:r>
            <a:r>
              <a:rPr lang="en-US" sz="2400" b="1" dirty="0">
                <a:solidFill>
                  <a:schemeClr val="bg1"/>
                </a:solidFill>
                <a:latin typeface="Calibri Light" panose="020F0302020204030204"/>
                <a:ea typeface="+mn-ea"/>
                <a:cs typeface="+mn-cs"/>
              </a:rPr>
              <a:t>are</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steps</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or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approach</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 for solving coding problems?</a:t>
            </a:r>
            <a:endParaRPr lang="en-IN" sz="2400" b="1" dirty="0">
              <a:solidFill>
                <a:schemeClr val="bg1"/>
              </a:solidFill>
            </a:endParaRPr>
          </a:p>
        </p:txBody>
      </p:sp>
      <p:sp>
        <p:nvSpPr>
          <p:cNvPr id="5" name="Rectangle 4">
            <a:extLst>
              <a:ext uri="{FF2B5EF4-FFF2-40B4-BE49-F238E27FC236}">
                <a16:creationId xmlns:a16="http://schemas.microsoft.com/office/drawing/2014/main" id="{E4A44720-51F6-E1D1-2882-89612CA69788}"/>
              </a:ext>
            </a:extLst>
          </p:cNvPr>
          <p:cNvSpPr/>
          <p:nvPr/>
        </p:nvSpPr>
        <p:spPr>
          <a:xfrm>
            <a:off x="6096000" y="1156503"/>
            <a:ext cx="5705545" cy="466517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Find the length of the array</a:t>
            </a:r>
            <a:endPar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ArrayLength</a:t>
            </a:r>
            <a:endPar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numbers</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5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4</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Input</a:t>
            </a:r>
            <a:endPar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length</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ArrayLengthMethod</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numbers</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5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length</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5</a:t>
            </a:r>
            <a:endPar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ArrayLengthMethod</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length</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array</a:t>
            </a:r>
            <a:r>
              <a:rPr kumimoji="0" lang="en-IN" sz="15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Length</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length</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graphicFrame>
        <p:nvGraphicFramePr>
          <p:cNvPr id="8" name="Diagram 7">
            <a:extLst>
              <a:ext uri="{FF2B5EF4-FFF2-40B4-BE49-F238E27FC236}">
                <a16:creationId xmlns:a16="http://schemas.microsoft.com/office/drawing/2014/main" id="{DFD2765A-89DB-31F3-6926-876CE0A4F960}"/>
              </a:ext>
            </a:extLst>
          </p:cNvPr>
          <p:cNvGraphicFramePr/>
          <p:nvPr/>
        </p:nvGraphicFramePr>
        <p:xfrm>
          <a:off x="559773" y="1156503"/>
          <a:ext cx="4121955" cy="4924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Arrow Connector 9">
            <a:extLst>
              <a:ext uri="{FF2B5EF4-FFF2-40B4-BE49-F238E27FC236}">
                <a16:creationId xmlns:a16="http://schemas.microsoft.com/office/drawing/2014/main" id="{0A0FABE3-9547-4326-5EBF-D48705AA9EB8}"/>
              </a:ext>
            </a:extLst>
          </p:cNvPr>
          <p:cNvCxnSpPr>
            <a:cxnSpLocks/>
          </p:cNvCxnSpPr>
          <p:nvPr/>
        </p:nvCxnSpPr>
        <p:spPr>
          <a:xfrm>
            <a:off x="4681728" y="2181726"/>
            <a:ext cx="2184293" cy="5133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28ABB95-4504-8924-A056-88C515E15D32}"/>
              </a:ext>
            </a:extLst>
          </p:cNvPr>
          <p:cNvCxnSpPr>
            <a:cxnSpLocks/>
          </p:cNvCxnSpPr>
          <p:nvPr/>
        </p:nvCxnSpPr>
        <p:spPr>
          <a:xfrm>
            <a:off x="4681728" y="2935705"/>
            <a:ext cx="2184293" cy="1764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847EFAB-F5FB-C76C-FA9C-4CA45452225C}"/>
              </a:ext>
            </a:extLst>
          </p:cNvPr>
          <p:cNvCxnSpPr>
            <a:cxnSpLocks/>
            <a:stCxn id="8" idx="3"/>
          </p:cNvCxnSpPr>
          <p:nvPr/>
        </p:nvCxnSpPr>
        <p:spPr>
          <a:xfrm>
            <a:off x="4681728" y="3618802"/>
            <a:ext cx="218429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56ED156-930D-71FA-2E7E-AB2D9EBF0EEF}"/>
              </a:ext>
            </a:extLst>
          </p:cNvPr>
          <p:cNvCxnSpPr>
            <a:cxnSpLocks/>
          </p:cNvCxnSpPr>
          <p:nvPr/>
        </p:nvCxnSpPr>
        <p:spPr>
          <a:xfrm>
            <a:off x="4681728" y="4338084"/>
            <a:ext cx="185180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8EDD967-BF27-7C28-697D-C6EC5825CE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92520" y="285910"/>
            <a:ext cx="914784" cy="363946"/>
          </a:xfrm>
          <a:prstGeom prst="rect">
            <a:avLst/>
          </a:prstGeom>
        </p:spPr>
      </p:pic>
      <p:cxnSp>
        <p:nvCxnSpPr>
          <p:cNvPr id="15" name="Straight Arrow Connector 14">
            <a:extLst>
              <a:ext uri="{FF2B5EF4-FFF2-40B4-BE49-F238E27FC236}">
                <a16:creationId xmlns:a16="http://schemas.microsoft.com/office/drawing/2014/main" id="{CDB24230-507F-A5DE-06E2-506C92CB3320}"/>
              </a:ext>
            </a:extLst>
          </p:cNvPr>
          <p:cNvCxnSpPr>
            <a:cxnSpLocks/>
          </p:cNvCxnSpPr>
          <p:nvPr/>
        </p:nvCxnSpPr>
        <p:spPr>
          <a:xfrm>
            <a:off x="4681728" y="1427747"/>
            <a:ext cx="1414272" cy="1122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4" descr="Best Leading IT and Language Training Academy | Topskilled">
            <a:extLst>
              <a:ext uri="{FF2B5EF4-FFF2-40B4-BE49-F238E27FC236}">
                <a16:creationId xmlns:a16="http://schemas.microsoft.com/office/drawing/2014/main" id="{72A9E9CB-6BAE-47DF-384A-BAF03C842C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18325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Write a function to calculate the </a:t>
            </a:r>
            <a:r>
              <a:rPr lang="en-US" sz="2400" b="1" dirty="0">
                <a:solidFill>
                  <a:srgbClr val="FFFF00"/>
                </a:solidFill>
                <a:ea typeface="+mn-ea"/>
                <a:cs typeface="+mn-cs"/>
              </a:rPr>
              <a:t>sum of all elements</a:t>
            </a:r>
            <a:r>
              <a:rPr lang="en-US" sz="2400" b="1" dirty="0">
                <a:solidFill>
                  <a:schemeClr val="bg1"/>
                </a:solidFill>
                <a:ea typeface="+mn-ea"/>
                <a:cs typeface="+mn-cs"/>
              </a:rPr>
              <a:t> in an array.</a:t>
            </a:r>
            <a:endParaRPr lang="en-IN" sz="2400" b="1" dirty="0">
              <a:solidFill>
                <a:schemeClr val="bg1"/>
              </a:solidFill>
            </a:endParaRPr>
          </a:p>
        </p:txBody>
      </p:sp>
      <p:sp>
        <p:nvSpPr>
          <p:cNvPr id="5" name="Rectangle 4">
            <a:extLst>
              <a:ext uri="{FF2B5EF4-FFF2-40B4-BE49-F238E27FC236}">
                <a16:creationId xmlns:a16="http://schemas.microsoft.com/office/drawing/2014/main" id="{E4A44720-51F6-E1D1-2882-89612CA69788}"/>
              </a:ext>
            </a:extLst>
          </p:cNvPr>
          <p:cNvSpPr/>
          <p:nvPr/>
        </p:nvSpPr>
        <p:spPr>
          <a:xfrm>
            <a:off x="5538146" y="978985"/>
            <a:ext cx="6263399" cy="510685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SumOfArrayElements</a:t>
            </a:r>
            <a:endPar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numbers</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5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4</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5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Input</a:t>
            </a:r>
            <a:endPar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sum</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CalculateSum</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numbers</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5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sum</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15</a:t>
            </a:r>
            <a:endPar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CalculateSum</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sum</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Assume 0 as initial sum value</a:t>
            </a:r>
            <a:endPar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5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Iterate through the array to extract each element</a:t>
            </a:r>
            <a:endPar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array</a:t>
            </a:r>
            <a:r>
              <a:rPr kumimoji="0" lang="en-IN" sz="15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Length</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5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sum</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Add each element to the sum</a:t>
            </a:r>
            <a:endPar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sum</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graphicFrame>
        <p:nvGraphicFramePr>
          <p:cNvPr id="6" name="Table 5">
            <a:extLst>
              <a:ext uri="{FF2B5EF4-FFF2-40B4-BE49-F238E27FC236}">
                <a16:creationId xmlns:a16="http://schemas.microsoft.com/office/drawing/2014/main" id="{90D67BD8-A708-56FE-DBA5-E8CC55336C8F}"/>
              </a:ext>
            </a:extLst>
          </p:cNvPr>
          <p:cNvGraphicFramePr>
            <a:graphicFrameLocks noGrp="1"/>
          </p:cNvGraphicFramePr>
          <p:nvPr/>
        </p:nvGraphicFramePr>
        <p:xfrm>
          <a:off x="1291531" y="2382570"/>
          <a:ext cx="2833155" cy="741680"/>
        </p:xfrm>
        <a:graphic>
          <a:graphicData uri="http://schemas.openxmlformats.org/drawingml/2006/table">
            <a:tbl>
              <a:tblPr firstRow="1" bandRow="1">
                <a:tableStyleId>{BDBED569-4797-4DF1-A0F4-6AAB3CD982D8}</a:tableStyleId>
              </a:tblPr>
              <a:tblGrid>
                <a:gridCol w="566631">
                  <a:extLst>
                    <a:ext uri="{9D8B030D-6E8A-4147-A177-3AD203B41FA5}">
                      <a16:colId xmlns:a16="http://schemas.microsoft.com/office/drawing/2014/main" val="1042581215"/>
                    </a:ext>
                  </a:extLst>
                </a:gridCol>
                <a:gridCol w="566631">
                  <a:extLst>
                    <a:ext uri="{9D8B030D-6E8A-4147-A177-3AD203B41FA5}">
                      <a16:colId xmlns:a16="http://schemas.microsoft.com/office/drawing/2014/main" val="1055456683"/>
                    </a:ext>
                  </a:extLst>
                </a:gridCol>
                <a:gridCol w="566631">
                  <a:extLst>
                    <a:ext uri="{9D8B030D-6E8A-4147-A177-3AD203B41FA5}">
                      <a16:colId xmlns:a16="http://schemas.microsoft.com/office/drawing/2014/main" val="4267117164"/>
                    </a:ext>
                  </a:extLst>
                </a:gridCol>
                <a:gridCol w="566631">
                  <a:extLst>
                    <a:ext uri="{9D8B030D-6E8A-4147-A177-3AD203B41FA5}">
                      <a16:colId xmlns:a16="http://schemas.microsoft.com/office/drawing/2014/main" val="1787610018"/>
                    </a:ext>
                  </a:extLst>
                </a:gridCol>
                <a:gridCol w="566631">
                  <a:extLst>
                    <a:ext uri="{9D8B030D-6E8A-4147-A177-3AD203B41FA5}">
                      <a16:colId xmlns:a16="http://schemas.microsoft.com/office/drawing/2014/main" val="2635665585"/>
                    </a:ext>
                  </a:extLst>
                </a:gridCol>
              </a:tblGrid>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2589846729"/>
                  </a:ext>
                </a:extLst>
              </a:tr>
              <a:tr h="370840">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5</a:t>
                      </a:r>
                      <a:endParaRPr lang="en-IN" dirty="0"/>
                    </a:p>
                  </a:txBody>
                  <a:tcPr/>
                </a:tc>
                <a:extLst>
                  <a:ext uri="{0D108BD9-81ED-4DB2-BD59-A6C34878D82A}">
                    <a16:rowId xmlns:a16="http://schemas.microsoft.com/office/drawing/2014/main" val="2164270684"/>
                  </a:ext>
                </a:extLst>
              </a:tr>
            </a:tbl>
          </a:graphicData>
        </a:graphic>
      </p:graphicFrame>
      <p:sp>
        <p:nvSpPr>
          <p:cNvPr id="7" name="TextBox 6">
            <a:extLst>
              <a:ext uri="{FF2B5EF4-FFF2-40B4-BE49-F238E27FC236}">
                <a16:creationId xmlns:a16="http://schemas.microsoft.com/office/drawing/2014/main" id="{7EEE576C-880B-491D-596A-5557B8F3752A}"/>
              </a:ext>
            </a:extLst>
          </p:cNvPr>
          <p:cNvSpPr txBox="1"/>
          <p:nvPr/>
        </p:nvSpPr>
        <p:spPr>
          <a:xfrm>
            <a:off x="243400" y="2568744"/>
            <a:ext cx="11087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numbers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Arrow: Down 13">
            <a:extLst>
              <a:ext uri="{FF2B5EF4-FFF2-40B4-BE49-F238E27FC236}">
                <a16:creationId xmlns:a16="http://schemas.microsoft.com/office/drawing/2014/main" id="{716CFE26-5947-3AC8-8B08-AACF2721C477}"/>
              </a:ext>
            </a:extLst>
          </p:cNvPr>
          <p:cNvSpPr/>
          <p:nvPr/>
        </p:nvSpPr>
        <p:spPr>
          <a:xfrm>
            <a:off x="2509155" y="3455863"/>
            <a:ext cx="397904" cy="50461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3DABD2B-1AD4-6643-832C-7478582637A1}"/>
              </a:ext>
            </a:extLst>
          </p:cNvPr>
          <p:cNvSpPr/>
          <p:nvPr/>
        </p:nvSpPr>
        <p:spPr>
          <a:xfrm>
            <a:off x="1291530" y="5093699"/>
            <a:ext cx="2833155" cy="436702"/>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Arrow: Down 16">
            <a:extLst>
              <a:ext uri="{FF2B5EF4-FFF2-40B4-BE49-F238E27FC236}">
                <a16:creationId xmlns:a16="http://schemas.microsoft.com/office/drawing/2014/main" id="{9F993600-0070-DC09-8375-21DDCE3046BE}"/>
              </a:ext>
            </a:extLst>
          </p:cNvPr>
          <p:cNvSpPr/>
          <p:nvPr/>
        </p:nvSpPr>
        <p:spPr>
          <a:xfrm>
            <a:off x="2509155" y="4491931"/>
            <a:ext cx="397904" cy="50461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88CCBFB6-F276-6C27-EA9F-029D00A33CD8}"/>
              </a:ext>
            </a:extLst>
          </p:cNvPr>
          <p:cNvSpPr txBox="1"/>
          <p:nvPr/>
        </p:nvSpPr>
        <p:spPr>
          <a:xfrm>
            <a:off x="600086" y="5119431"/>
            <a:ext cx="69144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sum</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26DC50B0-7D4D-6CA1-15E2-4EB863ACC8CD}"/>
              </a:ext>
            </a:extLst>
          </p:cNvPr>
          <p:cNvSpPr/>
          <p:nvPr/>
        </p:nvSpPr>
        <p:spPr>
          <a:xfrm>
            <a:off x="390455" y="973976"/>
            <a:ext cx="4323483" cy="931722"/>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Tip: Break down the big problem into smaller problems and then solve them.</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F6974394-7B3F-D7CD-E85C-25524181E7BF}"/>
              </a:ext>
            </a:extLst>
          </p:cNvPr>
          <p:cNvSpPr txBox="1"/>
          <p:nvPr/>
        </p:nvSpPr>
        <p:spPr>
          <a:xfrm>
            <a:off x="600086" y="4031337"/>
            <a:ext cx="69144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sum</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BB4F95D3-F0E2-3127-9071-F7CDED34C69E}"/>
              </a:ext>
            </a:extLst>
          </p:cNvPr>
          <p:cNvSpPr/>
          <p:nvPr/>
        </p:nvSpPr>
        <p:spPr>
          <a:xfrm>
            <a:off x="1568724" y="3149600"/>
            <a:ext cx="498764" cy="240160"/>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FDBA7676-4D8E-3D36-B693-E526A8AF1CE9}"/>
              </a:ext>
            </a:extLst>
          </p:cNvPr>
          <p:cNvSpPr/>
          <p:nvPr/>
        </p:nvSpPr>
        <p:spPr>
          <a:xfrm>
            <a:off x="2190520" y="3149600"/>
            <a:ext cx="498764" cy="240160"/>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EB1D7A7D-36FD-4B65-9E59-9E95B5B478FD}"/>
              </a:ext>
            </a:extLst>
          </p:cNvPr>
          <p:cNvSpPr/>
          <p:nvPr/>
        </p:nvSpPr>
        <p:spPr>
          <a:xfrm>
            <a:off x="2766859" y="3149600"/>
            <a:ext cx="498764" cy="240160"/>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2CDB1F5-5262-3A1B-3C49-985493930E79}"/>
              </a:ext>
            </a:extLst>
          </p:cNvPr>
          <p:cNvSpPr/>
          <p:nvPr/>
        </p:nvSpPr>
        <p:spPr>
          <a:xfrm>
            <a:off x="3338119" y="3149600"/>
            <a:ext cx="498764" cy="240160"/>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Table 12">
            <a:extLst>
              <a:ext uri="{FF2B5EF4-FFF2-40B4-BE49-F238E27FC236}">
                <a16:creationId xmlns:a16="http://schemas.microsoft.com/office/drawing/2014/main" id="{67DD80BC-4F37-3459-0608-51F48CB13CD3}"/>
              </a:ext>
            </a:extLst>
          </p:cNvPr>
          <p:cNvGraphicFramePr>
            <a:graphicFrameLocks noGrp="1"/>
          </p:cNvGraphicFramePr>
          <p:nvPr/>
        </p:nvGraphicFramePr>
        <p:xfrm>
          <a:off x="1291529" y="4017302"/>
          <a:ext cx="3555173" cy="439236"/>
        </p:xfrm>
        <a:graphic>
          <a:graphicData uri="http://schemas.openxmlformats.org/drawingml/2006/table">
            <a:tbl>
              <a:tblPr firstRow="1" bandRow="1">
                <a:tableStyleId>{5DA37D80-6434-44D0-A028-1B22A696006F}</a:tableStyleId>
              </a:tblPr>
              <a:tblGrid>
                <a:gridCol w="811530">
                  <a:extLst>
                    <a:ext uri="{9D8B030D-6E8A-4147-A177-3AD203B41FA5}">
                      <a16:colId xmlns:a16="http://schemas.microsoft.com/office/drawing/2014/main" val="806146989"/>
                    </a:ext>
                  </a:extLst>
                </a:gridCol>
                <a:gridCol w="811530">
                  <a:extLst>
                    <a:ext uri="{9D8B030D-6E8A-4147-A177-3AD203B41FA5}">
                      <a16:colId xmlns:a16="http://schemas.microsoft.com/office/drawing/2014/main" val="1042581215"/>
                    </a:ext>
                  </a:extLst>
                </a:gridCol>
                <a:gridCol w="927418">
                  <a:extLst>
                    <a:ext uri="{9D8B030D-6E8A-4147-A177-3AD203B41FA5}">
                      <a16:colId xmlns:a16="http://schemas.microsoft.com/office/drawing/2014/main" val="1055456683"/>
                    </a:ext>
                  </a:extLst>
                </a:gridCol>
                <a:gridCol w="1004695">
                  <a:extLst>
                    <a:ext uri="{9D8B030D-6E8A-4147-A177-3AD203B41FA5}">
                      <a16:colId xmlns:a16="http://schemas.microsoft.com/office/drawing/2014/main" val="4267117164"/>
                    </a:ext>
                  </a:extLst>
                </a:gridCol>
              </a:tblGrid>
              <a:tr h="439236">
                <a:tc>
                  <a:txBody>
                    <a:bodyPr/>
                    <a:lstStyle/>
                    <a:p>
                      <a:pPr algn="ctr"/>
                      <a:r>
                        <a:rPr lang="en-US" b="0" dirty="0"/>
                        <a:t>1+2=3</a:t>
                      </a:r>
                      <a:endParaRPr lang="en-IN" b="0" dirty="0"/>
                    </a:p>
                  </a:txBody>
                  <a:tcPr anchor="ctr">
                    <a:solidFill>
                      <a:schemeClr val="accent1">
                        <a:lumMod val="20000"/>
                        <a:lumOff val="80000"/>
                        <a:alpha val="20000"/>
                      </a:schemeClr>
                    </a:solidFill>
                  </a:tcPr>
                </a:tc>
                <a:tc>
                  <a:txBody>
                    <a:bodyPr/>
                    <a:lstStyle/>
                    <a:p>
                      <a:pPr algn="ctr"/>
                      <a:r>
                        <a:rPr lang="en-US" b="0" dirty="0"/>
                        <a:t>3+3=6</a:t>
                      </a:r>
                      <a:endParaRPr lang="en-IN" b="0" dirty="0"/>
                    </a:p>
                  </a:txBody>
                  <a:tcPr anchor="ctr">
                    <a:solidFill>
                      <a:schemeClr val="accent1">
                        <a:lumMod val="20000"/>
                        <a:lumOff val="80000"/>
                        <a:alpha val="20000"/>
                      </a:schemeClr>
                    </a:solidFill>
                  </a:tcPr>
                </a:tc>
                <a:tc>
                  <a:txBody>
                    <a:bodyPr/>
                    <a:lstStyle/>
                    <a:p>
                      <a:pPr algn="ctr"/>
                      <a:r>
                        <a:rPr lang="en-US" b="0" dirty="0"/>
                        <a:t>6+4=10</a:t>
                      </a:r>
                      <a:endParaRPr lang="en-IN" b="0" dirty="0"/>
                    </a:p>
                  </a:txBody>
                  <a:tcPr anchor="ctr">
                    <a:solidFill>
                      <a:schemeClr val="accent1">
                        <a:lumMod val="20000"/>
                        <a:lumOff val="80000"/>
                        <a:alpha val="20000"/>
                      </a:schemeClr>
                    </a:solidFill>
                  </a:tcPr>
                </a:tc>
                <a:tc>
                  <a:txBody>
                    <a:bodyPr/>
                    <a:lstStyle/>
                    <a:p>
                      <a:pPr algn="ctr"/>
                      <a:r>
                        <a:rPr lang="en-US" b="0" dirty="0"/>
                        <a:t>10+5=15</a:t>
                      </a:r>
                      <a:endParaRPr lang="en-IN" b="0" dirty="0"/>
                    </a:p>
                  </a:txBody>
                  <a:tcPr anchor="ctr">
                    <a:solidFill>
                      <a:schemeClr val="accent1">
                        <a:lumMod val="20000"/>
                        <a:lumOff val="80000"/>
                        <a:alpha val="20000"/>
                      </a:schemeClr>
                    </a:solidFill>
                  </a:tcPr>
                </a:tc>
                <a:extLst>
                  <a:ext uri="{0D108BD9-81ED-4DB2-BD59-A6C34878D82A}">
                    <a16:rowId xmlns:a16="http://schemas.microsoft.com/office/drawing/2014/main" val="2164270684"/>
                  </a:ext>
                </a:extLst>
              </a:tr>
            </a:tbl>
          </a:graphicData>
        </a:graphic>
      </p:graphicFrame>
      <p:pic>
        <p:nvPicPr>
          <p:cNvPr id="15" name="Picture 4" descr="Best Leading IT and Language Training Academy | Topskilled">
            <a:extLst>
              <a:ext uri="{FF2B5EF4-FFF2-40B4-BE49-F238E27FC236}">
                <a16:creationId xmlns:a16="http://schemas.microsoft.com/office/drawing/2014/main" id="{85A24337-89A4-6B7C-7BF0-7D12B08E5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99988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Write a function to calculate the </a:t>
            </a:r>
            <a:r>
              <a:rPr lang="en-US" sz="2400" b="1" dirty="0">
                <a:solidFill>
                  <a:srgbClr val="FFFF00"/>
                </a:solidFill>
                <a:ea typeface="+mn-ea"/>
                <a:cs typeface="+mn-cs"/>
              </a:rPr>
              <a:t>average</a:t>
            </a:r>
            <a:r>
              <a:rPr lang="en-US" sz="2400" b="1" dirty="0">
                <a:solidFill>
                  <a:schemeClr val="bg1"/>
                </a:solidFill>
                <a:ea typeface="+mn-ea"/>
                <a:cs typeface="+mn-cs"/>
              </a:rPr>
              <a:t> of an array of numbers.</a:t>
            </a:r>
            <a:endParaRPr lang="en-IN" sz="2400" b="1" dirty="0">
              <a:solidFill>
                <a:schemeClr val="bg1"/>
              </a:solidFill>
            </a:endParaRPr>
          </a:p>
        </p:txBody>
      </p:sp>
      <p:sp>
        <p:nvSpPr>
          <p:cNvPr id="5" name="Rectangle 4">
            <a:extLst>
              <a:ext uri="{FF2B5EF4-FFF2-40B4-BE49-F238E27FC236}">
                <a16:creationId xmlns:a16="http://schemas.microsoft.com/office/drawing/2014/main" id="{E4A44720-51F6-E1D1-2882-89612CA69788}"/>
              </a:ext>
            </a:extLst>
          </p:cNvPr>
          <p:cNvSpPr/>
          <p:nvPr/>
        </p:nvSpPr>
        <p:spPr>
          <a:xfrm>
            <a:off x="5594800" y="1090461"/>
            <a:ext cx="6297146" cy="522215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AverageOfArrayElements</a:t>
            </a:r>
            <a:endPar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numbers</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5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4</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5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Input</a:t>
            </a:r>
            <a:endPar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double</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average</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CalculateAverage</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numbers</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5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average</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3</a:t>
            </a:r>
            <a:endPar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double</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CalculateAverage</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sum</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Assume 0 as initial sum value</a:t>
            </a:r>
            <a:endPar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Iterate through the array to extract each element</a:t>
            </a:r>
            <a:endPar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array</a:t>
            </a:r>
            <a:r>
              <a:rPr kumimoji="0" lang="en-IN" sz="15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Length</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5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sum</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Add each element to the sum</a:t>
            </a:r>
            <a:endPar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double</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sum</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5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array</a:t>
            </a:r>
            <a:r>
              <a:rPr kumimoji="0" lang="en-IN" sz="15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5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Length</a:t>
            </a: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graphicFrame>
        <p:nvGraphicFramePr>
          <p:cNvPr id="17" name="Table 16">
            <a:extLst>
              <a:ext uri="{FF2B5EF4-FFF2-40B4-BE49-F238E27FC236}">
                <a16:creationId xmlns:a16="http://schemas.microsoft.com/office/drawing/2014/main" id="{1E266027-EFDE-29CF-C54D-DB7A2B3271DE}"/>
              </a:ext>
            </a:extLst>
          </p:cNvPr>
          <p:cNvGraphicFramePr>
            <a:graphicFrameLocks noGrp="1"/>
          </p:cNvGraphicFramePr>
          <p:nvPr/>
        </p:nvGraphicFramePr>
        <p:xfrm>
          <a:off x="1348185" y="1156503"/>
          <a:ext cx="2833155" cy="741680"/>
        </p:xfrm>
        <a:graphic>
          <a:graphicData uri="http://schemas.openxmlformats.org/drawingml/2006/table">
            <a:tbl>
              <a:tblPr firstRow="1" bandRow="1">
                <a:tableStyleId>{BDBED569-4797-4DF1-A0F4-6AAB3CD982D8}</a:tableStyleId>
              </a:tblPr>
              <a:tblGrid>
                <a:gridCol w="566631">
                  <a:extLst>
                    <a:ext uri="{9D8B030D-6E8A-4147-A177-3AD203B41FA5}">
                      <a16:colId xmlns:a16="http://schemas.microsoft.com/office/drawing/2014/main" val="1042581215"/>
                    </a:ext>
                  </a:extLst>
                </a:gridCol>
                <a:gridCol w="566631">
                  <a:extLst>
                    <a:ext uri="{9D8B030D-6E8A-4147-A177-3AD203B41FA5}">
                      <a16:colId xmlns:a16="http://schemas.microsoft.com/office/drawing/2014/main" val="1055456683"/>
                    </a:ext>
                  </a:extLst>
                </a:gridCol>
                <a:gridCol w="566631">
                  <a:extLst>
                    <a:ext uri="{9D8B030D-6E8A-4147-A177-3AD203B41FA5}">
                      <a16:colId xmlns:a16="http://schemas.microsoft.com/office/drawing/2014/main" val="4267117164"/>
                    </a:ext>
                  </a:extLst>
                </a:gridCol>
                <a:gridCol w="566631">
                  <a:extLst>
                    <a:ext uri="{9D8B030D-6E8A-4147-A177-3AD203B41FA5}">
                      <a16:colId xmlns:a16="http://schemas.microsoft.com/office/drawing/2014/main" val="1787610018"/>
                    </a:ext>
                  </a:extLst>
                </a:gridCol>
                <a:gridCol w="566631">
                  <a:extLst>
                    <a:ext uri="{9D8B030D-6E8A-4147-A177-3AD203B41FA5}">
                      <a16:colId xmlns:a16="http://schemas.microsoft.com/office/drawing/2014/main" val="2635665585"/>
                    </a:ext>
                  </a:extLst>
                </a:gridCol>
              </a:tblGrid>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2589846729"/>
                  </a:ext>
                </a:extLst>
              </a:tr>
              <a:tr h="370840">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5</a:t>
                      </a:r>
                      <a:endParaRPr lang="en-IN" dirty="0"/>
                    </a:p>
                  </a:txBody>
                  <a:tcPr/>
                </a:tc>
                <a:extLst>
                  <a:ext uri="{0D108BD9-81ED-4DB2-BD59-A6C34878D82A}">
                    <a16:rowId xmlns:a16="http://schemas.microsoft.com/office/drawing/2014/main" val="2164270684"/>
                  </a:ext>
                </a:extLst>
              </a:tr>
            </a:tbl>
          </a:graphicData>
        </a:graphic>
      </p:graphicFrame>
      <p:sp>
        <p:nvSpPr>
          <p:cNvPr id="18" name="TextBox 17">
            <a:extLst>
              <a:ext uri="{FF2B5EF4-FFF2-40B4-BE49-F238E27FC236}">
                <a16:creationId xmlns:a16="http://schemas.microsoft.com/office/drawing/2014/main" id="{B4CCDF61-78C1-8514-5223-94F6E10F5387}"/>
              </a:ext>
            </a:extLst>
          </p:cNvPr>
          <p:cNvSpPr txBox="1"/>
          <p:nvPr/>
        </p:nvSpPr>
        <p:spPr>
          <a:xfrm>
            <a:off x="300054" y="1342677"/>
            <a:ext cx="11087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numbers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Arrow: Down 18">
            <a:extLst>
              <a:ext uri="{FF2B5EF4-FFF2-40B4-BE49-F238E27FC236}">
                <a16:creationId xmlns:a16="http://schemas.microsoft.com/office/drawing/2014/main" id="{FC841A82-20EA-2C0C-04B5-B8171EA7B21A}"/>
              </a:ext>
            </a:extLst>
          </p:cNvPr>
          <p:cNvSpPr/>
          <p:nvPr/>
        </p:nvSpPr>
        <p:spPr>
          <a:xfrm>
            <a:off x="2565809" y="2229796"/>
            <a:ext cx="397904" cy="298757"/>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F53EA15E-E656-4C93-594A-86577543C198}"/>
              </a:ext>
            </a:extLst>
          </p:cNvPr>
          <p:cNvSpPr/>
          <p:nvPr/>
        </p:nvSpPr>
        <p:spPr>
          <a:xfrm>
            <a:off x="1348184" y="3453973"/>
            <a:ext cx="2833155" cy="436702"/>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Arrow: Down 22">
            <a:extLst>
              <a:ext uri="{FF2B5EF4-FFF2-40B4-BE49-F238E27FC236}">
                <a16:creationId xmlns:a16="http://schemas.microsoft.com/office/drawing/2014/main" id="{C924EC6D-3A88-DEAB-E4E7-DC0EE4DE0C95}"/>
              </a:ext>
            </a:extLst>
          </p:cNvPr>
          <p:cNvSpPr/>
          <p:nvPr/>
        </p:nvSpPr>
        <p:spPr>
          <a:xfrm>
            <a:off x="2565809" y="3113460"/>
            <a:ext cx="397904" cy="298757"/>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9AA5638B-8509-FCC0-FF66-06BC59BB238A}"/>
              </a:ext>
            </a:extLst>
          </p:cNvPr>
          <p:cNvSpPr txBox="1"/>
          <p:nvPr/>
        </p:nvSpPr>
        <p:spPr>
          <a:xfrm>
            <a:off x="656740" y="3479705"/>
            <a:ext cx="69144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sum</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48D1E549-DCA3-E5A4-D67C-AB74427E2948}"/>
              </a:ext>
            </a:extLst>
          </p:cNvPr>
          <p:cNvSpPr txBox="1"/>
          <p:nvPr/>
        </p:nvSpPr>
        <p:spPr>
          <a:xfrm>
            <a:off x="656740" y="2641980"/>
            <a:ext cx="69144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sum</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4A82D744-6A80-02CE-C607-6F8F48694881}"/>
              </a:ext>
            </a:extLst>
          </p:cNvPr>
          <p:cNvSpPr/>
          <p:nvPr/>
        </p:nvSpPr>
        <p:spPr>
          <a:xfrm>
            <a:off x="1625378" y="1923533"/>
            <a:ext cx="498764" cy="240160"/>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F90EC9CB-91B1-4592-144B-D3FD755CE467}"/>
              </a:ext>
            </a:extLst>
          </p:cNvPr>
          <p:cNvSpPr/>
          <p:nvPr/>
        </p:nvSpPr>
        <p:spPr>
          <a:xfrm>
            <a:off x="2247174" y="1923533"/>
            <a:ext cx="498764" cy="240160"/>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D67620C6-A71D-CF2C-D1F2-B6EC80F8074B}"/>
              </a:ext>
            </a:extLst>
          </p:cNvPr>
          <p:cNvSpPr/>
          <p:nvPr/>
        </p:nvSpPr>
        <p:spPr>
          <a:xfrm>
            <a:off x="2823513" y="1923533"/>
            <a:ext cx="498764" cy="240160"/>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535D903F-DC46-FBFF-A8C5-560E50EECAE2}"/>
              </a:ext>
            </a:extLst>
          </p:cNvPr>
          <p:cNvSpPr/>
          <p:nvPr/>
        </p:nvSpPr>
        <p:spPr>
          <a:xfrm>
            <a:off x="3394773" y="1923533"/>
            <a:ext cx="498764" cy="240160"/>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0" name="Table 29">
            <a:extLst>
              <a:ext uri="{FF2B5EF4-FFF2-40B4-BE49-F238E27FC236}">
                <a16:creationId xmlns:a16="http://schemas.microsoft.com/office/drawing/2014/main" id="{0090F35C-D644-ABB6-3387-E78E87D9C54B}"/>
              </a:ext>
            </a:extLst>
          </p:cNvPr>
          <p:cNvGraphicFramePr>
            <a:graphicFrameLocks noGrp="1"/>
          </p:cNvGraphicFramePr>
          <p:nvPr/>
        </p:nvGraphicFramePr>
        <p:xfrm>
          <a:off x="1348183" y="2627945"/>
          <a:ext cx="3555173" cy="439236"/>
        </p:xfrm>
        <a:graphic>
          <a:graphicData uri="http://schemas.openxmlformats.org/drawingml/2006/table">
            <a:tbl>
              <a:tblPr firstRow="1" bandRow="1">
                <a:tableStyleId>{5DA37D80-6434-44D0-A028-1B22A696006F}</a:tableStyleId>
              </a:tblPr>
              <a:tblGrid>
                <a:gridCol w="811530">
                  <a:extLst>
                    <a:ext uri="{9D8B030D-6E8A-4147-A177-3AD203B41FA5}">
                      <a16:colId xmlns:a16="http://schemas.microsoft.com/office/drawing/2014/main" val="806146989"/>
                    </a:ext>
                  </a:extLst>
                </a:gridCol>
                <a:gridCol w="811530">
                  <a:extLst>
                    <a:ext uri="{9D8B030D-6E8A-4147-A177-3AD203B41FA5}">
                      <a16:colId xmlns:a16="http://schemas.microsoft.com/office/drawing/2014/main" val="1042581215"/>
                    </a:ext>
                  </a:extLst>
                </a:gridCol>
                <a:gridCol w="927418">
                  <a:extLst>
                    <a:ext uri="{9D8B030D-6E8A-4147-A177-3AD203B41FA5}">
                      <a16:colId xmlns:a16="http://schemas.microsoft.com/office/drawing/2014/main" val="1055456683"/>
                    </a:ext>
                  </a:extLst>
                </a:gridCol>
                <a:gridCol w="1004695">
                  <a:extLst>
                    <a:ext uri="{9D8B030D-6E8A-4147-A177-3AD203B41FA5}">
                      <a16:colId xmlns:a16="http://schemas.microsoft.com/office/drawing/2014/main" val="4267117164"/>
                    </a:ext>
                  </a:extLst>
                </a:gridCol>
              </a:tblGrid>
              <a:tr h="439236">
                <a:tc>
                  <a:txBody>
                    <a:bodyPr/>
                    <a:lstStyle/>
                    <a:p>
                      <a:pPr algn="ctr"/>
                      <a:r>
                        <a:rPr lang="en-US" dirty="0"/>
                        <a:t>1+2=3</a:t>
                      </a:r>
                      <a:endParaRPr lang="en-IN" dirty="0"/>
                    </a:p>
                  </a:txBody>
                  <a:tcPr anchor="ctr">
                    <a:solidFill>
                      <a:schemeClr val="accent1">
                        <a:lumMod val="20000"/>
                        <a:lumOff val="80000"/>
                        <a:alpha val="20000"/>
                      </a:schemeClr>
                    </a:solidFill>
                  </a:tcPr>
                </a:tc>
                <a:tc>
                  <a:txBody>
                    <a:bodyPr/>
                    <a:lstStyle/>
                    <a:p>
                      <a:pPr algn="ctr"/>
                      <a:r>
                        <a:rPr lang="en-US" dirty="0"/>
                        <a:t>3+3=6</a:t>
                      </a:r>
                      <a:endParaRPr lang="en-IN" dirty="0"/>
                    </a:p>
                  </a:txBody>
                  <a:tcPr anchor="ctr">
                    <a:solidFill>
                      <a:schemeClr val="accent1">
                        <a:lumMod val="20000"/>
                        <a:lumOff val="80000"/>
                        <a:alpha val="20000"/>
                      </a:schemeClr>
                    </a:solidFill>
                  </a:tcPr>
                </a:tc>
                <a:tc>
                  <a:txBody>
                    <a:bodyPr/>
                    <a:lstStyle/>
                    <a:p>
                      <a:pPr algn="ctr"/>
                      <a:r>
                        <a:rPr lang="en-US" dirty="0"/>
                        <a:t>6+4=10</a:t>
                      </a:r>
                      <a:endParaRPr lang="en-IN" dirty="0"/>
                    </a:p>
                  </a:txBody>
                  <a:tcPr anchor="ctr">
                    <a:solidFill>
                      <a:schemeClr val="accent1">
                        <a:lumMod val="20000"/>
                        <a:lumOff val="80000"/>
                        <a:alpha val="20000"/>
                      </a:schemeClr>
                    </a:solidFill>
                  </a:tcPr>
                </a:tc>
                <a:tc>
                  <a:txBody>
                    <a:bodyPr/>
                    <a:lstStyle/>
                    <a:p>
                      <a:pPr algn="ctr"/>
                      <a:r>
                        <a:rPr lang="en-US" dirty="0"/>
                        <a:t>10+5=15</a:t>
                      </a:r>
                      <a:endParaRPr lang="en-IN" dirty="0"/>
                    </a:p>
                  </a:txBody>
                  <a:tcPr anchor="ctr">
                    <a:solidFill>
                      <a:schemeClr val="accent1">
                        <a:lumMod val="20000"/>
                        <a:lumOff val="80000"/>
                        <a:alpha val="20000"/>
                      </a:schemeClr>
                    </a:solidFill>
                  </a:tcPr>
                </a:tc>
                <a:extLst>
                  <a:ext uri="{0D108BD9-81ED-4DB2-BD59-A6C34878D82A}">
                    <a16:rowId xmlns:a16="http://schemas.microsoft.com/office/drawing/2014/main" val="2164270684"/>
                  </a:ext>
                </a:extLst>
              </a:tr>
            </a:tbl>
          </a:graphicData>
        </a:graphic>
      </p:graphicFrame>
      <p:sp>
        <p:nvSpPr>
          <p:cNvPr id="31" name="Rectangle 30">
            <a:extLst>
              <a:ext uri="{FF2B5EF4-FFF2-40B4-BE49-F238E27FC236}">
                <a16:creationId xmlns:a16="http://schemas.microsoft.com/office/drawing/2014/main" id="{677C57A0-E3F8-5CE4-A8F8-B5E34A1D0526}"/>
              </a:ext>
            </a:extLst>
          </p:cNvPr>
          <p:cNvSpPr/>
          <p:nvPr/>
        </p:nvSpPr>
        <p:spPr>
          <a:xfrm>
            <a:off x="1348184" y="4359068"/>
            <a:ext cx="2833155" cy="436702"/>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15/5 = 3.0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7B0A5164-DAA6-593E-8D11-C3E0853AF77D}"/>
              </a:ext>
            </a:extLst>
          </p:cNvPr>
          <p:cNvSpPr txBox="1"/>
          <p:nvPr/>
        </p:nvSpPr>
        <p:spPr>
          <a:xfrm>
            <a:off x="390454" y="4384800"/>
            <a:ext cx="95773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average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Arrow: Down 32">
            <a:extLst>
              <a:ext uri="{FF2B5EF4-FFF2-40B4-BE49-F238E27FC236}">
                <a16:creationId xmlns:a16="http://schemas.microsoft.com/office/drawing/2014/main" id="{6D3BAB4D-484C-C84A-3C5B-E4385F0A1EED}"/>
              </a:ext>
            </a:extLst>
          </p:cNvPr>
          <p:cNvSpPr/>
          <p:nvPr/>
        </p:nvSpPr>
        <p:spPr>
          <a:xfrm>
            <a:off x="2565809" y="4021570"/>
            <a:ext cx="397904" cy="298757"/>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4" descr="Best Leading IT and Language Training Academy | Topskilled">
            <a:extLst>
              <a:ext uri="{FF2B5EF4-FFF2-40B4-BE49-F238E27FC236}">
                <a16:creationId xmlns:a16="http://schemas.microsoft.com/office/drawing/2014/main" id="{2D7AB82B-9EA5-7F9C-1BE1-FD272EA74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26867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Write a function to find the </a:t>
            </a:r>
            <a:r>
              <a:rPr lang="en-US" sz="2400" b="1" dirty="0">
                <a:solidFill>
                  <a:srgbClr val="FFFF00"/>
                </a:solidFill>
                <a:ea typeface="+mn-ea"/>
                <a:cs typeface="+mn-cs"/>
              </a:rPr>
              <a:t>smallest number</a:t>
            </a:r>
            <a:r>
              <a:rPr lang="en-US" sz="2400" b="1" dirty="0">
                <a:solidFill>
                  <a:schemeClr val="bg1"/>
                </a:solidFill>
                <a:ea typeface="+mn-ea"/>
                <a:cs typeface="+mn-cs"/>
              </a:rPr>
              <a:t> in an array.</a:t>
            </a:r>
            <a:endParaRPr lang="en-IN" sz="2400" b="1" dirty="0">
              <a:solidFill>
                <a:schemeClr val="bg1"/>
              </a:solidFill>
            </a:endParaRPr>
          </a:p>
        </p:txBody>
      </p:sp>
      <p:sp>
        <p:nvSpPr>
          <p:cNvPr id="5" name="Rectangle 4">
            <a:extLst>
              <a:ext uri="{FF2B5EF4-FFF2-40B4-BE49-F238E27FC236}">
                <a16:creationId xmlns:a16="http://schemas.microsoft.com/office/drawing/2014/main" id="{E4A44720-51F6-E1D1-2882-89612CA69788}"/>
              </a:ext>
            </a:extLst>
          </p:cNvPr>
          <p:cNvSpPr/>
          <p:nvPr/>
        </p:nvSpPr>
        <p:spPr>
          <a:xfrm>
            <a:off x="5726918" y="932641"/>
            <a:ext cx="6364656" cy="582487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SmallestNumberFinder</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7</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8</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smallest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FindSmallestNumber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smallest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2</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FindSmallestNumber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Assume the first element as the smallest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smallest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Iterate through the array to extract each element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Length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Compare smallest with current element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smallest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&gt;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smallest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Set current as smallest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smallest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graphicFrame>
        <p:nvGraphicFramePr>
          <p:cNvPr id="11" name="Table 10">
            <a:extLst>
              <a:ext uri="{FF2B5EF4-FFF2-40B4-BE49-F238E27FC236}">
                <a16:creationId xmlns:a16="http://schemas.microsoft.com/office/drawing/2014/main" id="{D9AB8815-00A2-2116-40B6-BA32D9533A29}"/>
              </a:ext>
            </a:extLst>
          </p:cNvPr>
          <p:cNvGraphicFramePr>
            <a:graphicFrameLocks noGrp="1"/>
          </p:cNvGraphicFramePr>
          <p:nvPr/>
        </p:nvGraphicFramePr>
        <p:xfrm>
          <a:off x="1403825" y="1127846"/>
          <a:ext cx="2934260" cy="741680"/>
        </p:xfrm>
        <a:graphic>
          <a:graphicData uri="http://schemas.openxmlformats.org/drawingml/2006/table">
            <a:tbl>
              <a:tblPr firstRow="1" bandRow="1">
                <a:tableStyleId>{BDBED569-4797-4DF1-A0F4-6AAB3CD982D8}</a:tableStyleId>
              </a:tblPr>
              <a:tblGrid>
                <a:gridCol w="586852">
                  <a:extLst>
                    <a:ext uri="{9D8B030D-6E8A-4147-A177-3AD203B41FA5}">
                      <a16:colId xmlns:a16="http://schemas.microsoft.com/office/drawing/2014/main" val="1042581215"/>
                    </a:ext>
                  </a:extLst>
                </a:gridCol>
                <a:gridCol w="586852">
                  <a:extLst>
                    <a:ext uri="{9D8B030D-6E8A-4147-A177-3AD203B41FA5}">
                      <a16:colId xmlns:a16="http://schemas.microsoft.com/office/drawing/2014/main" val="1055456683"/>
                    </a:ext>
                  </a:extLst>
                </a:gridCol>
                <a:gridCol w="586852">
                  <a:extLst>
                    <a:ext uri="{9D8B030D-6E8A-4147-A177-3AD203B41FA5}">
                      <a16:colId xmlns:a16="http://schemas.microsoft.com/office/drawing/2014/main" val="4267117164"/>
                    </a:ext>
                  </a:extLst>
                </a:gridCol>
                <a:gridCol w="586852">
                  <a:extLst>
                    <a:ext uri="{9D8B030D-6E8A-4147-A177-3AD203B41FA5}">
                      <a16:colId xmlns:a16="http://schemas.microsoft.com/office/drawing/2014/main" val="1787610018"/>
                    </a:ext>
                  </a:extLst>
                </a:gridCol>
                <a:gridCol w="586852">
                  <a:extLst>
                    <a:ext uri="{9D8B030D-6E8A-4147-A177-3AD203B41FA5}">
                      <a16:colId xmlns:a16="http://schemas.microsoft.com/office/drawing/2014/main" val="2635665585"/>
                    </a:ext>
                  </a:extLst>
                </a:gridCol>
              </a:tblGrid>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2589846729"/>
                  </a:ext>
                </a:extLst>
              </a:tr>
              <a:tr h="370840">
                <a:tc>
                  <a:txBody>
                    <a:bodyPr/>
                    <a:lstStyle/>
                    <a:p>
                      <a:pPr algn="ctr"/>
                      <a:r>
                        <a:rPr lang="en-US" dirty="0"/>
                        <a:t>3</a:t>
                      </a:r>
                      <a:endParaRPr lang="en-IN" dirty="0"/>
                    </a:p>
                  </a:txBody>
                  <a:tcPr/>
                </a:tc>
                <a:tc>
                  <a:txBody>
                    <a:bodyPr/>
                    <a:lstStyle/>
                    <a:p>
                      <a:pPr algn="ctr"/>
                      <a:r>
                        <a:rPr lang="en-US" dirty="0"/>
                        <a:t>5</a:t>
                      </a:r>
                      <a:endParaRPr lang="en-IN" dirty="0"/>
                    </a:p>
                  </a:txBody>
                  <a:tcPr/>
                </a:tc>
                <a:tc>
                  <a:txBody>
                    <a:bodyPr/>
                    <a:lstStyle/>
                    <a:p>
                      <a:pPr algn="ctr"/>
                      <a:r>
                        <a:rPr lang="en-US" dirty="0"/>
                        <a:t>7</a:t>
                      </a:r>
                      <a:endParaRPr lang="en-IN" dirty="0"/>
                    </a:p>
                  </a:txBody>
                  <a:tcPr/>
                </a:tc>
                <a:tc>
                  <a:txBody>
                    <a:bodyPr/>
                    <a:lstStyle/>
                    <a:p>
                      <a:pPr algn="ctr"/>
                      <a:r>
                        <a:rPr lang="en-US" dirty="0"/>
                        <a:t>2</a:t>
                      </a:r>
                      <a:endParaRPr lang="en-IN" dirty="0"/>
                    </a:p>
                  </a:txBody>
                  <a:tcPr/>
                </a:tc>
                <a:tc>
                  <a:txBody>
                    <a:bodyPr/>
                    <a:lstStyle/>
                    <a:p>
                      <a:pPr algn="ctr"/>
                      <a:r>
                        <a:rPr lang="en-US" dirty="0"/>
                        <a:t>8</a:t>
                      </a:r>
                      <a:endParaRPr lang="en-IN" dirty="0"/>
                    </a:p>
                  </a:txBody>
                  <a:tcPr/>
                </a:tc>
                <a:extLst>
                  <a:ext uri="{0D108BD9-81ED-4DB2-BD59-A6C34878D82A}">
                    <a16:rowId xmlns:a16="http://schemas.microsoft.com/office/drawing/2014/main" val="2164270684"/>
                  </a:ext>
                </a:extLst>
              </a:tr>
            </a:tbl>
          </a:graphicData>
        </a:graphic>
      </p:graphicFrame>
      <p:sp>
        <p:nvSpPr>
          <p:cNvPr id="12" name="TextBox 11">
            <a:extLst>
              <a:ext uri="{FF2B5EF4-FFF2-40B4-BE49-F238E27FC236}">
                <a16:creationId xmlns:a16="http://schemas.microsoft.com/office/drawing/2014/main" id="{82E7D85B-5EC6-F010-4000-ACF30AA0C451}"/>
              </a:ext>
            </a:extLst>
          </p:cNvPr>
          <p:cNvSpPr txBox="1"/>
          <p:nvPr/>
        </p:nvSpPr>
        <p:spPr>
          <a:xfrm>
            <a:off x="355693" y="1314020"/>
            <a:ext cx="11087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numbers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row: Down 12">
            <a:extLst>
              <a:ext uri="{FF2B5EF4-FFF2-40B4-BE49-F238E27FC236}">
                <a16:creationId xmlns:a16="http://schemas.microsoft.com/office/drawing/2014/main" id="{DF3E2278-56D9-D28D-78B3-8DA90941FC89}"/>
              </a:ext>
            </a:extLst>
          </p:cNvPr>
          <p:cNvSpPr/>
          <p:nvPr/>
        </p:nvSpPr>
        <p:spPr>
          <a:xfrm>
            <a:off x="2654372" y="2178897"/>
            <a:ext cx="397904" cy="315530"/>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4F1FE25-17C1-52A5-D151-5C02EE57AE97}"/>
              </a:ext>
            </a:extLst>
          </p:cNvPr>
          <p:cNvSpPr/>
          <p:nvPr/>
        </p:nvSpPr>
        <p:spPr>
          <a:xfrm>
            <a:off x="1369064" y="3937365"/>
            <a:ext cx="2934260" cy="436702"/>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Arrow: Down 15">
            <a:extLst>
              <a:ext uri="{FF2B5EF4-FFF2-40B4-BE49-F238E27FC236}">
                <a16:creationId xmlns:a16="http://schemas.microsoft.com/office/drawing/2014/main" id="{443B6E4B-6511-0E2F-A0AF-7AEBA01E732D}"/>
              </a:ext>
            </a:extLst>
          </p:cNvPr>
          <p:cNvSpPr/>
          <p:nvPr/>
        </p:nvSpPr>
        <p:spPr>
          <a:xfrm>
            <a:off x="2637242" y="3587632"/>
            <a:ext cx="397904" cy="298464"/>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75EBB120-7FF9-FE0B-61BA-14C9203FB6FE}"/>
              </a:ext>
            </a:extLst>
          </p:cNvPr>
          <p:cNvSpPr txBox="1"/>
          <p:nvPr/>
        </p:nvSpPr>
        <p:spPr>
          <a:xfrm>
            <a:off x="355694" y="3990805"/>
            <a:ext cx="10133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smallest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D2B9EF4-21FE-8E23-741D-D7AFA1D64926}"/>
              </a:ext>
            </a:extLst>
          </p:cNvPr>
          <p:cNvSpPr txBox="1"/>
          <p:nvPr/>
        </p:nvSpPr>
        <p:spPr>
          <a:xfrm>
            <a:off x="355693" y="3109448"/>
            <a:ext cx="10133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compare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34" name="Table 33">
            <a:extLst>
              <a:ext uri="{FF2B5EF4-FFF2-40B4-BE49-F238E27FC236}">
                <a16:creationId xmlns:a16="http://schemas.microsoft.com/office/drawing/2014/main" id="{50E25609-562D-A1DE-6B18-4813CEFCA7B0}"/>
              </a:ext>
            </a:extLst>
          </p:cNvPr>
          <p:cNvGraphicFramePr>
            <a:graphicFrameLocks noGrp="1"/>
          </p:cNvGraphicFramePr>
          <p:nvPr/>
        </p:nvGraphicFramePr>
        <p:xfrm>
          <a:off x="1390328" y="2565663"/>
          <a:ext cx="2934260" cy="949106"/>
        </p:xfrm>
        <a:graphic>
          <a:graphicData uri="http://schemas.openxmlformats.org/drawingml/2006/table">
            <a:tbl>
              <a:tblPr firstRow="1" bandRow="1">
                <a:tableStyleId>{5DA37D80-6434-44D0-A028-1B22A696006F}</a:tableStyleId>
              </a:tblPr>
              <a:tblGrid>
                <a:gridCol w="733565">
                  <a:extLst>
                    <a:ext uri="{9D8B030D-6E8A-4147-A177-3AD203B41FA5}">
                      <a16:colId xmlns:a16="http://schemas.microsoft.com/office/drawing/2014/main" val="1042581215"/>
                    </a:ext>
                  </a:extLst>
                </a:gridCol>
                <a:gridCol w="733565">
                  <a:extLst>
                    <a:ext uri="{9D8B030D-6E8A-4147-A177-3AD203B41FA5}">
                      <a16:colId xmlns:a16="http://schemas.microsoft.com/office/drawing/2014/main" val="1055456683"/>
                    </a:ext>
                  </a:extLst>
                </a:gridCol>
                <a:gridCol w="733565">
                  <a:extLst>
                    <a:ext uri="{9D8B030D-6E8A-4147-A177-3AD203B41FA5}">
                      <a16:colId xmlns:a16="http://schemas.microsoft.com/office/drawing/2014/main" val="4267117164"/>
                    </a:ext>
                  </a:extLst>
                </a:gridCol>
                <a:gridCol w="733565">
                  <a:extLst>
                    <a:ext uri="{9D8B030D-6E8A-4147-A177-3AD203B41FA5}">
                      <a16:colId xmlns:a16="http://schemas.microsoft.com/office/drawing/2014/main" val="1787610018"/>
                    </a:ext>
                  </a:extLst>
                </a:gridCol>
              </a:tblGrid>
              <a:tr h="474553">
                <a:tc>
                  <a:txBody>
                    <a:bodyPr/>
                    <a:lstStyle/>
                    <a:p>
                      <a:pPr algn="ctr"/>
                      <a:r>
                        <a:rPr lang="en-US" b="0" dirty="0"/>
                        <a:t>3</a:t>
                      </a:r>
                      <a:endParaRPr lang="en-IN" b="0" dirty="0"/>
                    </a:p>
                  </a:txBody>
                  <a:tcPr anchor="ctr">
                    <a:solidFill>
                      <a:srgbClr val="FFCCFF"/>
                    </a:solidFill>
                  </a:tcPr>
                </a:tc>
                <a:tc>
                  <a:txBody>
                    <a:bodyPr/>
                    <a:lstStyle/>
                    <a:p>
                      <a:pPr algn="ctr"/>
                      <a:r>
                        <a:rPr lang="en-US" b="0" dirty="0"/>
                        <a:t>3</a:t>
                      </a:r>
                      <a:endParaRPr lang="en-IN" b="0" dirty="0"/>
                    </a:p>
                  </a:txBody>
                  <a:tcPr anchor="ctr">
                    <a:solidFill>
                      <a:srgbClr val="FFCCFF"/>
                    </a:solidFill>
                  </a:tcPr>
                </a:tc>
                <a:tc>
                  <a:txBody>
                    <a:bodyPr/>
                    <a:lstStyle/>
                    <a:p>
                      <a:pPr algn="ctr"/>
                      <a:r>
                        <a:rPr lang="en-US" b="0" dirty="0"/>
                        <a:t>2</a:t>
                      </a:r>
                      <a:endParaRPr lang="en-IN" b="0" dirty="0"/>
                    </a:p>
                  </a:txBody>
                  <a:tcPr anchor="ctr">
                    <a:solidFill>
                      <a:schemeClr val="accent6">
                        <a:lumMod val="20000"/>
                        <a:lumOff val="80000"/>
                      </a:schemeClr>
                    </a:solidFill>
                  </a:tcPr>
                </a:tc>
                <a:tc>
                  <a:txBody>
                    <a:bodyPr/>
                    <a:lstStyle/>
                    <a:p>
                      <a:pPr algn="ctr"/>
                      <a:r>
                        <a:rPr lang="en-US" b="0" dirty="0"/>
                        <a:t>2</a:t>
                      </a:r>
                      <a:endParaRPr lang="en-IN" b="0" dirty="0"/>
                    </a:p>
                  </a:txBody>
                  <a:tcPr anchor="ctr">
                    <a:solidFill>
                      <a:srgbClr val="FFCCFF"/>
                    </a:solidFill>
                  </a:tcPr>
                </a:tc>
                <a:extLst>
                  <a:ext uri="{0D108BD9-81ED-4DB2-BD59-A6C34878D82A}">
                    <a16:rowId xmlns:a16="http://schemas.microsoft.com/office/drawing/2014/main" val="2589846729"/>
                  </a:ext>
                </a:extLst>
              </a:tr>
              <a:tr h="474553">
                <a:tc>
                  <a:txBody>
                    <a:bodyPr/>
                    <a:lstStyle/>
                    <a:p>
                      <a:pPr algn="ctr"/>
                      <a:r>
                        <a:rPr lang="en-US" dirty="0"/>
                        <a:t>3&gt;5</a:t>
                      </a:r>
                      <a:endParaRPr lang="en-IN" dirty="0"/>
                    </a:p>
                  </a:txBody>
                  <a:tcPr anchor="ctr">
                    <a:solidFill>
                      <a:schemeClr val="accent1">
                        <a:lumMod val="20000"/>
                        <a:lumOff val="80000"/>
                        <a:alpha val="20000"/>
                      </a:schemeClr>
                    </a:solidFill>
                  </a:tcPr>
                </a:tc>
                <a:tc>
                  <a:txBody>
                    <a:bodyPr/>
                    <a:lstStyle/>
                    <a:p>
                      <a:pPr algn="ctr"/>
                      <a:r>
                        <a:rPr lang="en-US" dirty="0"/>
                        <a:t>3&gt;7</a:t>
                      </a:r>
                      <a:endParaRPr lang="en-IN" dirty="0"/>
                    </a:p>
                  </a:txBody>
                  <a:tcPr anchor="ctr">
                    <a:solidFill>
                      <a:schemeClr val="accent1">
                        <a:lumMod val="20000"/>
                        <a:lumOff val="80000"/>
                        <a:alpha val="20000"/>
                      </a:schemeClr>
                    </a:solidFill>
                  </a:tcPr>
                </a:tc>
                <a:tc>
                  <a:txBody>
                    <a:bodyPr/>
                    <a:lstStyle/>
                    <a:p>
                      <a:pPr algn="ctr"/>
                      <a:r>
                        <a:rPr lang="en-US" dirty="0"/>
                        <a:t>3&gt;2</a:t>
                      </a:r>
                      <a:endParaRPr lang="en-IN" dirty="0"/>
                    </a:p>
                  </a:txBody>
                  <a:tcPr anchor="ctr">
                    <a:solidFill>
                      <a:schemeClr val="accent1">
                        <a:lumMod val="20000"/>
                        <a:lumOff val="80000"/>
                        <a:alpha val="20000"/>
                      </a:schemeClr>
                    </a:solidFill>
                  </a:tcPr>
                </a:tc>
                <a:tc>
                  <a:txBody>
                    <a:bodyPr/>
                    <a:lstStyle/>
                    <a:p>
                      <a:pPr algn="ctr"/>
                      <a:r>
                        <a:rPr lang="en-US" dirty="0"/>
                        <a:t>2&gt;8</a:t>
                      </a:r>
                      <a:endParaRPr lang="en-IN" dirty="0"/>
                    </a:p>
                  </a:txBody>
                  <a:tcPr anchor="ctr">
                    <a:solidFill>
                      <a:schemeClr val="accent1">
                        <a:lumMod val="20000"/>
                        <a:lumOff val="80000"/>
                        <a:alpha val="20000"/>
                      </a:schemeClr>
                    </a:solidFill>
                  </a:tcPr>
                </a:tc>
                <a:extLst>
                  <a:ext uri="{0D108BD9-81ED-4DB2-BD59-A6C34878D82A}">
                    <a16:rowId xmlns:a16="http://schemas.microsoft.com/office/drawing/2014/main" val="2164270684"/>
                  </a:ext>
                </a:extLst>
              </a:tr>
            </a:tbl>
          </a:graphicData>
        </a:graphic>
      </p:graphicFrame>
      <p:sp>
        <p:nvSpPr>
          <p:cNvPr id="35" name="TextBox 34">
            <a:extLst>
              <a:ext uri="{FF2B5EF4-FFF2-40B4-BE49-F238E27FC236}">
                <a16:creationId xmlns:a16="http://schemas.microsoft.com/office/drawing/2014/main" id="{3B900F32-55DA-182F-D6F0-B29C07C49D64}"/>
              </a:ext>
            </a:extLst>
          </p:cNvPr>
          <p:cNvSpPr txBox="1"/>
          <p:nvPr/>
        </p:nvSpPr>
        <p:spPr>
          <a:xfrm>
            <a:off x="355693" y="2624792"/>
            <a:ext cx="10133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smallest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5F9FF51-4AF2-F011-36C0-39AF99A9B7A8}"/>
              </a:ext>
            </a:extLst>
          </p:cNvPr>
          <p:cNvSpPr/>
          <p:nvPr/>
        </p:nvSpPr>
        <p:spPr>
          <a:xfrm>
            <a:off x="355692" y="5032240"/>
            <a:ext cx="4262489" cy="1368560"/>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Tip: Most of the coding problems need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for loop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 iterating over elements and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if condition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inside it for comparing elements.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87673ED3-3E8F-3CD9-202E-257510454A57}"/>
              </a:ext>
            </a:extLst>
          </p:cNvPr>
          <p:cNvCxnSpPr>
            <a:cxnSpLocks/>
            <a:endCxn id="6" idx="3"/>
          </p:cNvCxnSpPr>
          <p:nvPr/>
        </p:nvCxnSpPr>
        <p:spPr>
          <a:xfrm flipH="1">
            <a:off x="4618181" y="4257964"/>
            <a:ext cx="1013370" cy="1458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742014B-62AA-6E1F-B1E5-DB4F335A6328}"/>
              </a:ext>
            </a:extLst>
          </p:cNvPr>
          <p:cNvCxnSpPr>
            <a:cxnSpLocks/>
            <a:endCxn id="6" idx="3"/>
          </p:cNvCxnSpPr>
          <p:nvPr/>
        </p:nvCxnSpPr>
        <p:spPr>
          <a:xfrm flipH="1">
            <a:off x="4618181" y="4932218"/>
            <a:ext cx="1328227" cy="784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4FC9C0B5-A85B-C336-6A5D-D31863396AF8}"/>
              </a:ext>
            </a:extLst>
          </p:cNvPr>
          <p:cNvSpPr/>
          <p:nvPr/>
        </p:nvSpPr>
        <p:spPr>
          <a:xfrm>
            <a:off x="1597667" y="1877353"/>
            <a:ext cx="567627" cy="240160"/>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E52DF79A-F722-BA70-EB46-33C1E2DA1995}"/>
              </a:ext>
            </a:extLst>
          </p:cNvPr>
          <p:cNvSpPr/>
          <p:nvPr/>
        </p:nvSpPr>
        <p:spPr>
          <a:xfrm>
            <a:off x="2219465" y="1877353"/>
            <a:ext cx="567627" cy="240160"/>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1ABA7C57-A07E-B43F-7C85-F4E27BF60C4F}"/>
              </a:ext>
            </a:extLst>
          </p:cNvPr>
          <p:cNvSpPr/>
          <p:nvPr/>
        </p:nvSpPr>
        <p:spPr>
          <a:xfrm>
            <a:off x="2869692" y="1877353"/>
            <a:ext cx="567627" cy="240160"/>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DC7156B6-79B7-F041-CC47-F0732EB12CFA}"/>
              </a:ext>
            </a:extLst>
          </p:cNvPr>
          <p:cNvSpPr/>
          <p:nvPr/>
        </p:nvSpPr>
        <p:spPr>
          <a:xfrm>
            <a:off x="3625680" y="1877353"/>
            <a:ext cx="567627" cy="240160"/>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Picture 4" descr="Best Leading IT and Language Training Academy | Topskilled">
            <a:extLst>
              <a:ext uri="{FF2B5EF4-FFF2-40B4-BE49-F238E27FC236}">
                <a16:creationId xmlns:a16="http://schemas.microsoft.com/office/drawing/2014/main" id="{3E4DBF27-5A36-5AA2-A0FF-DCFB6FFE4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58784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Write a function to find the </a:t>
            </a:r>
            <a:r>
              <a:rPr lang="en-US" sz="2400" b="1" dirty="0">
                <a:solidFill>
                  <a:srgbClr val="FFFF00"/>
                </a:solidFill>
                <a:ea typeface="+mn-ea"/>
                <a:cs typeface="+mn-cs"/>
              </a:rPr>
              <a:t>largest number</a:t>
            </a:r>
            <a:r>
              <a:rPr lang="en-US" sz="2400" b="1" dirty="0">
                <a:solidFill>
                  <a:schemeClr val="bg1"/>
                </a:solidFill>
                <a:ea typeface="+mn-ea"/>
                <a:cs typeface="+mn-cs"/>
              </a:rPr>
              <a:t> in an array.</a:t>
            </a:r>
            <a:endParaRPr lang="en-IN" sz="2400" b="1" dirty="0">
              <a:solidFill>
                <a:schemeClr val="bg1"/>
              </a:solidFill>
            </a:endParaRPr>
          </a:p>
        </p:txBody>
      </p:sp>
      <p:sp>
        <p:nvSpPr>
          <p:cNvPr id="5" name="Rectangle 4">
            <a:extLst>
              <a:ext uri="{FF2B5EF4-FFF2-40B4-BE49-F238E27FC236}">
                <a16:creationId xmlns:a16="http://schemas.microsoft.com/office/drawing/2014/main" id="{E4A44720-51F6-E1D1-2882-89612CA69788}"/>
              </a:ext>
            </a:extLst>
          </p:cNvPr>
          <p:cNvSpPr/>
          <p:nvPr/>
        </p:nvSpPr>
        <p:spPr>
          <a:xfrm>
            <a:off x="5941848" y="1002324"/>
            <a:ext cx="6093612" cy="575519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LargestNumberFinder</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7</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23</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45</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8</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Input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largestNumber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FindLargestNumber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largestNumber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45</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FindLargestNumber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Assume the first element as the largest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largest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Iterate through the array to extract each element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Length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Compare largest with current element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largest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largest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Set current as largest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largest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graphicFrame>
        <p:nvGraphicFramePr>
          <p:cNvPr id="6" name="Table 5">
            <a:extLst>
              <a:ext uri="{FF2B5EF4-FFF2-40B4-BE49-F238E27FC236}">
                <a16:creationId xmlns:a16="http://schemas.microsoft.com/office/drawing/2014/main" id="{8995B700-C44C-5E50-50D8-AAC28D45E49C}"/>
              </a:ext>
            </a:extLst>
          </p:cNvPr>
          <p:cNvGraphicFramePr>
            <a:graphicFrameLocks noGrp="1"/>
          </p:cNvGraphicFramePr>
          <p:nvPr/>
        </p:nvGraphicFramePr>
        <p:xfrm>
          <a:off x="1403825" y="1127846"/>
          <a:ext cx="3128510" cy="741680"/>
        </p:xfrm>
        <a:graphic>
          <a:graphicData uri="http://schemas.openxmlformats.org/drawingml/2006/table">
            <a:tbl>
              <a:tblPr firstRow="1" bandRow="1">
                <a:tableStyleId>{BDBED569-4797-4DF1-A0F4-6AAB3CD982D8}</a:tableStyleId>
              </a:tblPr>
              <a:tblGrid>
                <a:gridCol w="625702">
                  <a:extLst>
                    <a:ext uri="{9D8B030D-6E8A-4147-A177-3AD203B41FA5}">
                      <a16:colId xmlns:a16="http://schemas.microsoft.com/office/drawing/2014/main" val="1042581215"/>
                    </a:ext>
                  </a:extLst>
                </a:gridCol>
                <a:gridCol w="625702">
                  <a:extLst>
                    <a:ext uri="{9D8B030D-6E8A-4147-A177-3AD203B41FA5}">
                      <a16:colId xmlns:a16="http://schemas.microsoft.com/office/drawing/2014/main" val="1055456683"/>
                    </a:ext>
                  </a:extLst>
                </a:gridCol>
                <a:gridCol w="625702">
                  <a:extLst>
                    <a:ext uri="{9D8B030D-6E8A-4147-A177-3AD203B41FA5}">
                      <a16:colId xmlns:a16="http://schemas.microsoft.com/office/drawing/2014/main" val="4267117164"/>
                    </a:ext>
                  </a:extLst>
                </a:gridCol>
                <a:gridCol w="625702">
                  <a:extLst>
                    <a:ext uri="{9D8B030D-6E8A-4147-A177-3AD203B41FA5}">
                      <a16:colId xmlns:a16="http://schemas.microsoft.com/office/drawing/2014/main" val="1787610018"/>
                    </a:ext>
                  </a:extLst>
                </a:gridCol>
                <a:gridCol w="625702">
                  <a:extLst>
                    <a:ext uri="{9D8B030D-6E8A-4147-A177-3AD203B41FA5}">
                      <a16:colId xmlns:a16="http://schemas.microsoft.com/office/drawing/2014/main" val="2635665585"/>
                    </a:ext>
                  </a:extLst>
                </a:gridCol>
              </a:tblGrid>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2589846729"/>
                  </a:ext>
                </a:extLst>
              </a:tr>
              <a:tr h="370840">
                <a:tc>
                  <a:txBody>
                    <a:bodyPr/>
                    <a:lstStyle/>
                    <a:p>
                      <a:pPr algn="ctr"/>
                      <a:r>
                        <a:rPr lang="en-US" dirty="0"/>
                        <a:t>10</a:t>
                      </a:r>
                      <a:endParaRPr lang="en-IN" dirty="0"/>
                    </a:p>
                  </a:txBody>
                  <a:tcPr/>
                </a:tc>
                <a:tc>
                  <a:txBody>
                    <a:bodyPr/>
                    <a:lstStyle/>
                    <a:p>
                      <a:pPr algn="ctr"/>
                      <a:r>
                        <a:rPr lang="en-US" dirty="0"/>
                        <a:t>7</a:t>
                      </a:r>
                      <a:endParaRPr lang="en-IN" dirty="0"/>
                    </a:p>
                  </a:txBody>
                  <a:tcPr/>
                </a:tc>
                <a:tc>
                  <a:txBody>
                    <a:bodyPr/>
                    <a:lstStyle/>
                    <a:p>
                      <a:pPr algn="ctr"/>
                      <a:r>
                        <a:rPr lang="en-US" dirty="0"/>
                        <a:t>23</a:t>
                      </a:r>
                      <a:endParaRPr lang="en-IN" dirty="0"/>
                    </a:p>
                  </a:txBody>
                  <a:tcPr/>
                </a:tc>
                <a:tc>
                  <a:txBody>
                    <a:bodyPr/>
                    <a:lstStyle/>
                    <a:p>
                      <a:pPr algn="ctr"/>
                      <a:r>
                        <a:rPr lang="en-US" dirty="0"/>
                        <a:t>45</a:t>
                      </a:r>
                      <a:endParaRPr lang="en-IN" dirty="0"/>
                    </a:p>
                  </a:txBody>
                  <a:tcPr/>
                </a:tc>
                <a:tc>
                  <a:txBody>
                    <a:bodyPr/>
                    <a:lstStyle/>
                    <a:p>
                      <a:pPr algn="ctr"/>
                      <a:r>
                        <a:rPr lang="en-US" dirty="0"/>
                        <a:t>8</a:t>
                      </a:r>
                      <a:endParaRPr lang="en-IN" dirty="0"/>
                    </a:p>
                  </a:txBody>
                  <a:tcPr/>
                </a:tc>
                <a:extLst>
                  <a:ext uri="{0D108BD9-81ED-4DB2-BD59-A6C34878D82A}">
                    <a16:rowId xmlns:a16="http://schemas.microsoft.com/office/drawing/2014/main" val="2164270684"/>
                  </a:ext>
                </a:extLst>
              </a:tr>
            </a:tbl>
          </a:graphicData>
        </a:graphic>
      </p:graphicFrame>
      <p:sp>
        <p:nvSpPr>
          <p:cNvPr id="7" name="TextBox 6">
            <a:extLst>
              <a:ext uri="{FF2B5EF4-FFF2-40B4-BE49-F238E27FC236}">
                <a16:creationId xmlns:a16="http://schemas.microsoft.com/office/drawing/2014/main" id="{94482ACD-761A-7185-411C-11F6E98F00B2}"/>
              </a:ext>
            </a:extLst>
          </p:cNvPr>
          <p:cNvSpPr txBox="1"/>
          <p:nvPr/>
        </p:nvSpPr>
        <p:spPr>
          <a:xfrm>
            <a:off x="355694" y="1314020"/>
            <a:ext cx="11087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numbers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Arrow: Down 7">
            <a:extLst>
              <a:ext uri="{FF2B5EF4-FFF2-40B4-BE49-F238E27FC236}">
                <a16:creationId xmlns:a16="http://schemas.microsoft.com/office/drawing/2014/main" id="{1436DA27-C25B-DB3D-710E-C2DEBF1825C0}"/>
              </a:ext>
            </a:extLst>
          </p:cNvPr>
          <p:cNvSpPr/>
          <p:nvPr/>
        </p:nvSpPr>
        <p:spPr>
          <a:xfrm>
            <a:off x="2759679" y="2151007"/>
            <a:ext cx="397904" cy="298757"/>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8C02A9A6-B707-A8DF-F8D3-E133A7BF497A}"/>
              </a:ext>
            </a:extLst>
          </p:cNvPr>
          <p:cNvSpPr/>
          <p:nvPr/>
        </p:nvSpPr>
        <p:spPr>
          <a:xfrm>
            <a:off x="1369064" y="3800086"/>
            <a:ext cx="3128510" cy="436702"/>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Arrow: Down 16">
            <a:extLst>
              <a:ext uri="{FF2B5EF4-FFF2-40B4-BE49-F238E27FC236}">
                <a16:creationId xmlns:a16="http://schemas.microsoft.com/office/drawing/2014/main" id="{C01BB2AE-6FC7-B1F1-BA59-69D0A3967E88}"/>
              </a:ext>
            </a:extLst>
          </p:cNvPr>
          <p:cNvSpPr/>
          <p:nvPr/>
        </p:nvSpPr>
        <p:spPr>
          <a:xfrm>
            <a:off x="2724918" y="3423585"/>
            <a:ext cx="397904" cy="328681"/>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C4497930-6B50-1C43-2C4E-A47E0F687FA5}"/>
              </a:ext>
            </a:extLst>
          </p:cNvPr>
          <p:cNvSpPr txBox="1"/>
          <p:nvPr/>
        </p:nvSpPr>
        <p:spPr>
          <a:xfrm>
            <a:off x="355694" y="3825818"/>
            <a:ext cx="10133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largest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18AE5DDA-D75D-D8C6-A10B-175BF246F2B9}"/>
              </a:ext>
            </a:extLst>
          </p:cNvPr>
          <p:cNvSpPr txBox="1"/>
          <p:nvPr/>
        </p:nvSpPr>
        <p:spPr>
          <a:xfrm>
            <a:off x="355693" y="2911928"/>
            <a:ext cx="10133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compare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20" name="Table 19">
            <a:extLst>
              <a:ext uri="{FF2B5EF4-FFF2-40B4-BE49-F238E27FC236}">
                <a16:creationId xmlns:a16="http://schemas.microsoft.com/office/drawing/2014/main" id="{E8033441-4413-F557-CA9A-AE900D7DA512}"/>
              </a:ext>
            </a:extLst>
          </p:cNvPr>
          <p:cNvGraphicFramePr>
            <a:graphicFrameLocks noGrp="1"/>
          </p:cNvGraphicFramePr>
          <p:nvPr/>
        </p:nvGraphicFramePr>
        <p:xfrm>
          <a:off x="1369062" y="2516999"/>
          <a:ext cx="3128512" cy="864948"/>
        </p:xfrm>
        <a:graphic>
          <a:graphicData uri="http://schemas.openxmlformats.org/drawingml/2006/table">
            <a:tbl>
              <a:tblPr firstRow="1" bandRow="1">
                <a:tableStyleId>{5DA37D80-6434-44D0-A028-1B22A696006F}</a:tableStyleId>
              </a:tblPr>
              <a:tblGrid>
                <a:gridCol w="782128">
                  <a:extLst>
                    <a:ext uri="{9D8B030D-6E8A-4147-A177-3AD203B41FA5}">
                      <a16:colId xmlns:a16="http://schemas.microsoft.com/office/drawing/2014/main" val="1042581215"/>
                    </a:ext>
                  </a:extLst>
                </a:gridCol>
                <a:gridCol w="782128">
                  <a:extLst>
                    <a:ext uri="{9D8B030D-6E8A-4147-A177-3AD203B41FA5}">
                      <a16:colId xmlns:a16="http://schemas.microsoft.com/office/drawing/2014/main" val="1055456683"/>
                    </a:ext>
                  </a:extLst>
                </a:gridCol>
                <a:gridCol w="782128">
                  <a:extLst>
                    <a:ext uri="{9D8B030D-6E8A-4147-A177-3AD203B41FA5}">
                      <a16:colId xmlns:a16="http://schemas.microsoft.com/office/drawing/2014/main" val="4267117164"/>
                    </a:ext>
                  </a:extLst>
                </a:gridCol>
                <a:gridCol w="782128">
                  <a:extLst>
                    <a:ext uri="{9D8B030D-6E8A-4147-A177-3AD203B41FA5}">
                      <a16:colId xmlns:a16="http://schemas.microsoft.com/office/drawing/2014/main" val="1787610018"/>
                    </a:ext>
                  </a:extLst>
                </a:gridCol>
              </a:tblGrid>
              <a:tr h="432474">
                <a:tc>
                  <a:txBody>
                    <a:bodyPr/>
                    <a:lstStyle/>
                    <a:p>
                      <a:pPr algn="ctr"/>
                      <a:r>
                        <a:rPr lang="en-US" b="0" dirty="0"/>
                        <a:t>10</a:t>
                      </a:r>
                      <a:endParaRPr lang="en-IN" b="0" dirty="0"/>
                    </a:p>
                  </a:txBody>
                  <a:tcPr anchor="ctr">
                    <a:solidFill>
                      <a:srgbClr val="FFCCFF"/>
                    </a:solidFill>
                  </a:tcPr>
                </a:tc>
                <a:tc>
                  <a:txBody>
                    <a:bodyPr/>
                    <a:lstStyle/>
                    <a:p>
                      <a:pPr algn="ctr"/>
                      <a:r>
                        <a:rPr lang="en-US" b="0" dirty="0"/>
                        <a:t>23</a:t>
                      </a:r>
                      <a:endParaRPr lang="en-IN" b="0" dirty="0"/>
                    </a:p>
                  </a:txBody>
                  <a:tcPr anchor="ctr">
                    <a:solidFill>
                      <a:schemeClr val="accent6">
                        <a:lumMod val="20000"/>
                        <a:lumOff val="80000"/>
                      </a:schemeClr>
                    </a:solidFill>
                  </a:tcPr>
                </a:tc>
                <a:tc>
                  <a:txBody>
                    <a:bodyPr/>
                    <a:lstStyle/>
                    <a:p>
                      <a:pPr algn="ctr"/>
                      <a:r>
                        <a:rPr lang="en-US" b="0" dirty="0"/>
                        <a:t>45</a:t>
                      </a:r>
                      <a:endParaRPr lang="en-IN" b="0" dirty="0"/>
                    </a:p>
                  </a:txBody>
                  <a:tcPr anchor="ctr">
                    <a:solidFill>
                      <a:schemeClr val="accent6">
                        <a:lumMod val="20000"/>
                        <a:lumOff val="80000"/>
                      </a:schemeClr>
                    </a:solidFill>
                  </a:tcPr>
                </a:tc>
                <a:tc>
                  <a:txBody>
                    <a:bodyPr/>
                    <a:lstStyle/>
                    <a:p>
                      <a:pPr algn="ctr"/>
                      <a:r>
                        <a:rPr lang="en-US" b="0" dirty="0"/>
                        <a:t>45</a:t>
                      </a:r>
                      <a:endParaRPr lang="en-IN" b="0" dirty="0"/>
                    </a:p>
                  </a:txBody>
                  <a:tcPr anchor="ctr">
                    <a:solidFill>
                      <a:srgbClr val="FFCCFF"/>
                    </a:solidFill>
                  </a:tcPr>
                </a:tc>
                <a:extLst>
                  <a:ext uri="{0D108BD9-81ED-4DB2-BD59-A6C34878D82A}">
                    <a16:rowId xmlns:a16="http://schemas.microsoft.com/office/drawing/2014/main" val="2589846729"/>
                  </a:ext>
                </a:extLst>
              </a:tr>
              <a:tr h="432474">
                <a:tc>
                  <a:txBody>
                    <a:bodyPr/>
                    <a:lstStyle/>
                    <a:p>
                      <a:pPr algn="ctr"/>
                      <a:r>
                        <a:rPr lang="en-US" dirty="0"/>
                        <a:t>10&lt;7</a:t>
                      </a:r>
                      <a:endParaRPr lang="en-IN" dirty="0"/>
                    </a:p>
                  </a:txBody>
                  <a:tcPr anchor="ctr">
                    <a:solidFill>
                      <a:schemeClr val="accent1">
                        <a:lumMod val="20000"/>
                        <a:lumOff val="80000"/>
                        <a:alpha val="20000"/>
                      </a:schemeClr>
                    </a:solidFill>
                  </a:tcPr>
                </a:tc>
                <a:tc>
                  <a:txBody>
                    <a:bodyPr/>
                    <a:lstStyle/>
                    <a:p>
                      <a:pPr algn="ctr"/>
                      <a:r>
                        <a:rPr lang="en-US" dirty="0"/>
                        <a:t>10&lt;23</a:t>
                      </a:r>
                      <a:endParaRPr lang="en-IN" dirty="0"/>
                    </a:p>
                  </a:txBody>
                  <a:tcPr anchor="ctr">
                    <a:solidFill>
                      <a:schemeClr val="accent1">
                        <a:lumMod val="20000"/>
                        <a:lumOff val="80000"/>
                        <a:alpha val="20000"/>
                      </a:schemeClr>
                    </a:solidFill>
                  </a:tcPr>
                </a:tc>
                <a:tc>
                  <a:txBody>
                    <a:bodyPr/>
                    <a:lstStyle/>
                    <a:p>
                      <a:pPr algn="ctr"/>
                      <a:r>
                        <a:rPr lang="en-US" dirty="0"/>
                        <a:t>23&lt;45</a:t>
                      </a:r>
                      <a:endParaRPr lang="en-IN" dirty="0"/>
                    </a:p>
                  </a:txBody>
                  <a:tcPr anchor="ctr">
                    <a:solidFill>
                      <a:schemeClr val="accent1">
                        <a:lumMod val="20000"/>
                        <a:lumOff val="80000"/>
                        <a:alpha val="20000"/>
                      </a:schemeClr>
                    </a:solidFill>
                  </a:tcPr>
                </a:tc>
                <a:tc>
                  <a:txBody>
                    <a:bodyPr/>
                    <a:lstStyle/>
                    <a:p>
                      <a:pPr algn="ctr"/>
                      <a:r>
                        <a:rPr lang="en-US" dirty="0"/>
                        <a:t>45&lt;8</a:t>
                      </a:r>
                      <a:endParaRPr lang="en-IN" dirty="0"/>
                    </a:p>
                  </a:txBody>
                  <a:tcPr anchor="ctr">
                    <a:solidFill>
                      <a:schemeClr val="accent1">
                        <a:lumMod val="20000"/>
                        <a:lumOff val="80000"/>
                        <a:alpha val="20000"/>
                      </a:schemeClr>
                    </a:solidFill>
                  </a:tcPr>
                </a:tc>
                <a:extLst>
                  <a:ext uri="{0D108BD9-81ED-4DB2-BD59-A6C34878D82A}">
                    <a16:rowId xmlns:a16="http://schemas.microsoft.com/office/drawing/2014/main" val="2164270684"/>
                  </a:ext>
                </a:extLst>
              </a:tr>
            </a:tbl>
          </a:graphicData>
        </a:graphic>
      </p:graphicFrame>
      <p:sp>
        <p:nvSpPr>
          <p:cNvPr id="21" name="TextBox 20">
            <a:extLst>
              <a:ext uri="{FF2B5EF4-FFF2-40B4-BE49-F238E27FC236}">
                <a16:creationId xmlns:a16="http://schemas.microsoft.com/office/drawing/2014/main" id="{2EAE328A-AD45-A4C8-2AF6-E3EB4DEEE9F4}"/>
              </a:ext>
            </a:extLst>
          </p:cNvPr>
          <p:cNvSpPr txBox="1"/>
          <p:nvPr/>
        </p:nvSpPr>
        <p:spPr>
          <a:xfrm>
            <a:off x="355693" y="2533600"/>
            <a:ext cx="10133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largest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F0F65A29-0498-03CD-75F2-FE3A3EABD617}"/>
              </a:ext>
            </a:extLst>
          </p:cNvPr>
          <p:cNvSpPr/>
          <p:nvPr/>
        </p:nvSpPr>
        <p:spPr>
          <a:xfrm>
            <a:off x="355693" y="4800108"/>
            <a:ext cx="4176642" cy="1733547"/>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Tip: To find the result, first set result initial values with either array first value/ minimum value/ 0/ blank. Then by the logic update them with the new result values.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 name="Straight Arrow Connector 22">
            <a:extLst>
              <a:ext uri="{FF2B5EF4-FFF2-40B4-BE49-F238E27FC236}">
                <a16:creationId xmlns:a16="http://schemas.microsoft.com/office/drawing/2014/main" id="{CF904778-FAF7-BF21-B26C-C7BCA5416291}"/>
              </a:ext>
            </a:extLst>
          </p:cNvPr>
          <p:cNvCxnSpPr>
            <a:cxnSpLocks/>
            <a:endCxn id="22" idx="3"/>
          </p:cNvCxnSpPr>
          <p:nvPr/>
        </p:nvCxnSpPr>
        <p:spPr>
          <a:xfrm flipH="1">
            <a:off x="4532335" y="3615070"/>
            <a:ext cx="1563665" cy="20518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CC888C68-9899-F336-D468-724BB78AED40}"/>
              </a:ext>
            </a:extLst>
          </p:cNvPr>
          <p:cNvSpPr/>
          <p:nvPr/>
        </p:nvSpPr>
        <p:spPr>
          <a:xfrm>
            <a:off x="1597667" y="1877353"/>
            <a:ext cx="567627" cy="240160"/>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1500BC2A-787D-38CB-E789-31F05FAE5D8B}"/>
              </a:ext>
            </a:extLst>
          </p:cNvPr>
          <p:cNvSpPr/>
          <p:nvPr/>
        </p:nvSpPr>
        <p:spPr>
          <a:xfrm>
            <a:off x="2219465" y="1877353"/>
            <a:ext cx="567627" cy="240160"/>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AB1DF1F5-4AB2-7128-3020-75D23CCA5533}"/>
              </a:ext>
            </a:extLst>
          </p:cNvPr>
          <p:cNvSpPr/>
          <p:nvPr/>
        </p:nvSpPr>
        <p:spPr>
          <a:xfrm>
            <a:off x="2869692" y="1877353"/>
            <a:ext cx="567627" cy="240160"/>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D2DF43C6-2D1B-91D3-AF1B-9F193B13DE7B}"/>
              </a:ext>
            </a:extLst>
          </p:cNvPr>
          <p:cNvSpPr/>
          <p:nvPr/>
        </p:nvSpPr>
        <p:spPr>
          <a:xfrm>
            <a:off x="3625680" y="1877353"/>
            <a:ext cx="567627" cy="240160"/>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4" descr="Best Leading IT and Language Training Academy | Topskilled">
            <a:extLst>
              <a:ext uri="{FF2B5EF4-FFF2-40B4-BE49-F238E27FC236}">
                <a16:creationId xmlns:a16="http://schemas.microsoft.com/office/drawing/2014/main" id="{971F2001-27EB-400F-9AB2-795F2FDCA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270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C72C36E1-1257-4D9C-FC62-F9CF48B229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87213" y="2936325"/>
            <a:ext cx="3197878" cy="1673711"/>
          </a:xfrm>
          <a:prstGeom prst="rect">
            <a:avLst/>
          </a:prstGeom>
        </p:spPr>
      </p:pic>
      <p:pic>
        <p:nvPicPr>
          <p:cNvPr id="22" name="Picture 21">
            <a:extLst>
              <a:ext uri="{FF2B5EF4-FFF2-40B4-BE49-F238E27FC236}">
                <a16:creationId xmlns:a16="http://schemas.microsoft.com/office/drawing/2014/main" id="{C775E7C3-6FCC-D069-C31B-AAB4B139F8B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05492" y="2936326"/>
            <a:ext cx="3524773" cy="2124122"/>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an Abstract class and an Interface (atleast 4)?</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Q27</a:t>
            </a:r>
          </a:p>
        </p:txBody>
      </p:sp>
      <p:sp>
        <p:nvSpPr>
          <p:cNvPr id="11" name="TextBox 10">
            <a:extLst>
              <a:ext uri="{FF2B5EF4-FFF2-40B4-BE49-F238E27FC236}">
                <a16:creationId xmlns:a16="http://schemas.microsoft.com/office/drawing/2014/main" id="{656FA93F-D005-4A38-921B-7F5FC091CED5}"/>
              </a:ext>
            </a:extLst>
          </p:cNvPr>
          <p:cNvSpPr txBox="1"/>
          <p:nvPr/>
        </p:nvSpPr>
        <p:spPr>
          <a:xfrm>
            <a:off x="454168" y="1018974"/>
            <a:ext cx="4693755" cy="1572418"/>
          </a:xfrm>
          <a:prstGeom prst="rect">
            <a:avLst/>
          </a:prstGeom>
          <a:noFill/>
        </p:spPr>
        <p:txBody>
          <a:bodyPr wrap="square">
            <a:spAutoFit/>
          </a:bodyPr>
          <a:lstStyle/>
          <a:p>
            <a:pPr marL="342900" marR="91440" lvl="0" indent="-342900" algn="l" defTabSz="914400" rtl="0" eaLnBrk="1" fontAlgn="auto" latinLnBrk="0" hangingPunct="1">
              <a:lnSpc>
                <a:spcPct val="107000"/>
              </a:lnSpc>
              <a:spcBef>
                <a:spcPts val="600"/>
              </a:spcBef>
              <a:spcAft>
                <a:spcPts val="60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Abstract class contains both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DECLARATION &amp; DEFINITION</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of methods.</a:t>
            </a:r>
          </a:p>
          <a:p>
            <a:pPr marL="342900" marR="91440" lvl="0" indent="-342900" algn="l" defTabSz="914400" rtl="0" eaLnBrk="1" fontAlgn="auto" latinLnBrk="0" hangingPunct="1">
              <a:lnSpc>
                <a:spcPct val="107000"/>
              </a:lnSpc>
              <a:spcBef>
                <a:spcPts val="600"/>
              </a:spcBef>
              <a:spcAft>
                <a:spcPts val="60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91440" lvl="0" indent="0" algn="l" defTabSz="914400" rtl="0" eaLnBrk="1" fontAlgn="auto" latinLnBrk="0" hangingPunct="1">
              <a:lnSpc>
                <a:spcPct val="107000"/>
              </a:lnSpc>
              <a:spcBef>
                <a:spcPts val="600"/>
              </a:spcBef>
              <a:spcAft>
                <a:spcPts val="60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65DE167E-17D2-4AE3-88C5-0440595C0B72}"/>
              </a:ext>
            </a:extLst>
          </p:cNvPr>
          <p:cNvSpPr txBox="1"/>
          <p:nvPr/>
        </p:nvSpPr>
        <p:spPr>
          <a:xfrm>
            <a:off x="6096000" y="1003634"/>
            <a:ext cx="5507188" cy="64633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Interface should contain</a:t>
            </a: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DECLARATION</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of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8706153-7AC6-473D-99CE-11E17C110D42}"/>
              </a:ext>
            </a:extLst>
          </p:cNvPr>
          <p:cNvSpPr txBox="1"/>
          <p:nvPr/>
        </p:nvSpPr>
        <p:spPr>
          <a:xfrm>
            <a:off x="454168" y="5526829"/>
            <a:ext cx="6094428" cy="825803"/>
          </a:xfrm>
          <a:prstGeom prst="rect">
            <a:avLst/>
          </a:prstGeom>
          <a:noFill/>
        </p:spPr>
        <p:txBody>
          <a:bodyPr wrap="square">
            <a:spAutoFit/>
          </a:bodyPr>
          <a:lstStyle/>
          <a:p>
            <a:pPr marL="0" marR="91440" lvl="0" indent="0" algn="l" defTabSz="914400" rtl="0" eaLnBrk="1" fontAlgn="auto" latinLnBrk="0" hangingPunct="1">
              <a:lnSpc>
                <a:spcPct val="107000"/>
              </a:lnSpc>
              <a:spcBef>
                <a:spcPts val="60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2. Abstract class keyword: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ABSTRACT</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91440" lvl="0" indent="0" algn="l" defTabSz="914400" rtl="0" eaLnBrk="1" fontAlgn="auto" latinLnBrk="0" hangingPunct="1">
              <a:lnSpc>
                <a:spcPct val="107000"/>
              </a:lnSpc>
              <a:spcBef>
                <a:spcPts val="600"/>
              </a:spcBef>
              <a:spcAft>
                <a:spcPts val="60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2A25475-739B-469A-9C53-F7D72CF73EE8}"/>
              </a:ext>
            </a:extLst>
          </p:cNvPr>
          <p:cNvSpPr txBox="1"/>
          <p:nvPr/>
        </p:nvSpPr>
        <p:spPr>
          <a:xfrm>
            <a:off x="6097572" y="5493783"/>
            <a:ext cx="60944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2. Interface keyword: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INTERFACE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 name="Straight Arrow Connector 3">
            <a:extLst>
              <a:ext uri="{FF2B5EF4-FFF2-40B4-BE49-F238E27FC236}">
                <a16:creationId xmlns:a16="http://schemas.microsoft.com/office/drawing/2014/main" id="{AF741451-D15B-456E-A3D8-A7A22A41BBFF}"/>
              </a:ext>
            </a:extLst>
          </p:cNvPr>
          <p:cNvCxnSpPr>
            <a:cxnSpLocks/>
          </p:cNvCxnSpPr>
          <p:nvPr/>
        </p:nvCxnSpPr>
        <p:spPr>
          <a:xfrm>
            <a:off x="4114201" y="3618271"/>
            <a:ext cx="46955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35422B4-AE9E-4D2A-9B38-7FBD3E7EE7AC}"/>
              </a:ext>
            </a:extLst>
          </p:cNvPr>
          <p:cNvSpPr/>
          <p:nvPr/>
        </p:nvSpPr>
        <p:spPr>
          <a:xfrm>
            <a:off x="4583758" y="3470675"/>
            <a:ext cx="1449962" cy="30891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Method Declared</a:t>
            </a:r>
          </a:p>
        </p:txBody>
      </p:sp>
      <p:cxnSp>
        <p:nvCxnSpPr>
          <p:cNvPr id="15" name="Straight Arrow Connector 14">
            <a:extLst>
              <a:ext uri="{FF2B5EF4-FFF2-40B4-BE49-F238E27FC236}">
                <a16:creationId xmlns:a16="http://schemas.microsoft.com/office/drawing/2014/main" id="{F8EF09C5-4834-42D2-AC7E-98C67AC17C2B}"/>
              </a:ext>
            </a:extLst>
          </p:cNvPr>
          <p:cNvCxnSpPr>
            <a:cxnSpLocks/>
          </p:cNvCxnSpPr>
          <p:nvPr/>
        </p:nvCxnSpPr>
        <p:spPr>
          <a:xfrm>
            <a:off x="2969099" y="4027596"/>
            <a:ext cx="161465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02DF3A2-A484-4784-9441-F27FF8CA900D}"/>
              </a:ext>
            </a:extLst>
          </p:cNvPr>
          <p:cNvSpPr/>
          <p:nvPr/>
        </p:nvSpPr>
        <p:spPr>
          <a:xfrm>
            <a:off x="4584248" y="3843928"/>
            <a:ext cx="1449962" cy="30891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Method Defined</a:t>
            </a:r>
          </a:p>
        </p:txBody>
      </p:sp>
      <p:cxnSp>
        <p:nvCxnSpPr>
          <p:cNvPr id="17" name="Straight Arrow Connector 16">
            <a:extLst>
              <a:ext uri="{FF2B5EF4-FFF2-40B4-BE49-F238E27FC236}">
                <a16:creationId xmlns:a16="http://schemas.microsoft.com/office/drawing/2014/main" id="{968DB4A3-149B-4E76-87B9-85E076AE176B}"/>
              </a:ext>
            </a:extLst>
          </p:cNvPr>
          <p:cNvCxnSpPr>
            <a:cxnSpLocks/>
          </p:cNvCxnSpPr>
          <p:nvPr/>
        </p:nvCxnSpPr>
        <p:spPr>
          <a:xfrm>
            <a:off x="9192442" y="3549375"/>
            <a:ext cx="531341" cy="401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EB5DA1A-90FF-4D3F-AE23-6D86FD4B64B0}"/>
              </a:ext>
            </a:extLst>
          </p:cNvPr>
          <p:cNvSpPr/>
          <p:nvPr/>
        </p:nvSpPr>
        <p:spPr>
          <a:xfrm>
            <a:off x="9723783" y="3273754"/>
            <a:ext cx="1724083" cy="68903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Only method Declaration is allowed</a:t>
            </a:r>
          </a:p>
        </p:txBody>
      </p:sp>
      <p:cxnSp>
        <p:nvCxnSpPr>
          <p:cNvPr id="20" name="Straight Arrow Connector 19">
            <a:extLst>
              <a:ext uri="{FF2B5EF4-FFF2-40B4-BE49-F238E27FC236}">
                <a16:creationId xmlns:a16="http://schemas.microsoft.com/office/drawing/2014/main" id="{5E5337BB-9EF5-4912-AC63-411F1E1C5BBE}"/>
              </a:ext>
            </a:extLst>
          </p:cNvPr>
          <p:cNvCxnSpPr>
            <a:cxnSpLocks/>
          </p:cNvCxnSpPr>
          <p:nvPr/>
        </p:nvCxnSpPr>
        <p:spPr>
          <a:xfrm flipV="1">
            <a:off x="9231598" y="3683079"/>
            <a:ext cx="492185" cy="2900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30269AF0-F662-492D-84DA-C4F3F73BA30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30539" y="295332"/>
            <a:ext cx="708721" cy="281964"/>
          </a:xfrm>
          <a:prstGeom prst="rect">
            <a:avLst/>
          </a:prstGeom>
        </p:spPr>
      </p:pic>
      <p:sp>
        <p:nvSpPr>
          <p:cNvPr id="3" name="TextBox 2">
            <a:extLst>
              <a:ext uri="{FF2B5EF4-FFF2-40B4-BE49-F238E27FC236}">
                <a16:creationId xmlns:a16="http://schemas.microsoft.com/office/drawing/2014/main" id="{94069FA7-6BC6-FF73-2394-276B201D4411}"/>
              </a:ext>
            </a:extLst>
          </p:cNvPr>
          <p:cNvSpPr txBox="1"/>
          <p:nvPr/>
        </p:nvSpPr>
        <p:spPr>
          <a:xfrm>
            <a:off x="5783452" y="1396236"/>
            <a:ext cx="6132284"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With C# 8.0, you can now have default implementations/ definition of methods in an interface. But that is recommended in special case*.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FADF82-85C5-1FB8-4BF5-3429ED3DA18B}"/>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Q27. What is the difference between Abstract class and an Interface?</a:t>
            </a:r>
            <a:endParaRPr lang="en-IN" dirty="0"/>
          </a:p>
        </p:txBody>
      </p:sp>
      <p:sp>
        <p:nvSpPr>
          <p:cNvPr id="21" name="TextBox 20">
            <a:extLst>
              <a:ext uri="{FF2B5EF4-FFF2-40B4-BE49-F238E27FC236}">
                <a16:creationId xmlns:a16="http://schemas.microsoft.com/office/drawing/2014/main" id="{195A431E-3E3B-B901-D61A-960EC3A6A494}"/>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FA1BE60F-AC7B-510D-CA12-49B7B560E7D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8187716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Write a function to find the </a:t>
            </a:r>
            <a:r>
              <a:rPr lang="en-US" sz="2400" b="1" dirty="0">
                <a:solidFill>
                  <a:srgbClr val="FFFF00"/>
                </a:solidFill>
                <a:ea typeface="+mn-ea"/>
                <a:cs typeface="+mn-cs"/>
              </a:rPr>
              <a:t>second</a:t>
            </a:r>
            <a:r>
              <a:rPr lang="en-US" sz="2400" b="1" dirty="0">
                <a:solidFill>
                  <a:schemeClr val="bg1"/>
                </a:solidFill>
                <a:ea typeface="+mn-ea"/>
                <a:cs typeface="+mn-cs"/>
              </a:rPr>
              <a:t> </a:t>
            </a:r>
            <a:r>
              <a:rPr lang="en-US" sz="2400" b="1" dirty="0">
                <a:solidFill>
                  <a:srgbClr val="FFFF00"/>
                </a:solidFill>
                <a:ea typeface="+mn-ea"/>
                <a:cs typeface="+mn-cs"/>
              </a:rPr>
              <a:t>largest number</a:t>
            </a:r>
            <a:r>
              <a:rPr lang="en-US" sz="2400" b="1" dirty="0">
                <a:solidFill>
                  <a:schemeClr val="bg1"/>
                </a:solidFill>
                <a:ea typeface="+mn-ea"/>
                <a:cs typeface="+mn-cs"/>
              </a:rPr>
              <a:t> in an array.</a:t>
            </a:r>
            <a:endParaRPr lang="en-IN" sz="2400" b="1" dirty="0">
              <a:solidFill>
                <a:schemeClr val="bg1"/>
              </a:solidFill>
            </a:endParaRPr>
          </a:p>
        </p:txBody>
      </p:sp>
      <p:sp>
        <p:nvSpPr>
          <p:cNvPr id="5" name="Rectangle 4">
            <a:extLst>
              <a:ext uri="{FF2B5EF4-FFF2-40B4-BE49-F238E27FC236}">
                <a16:creationId xmlns:a16="http://schemas.microsoft.com/office/drawing/2014/main" id="{E4A44720-51F6-E1D1-2882-89612CA69788}"/>
              </a:ext>
            </a:extLst>
          </p:cNvPr>
          <p:cNvSpPr/>
          <p:nvPr/>
        </p:nvSpPr>
        <p:spPr>
          <a:xfrm>
            <a:off x="6096000" y="929296"/>
            <a:ext cx="6010435" cy="58891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SecondLargestElement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7</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23</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45</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8</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secondLargest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FindSecondLargest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secondLargest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23</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FindSecondLargest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largest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Or </a:t>
            </a:r>
            <a:r>
              <a:rPr kumimoji="0" lang="en-IN" sz="1400" b="0" i="0" u="none" strike="noStrike" kern="1200" cap="none" spc="0" normalizeH="0" baseline="0" noProof="0" dirty="0" err="1">
                <a:ln>
                  <a:noFill/>
                </a:ln>
                <a:solidFill>
                  <a:srgbClr val="7CA668"/>
                </a:solidFill>
                <a:effectLst/>
                <a:uLnTx/>
                <a:uFillTx/>
                <a:latin typeface="Consolas" panose="020B0609020204030204" pitchFamily="49" charset="0"/>
                <a:ea typeface="+mn-ea"/>
                <a:cs typeface="+mn-cs"/>
              </a:rPr>
              <a:t>int.MinValue</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Or 0</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secondLargest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MinValue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Or 0</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Length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num</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largest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num</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secondLargest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largest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largest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num</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10, 7, 23, 45, 30 }; // complex case</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else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num</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&gt;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secondLargest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&amp;&amp;</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num</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largest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secondLargest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num</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secondLargest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pic>
        <p:nvPicPr>
          <p:cNvPr id="8" name="Picture 7">
            <a:extLst>
              <a:ext uri="{FF2B5EF4-FFF2-40B4-BE49-F238E27FC236}">
                <a16:creationId xmlns:a16="http://schemas.microsoft.com/office/drawing/2014/main" id="{2D946C56-4327-8066-430C-B1F810E79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633" y="319537"/>
            <a:ext cx="914784" cy="363946"/>
          </a:xfrm>
          <a:prstGeom prst="rect">
            <a:avLst/>
          </a:prstGeom>
        </p:spPr>
      </p:pic>
      <p:sp>
        <p:nvSpPr>
          <p:cNvPr id="13" name="Left Brace 12">
            <a:extLst>
              <a:ext uri="{FF2B5EF4-FFF2-40B4-BE49-F238E27FC236}">
                <a16:creationId xmlns:a16="http://schemas.microsoft.com/office/drawing/2014/main" id="{B81CEF59-4AEC-9A67-63CD-71A71217E1E6}"/>
              </a:ext>
            </a:extLst>
          </p:cNvPr>
          <p:cNvSpPr/>
          <p:nvPr/>
        </p:nvSpPr>
        <p:spPr>
          <a:xfrm>
            <a:off x="4675058" y="4719162"/>
            <a:ext cx="2396304" cy="561663"/>
          </a:xfrm>
          <a:prstGeom prst="leftBrace">
            <a:avLst>
              <a:gd name="adj1" fmla="val 8333"/>
              <a:gd name="adj2" fmla="val 51841"/>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eft Brace 13">
            <a:extLst>
              <a:ext uri="{FF2B5EF4-FFF2-40B4-BE49-F238E27FC236}">
                <a16:creationId xmlns:a16="http://schemas.microsoft.com/office/drawing/2014/main" id="{22F0515D-36E8-6923-4724-78B0366099CD}"/>
              </a:ext>
            </a:extLst>
          </p:cNvPr>
          <p:cNvSpPr/>
          <p:nvPr/>
        </p:nvSpPr>
        <p:spPr>
          <a:xfrm>
            <a:off x="4644578" y="5359345"/>
            <a:ext cx="2426783" cy="632177"/>
          </a:xfrm>
          <a:prstGeom prst="leftBrace">
            <a:avLst>
              <a:gd name="adj1" fmla="val 8333"/>
              <a:gd name="adj2" fmla="val 52141"/>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D0580D7D-FA44-2FCB-C023-206482323796}"/>
              </a:ext>
            </a:extLst>
          </p:cNvPr>
          <p:cNvSpPr/>
          <p:nvPr/>
        </p:nvSpPr>
        <p:spPr>
          <a:xfrm>
            <a:off x="1257632" y="4690098"/>
            <a:ext cx="3397105" cy="500855"/>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Tip: Solve the simple case first.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1BD22AE-151B-FADE-1DB8-2D47BCB4B601}"/>
              </a:ext>
            </a:extLst>
          </p:cNvPr>
          <p:cNvSpPr/>
          <p:nvPr/>
        </p:nvSpPr>
        <p:spPr>
          <a:xfrm>
            <a:off x="1243975" y="5472729"/>
            <a:ext cx="3397105" cy="736269"/>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Tip: Solve the edge case or complex cases later.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7" name="Table 6">
            <a:extLst>
              <a:ext uri="{FF2B5EF4-FFF2-40B4-BE49-F238E27FC236}">
                <a16:creationId xmlns:a16="http://schemas.microsoft.com/office/drawing/2014/main" id="{F46C3A24-924F-1180-2073-A606F64F73D0}"/>
              </a:ext>
            </a:extLst>
          </p:cNvPr>
          <p:cNvGraphicFramePr>
            <a:graphicFrameLocks noGrp="1"/>
          </p:cNvGraphicFramePr>
          <p:nvPr/>
        </p:nvGraphicFramePr>
        <p:xfrm>
          <a:off x="1517774" y="1238980"/>
          <a:ext cx="3128510" cy="365760"/>
        </p:xfrm>
        <a:graphic>
          <a:graphicData uri="http://schemas.openxmlformats.org/drawingml/2006/table">
            <a:tbl>
              <a:tblPr firstRow="1" bandRow="1">
                <a:tableStyleId>{BDBED569-4797-4DF1-A0F4-6AAB3CD982D8}</a:tableStyleId>
              </a:tblPr>
              <a:tblGrid>
                <a:gridCol w="625702">
                  <a:extLst>
                    <a:ext uri="{9D8B030D-6E8A-4147-A177-3AD203B41FA5}">
                      <a16:colId xmlns:a16="http://schemas.microsoft.com/office/drawing/2014/main" val="1042581215"/>
                    </a:ext>
                  </a:extLst>
                </a:gridCol>
                <a:gridCol w="625702">
                  <a:extLst>
                    <a:ext uri="{9D8B030D-6E8A-4147-A177-3AD203B41FA5}">
                      <a16:colId xmlns:a16="http://schemas.microsoft.com/office/drawing/2014/main" val="1055456683"/>
                    </a:ext>
                  </a:extLst>
                </a:gridCol>
                <a:gridCol w="625702">
                  <a:extLst>
                    <a:ext uri="{9D8B030D-6E8A-4147-A177-3AD203B41FA5}">
                      <a16:colId xmlns:a16="http://schemas.microsoft.com/office/drawing/2014/main" val="4267117164"/>
                    </a:ext>
                  </a:extLst>
                </a:gridCol>
                <a:gridCol w="625702">
                  <a:extLst>
                    <a:ext uri="{9D8B030D-6E8A-4147-A177-3AD203B41FA5}">
                      <a16:colId xmlns:a16="http://schemas.microsoft.com/office/drawing/2014/main" val="1787610018"/>
                    </a:ext>
                  </a:extLst>
                </a:gridCol>
                <a:gridCol w="625702">
                  <a:extLst>
                    <a:ext uri="{9D8B030D-6E8A-4147-A177-3AD203B41FA5}">
                      <a16:colId xmlns:a16="http://schemas.microsoft.com/office/drawing/2014/main" val="2635665585"/>
                    </a:ext>
                  </a:extLst>
                </a:gridCol>
              </a:tblGrid>
              <a:tr h="277753">
                <a:tc>
                  <a:txBody>
                    <a:bodyPr/>
                    <a:lstStyle/>
                    <a:p>
                      <a:pPr algn="ctr"/>
                      <a:r>
                        <a:rPr lang="en-US" dirty="0"/>
                        <a:t>10</a:t>
                      </a:r>
                      <a:endParaRPr lang="en-IN" dirty="0"/>
                    </a:p>
                  </a:txBody>
                  <a:tcPr/>
                </a:tc>
                <a:tc>
                  <a:txBody>
                    <a:bodyPr/>
                    <a:lstStyle/>
                    <a:p>
                      <a:pPr algn="ctr"/>
                      <a:r>
                        <a:rPr lang="en-US" dirty="0"/>
                        <a:t>7</a:t>
                      </a:r>
                      <a:endParaRPr lang="en-IN" dirty="0"/>
                    </a:p>
                  </a:txBody>
                  <a:tcPr/>
                </a:tc>
                <a:tc>
                  <a:txBody>
                    <a:bodyPr/>
                    <a:lstStyle/>
                    <a:p>
                      <a:pPr algn="ctr"/>
                      <a:r>
                        <a:rPr lang="en-US" dirty="0"/>
                        <a:t>23</a:t>
                      </a:r>
                      <a:endParaRPr lang="en-IN" dirty="0"/>
                    </a:p>
                  </a:txBody>
                  <a:tcPr/>
                </a:tc>
                <a:tc>
                  <a:txBody>
                    <a:bodyPr/>
                    <a:lstStyle/>
                    <a:p>
                      <a:pPr algn="ctr"/>
                      <a:r>
                        <a:rPr lang="en-US" dirty="0"/>
                        <a:t>45</a:t>
                      </a:r>
                      <a:endParaRPr lang="en-IN" dirty="0"/>
                    </a:p>
                  </a:txBody>
                  <a:tcPr/>
                </a:tc>
                <a:tc>
                  <a:txBody>
                    <a:bodyPr/>
                    <a:lstStyle/>
                    <a:p>
                      <a:pPr algn="ctr"/>
                      <a:r>
                        <a:rPr lang="en-US" dirty="0"/>
                        <a:t>8</a:t>
                      </a:r>
                      <a:endParaRPr lang="en-IN" dirty="0"/>
                    </a:p>
                  </a:txBody>
                  <a:tcPr/>
                </a:tc>
                <a:extLst>
                  <a:ext uri="{0D108BD9-81ED-4DB2-BD59-A6C34878D82A}">
                    <a16:rowId xmlns:a16="http://schemas.microsoft.com/office/drawing/2014/main" val="2164270684"/>
                  </a:ext>
                </a:extLst>
              </a:tr>
            </a:tbl>
          </a:graphicData>
        </a:graphic>
      </p:graphicFrame>
      <p:sp>
        <p:nvSpPr>
          <p:cNvPr id="10" name="TextBox 9">
            <a:extLst>
              <a:ext uri="{FF2B5EF4-FFF2-40B4-BE49-F238E27FC236}">
                <a16:creationId xmlns:a16="http://schemas.microsoft.com/office/drawing/2014/main" id="{7D3557D0-7977-FB5B-7CEA-985C291B3C97}"/>
              </a:ext>
            </a:extLst>
          </p:cNvPr>
          <p:cNvSpPr txBox="1"/>
          <p:nvPr/>
        </p:nvSpPr>
        <p:spPr>
          <a:xfrm>
            <a:off x="355694" y="1247762"/>
            <a:ext cx="11087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numbers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Arrow: Down 18">
            <a:extLst>
              <a:ext uri="{FF2B5EF4-FFF2-40B4-BE49-F238E27FC236}">
                <a16:creationId xmlns:a16="http://schemas.microsoft.com/office/drawing/2014/main" id="{B42FAC11-0678-8B9C-15D3-9994C12FCD83}"/>
              </a:ext>
            </a:extLst>
          </p:cNvPr>
          <p:cNvSpPr/>
          <p:nvPr/>
        </p:nvSpPr>
        <p:spPr>
          <a:xfrm>
            <a:off x="2759679" y="1647172"/>
            <a:ext cx="397904" cy="374414"/>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E2124075-E5A3-35F4-DEBF-69F948832608}"/>
              </a:ext>
            </a:extLst>
          </p:cNvPr>
          <p:cNvSpPr/>
          <p:nvPr/>
        </p:nvSpPr>
        <p:spPr>
          <a:xfrm>
            <a:off x="1531421" y="3845845"/>
            <a:ext cx="3128510" cy="365786"/>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83AF920E-1452-E410-C06F-EDBF6C76E9AF}"/>
              </a:ext>
            </a:extLst>
          </p:cNvPr>
          <p:cNvSpPr txBox="1"/>
          <p:nvPr/>
        </p:nvSpPr>
        <p:spPr>
          <a:xfrm>
            <a:off x="381651" y="3882269"/>
            <a:ext cx="11669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nd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largest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ADBAFD1E-0BE7-9566-CC17-604AC590334F}"/>
              </a:ext>
            </a:extLst>
          </p:cNvPr>
          <p:cNvSpPr txBox="1"/>
          <p:nvPr/>
        </p:nvSpPr>
        <p:spPr>
          <a:xfrm>
            <a:off x="357839" y="2623921"/>
            <a:ext cx="10133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compare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24" name="Table 23">
            <a:extLst>
              <a:ext uri="{FF2B5EF4-FFF2-40B4-BE49-F238E27FC236}">
                <a16:creationId xmlns:a16="http://schemas.microsoft.com/office/drawing/2014/main" id="{597B5DE9-38FE-D19C-3F99-781CC5595BFF}"/>
              </a:ext>
            </a:extLst>
          </p:cNvPr>
          <p:cNvGraphicFramePr>
            <a:graphicFrameLocks noGrp="1"/>
          </p:cNvGraphicFramePr>
          <p:nvPr/>
        </p:nvGraphicFramePr>
        <p:xfrm>
          <a:off x="1548577" y="2111292"/>
          <a:ext cx="3150264" cy="878472"/>
        </p:xfrm>
        <a:graphic>
          <a:graphicData uri="http://schemas.openxmlformats.org/drawingml/2006/table">
            <a:tbl>
              <a:tblPr firstRow="1" bandRow="1">
                <a:tableStyleId>{5DA37D80-6434-44D0-A028-1B22A696006F}</a:tableStyleId>
              </a:tblPr>
              <a:tblGrid>
                <a:gridCol w="787566">
                  <a:extLst>
                    <a:ext uri="{9D8B030D-6E8A-4147-A177-3AD203B41FA5}">
                      <a16:colId xmlns:a16="http://schemas.microsoft.com/office/drawing/2014/main" val="1042581215"/>
                    </a:ext>
                  </a:extLst>
                </a:gridCol>
                <a:gridCol w="787566">
                  <a:extLst>
                    <a:ext uri="{9D8B030D-6E8A-4147-A177-3AD203B41FA5}">
                      <a16:colId xmlns:a16="http://schemas.microsoft.com/office/drawing/2014/main" val="1055456683"/>
                    </a:ext>
                  </a:extLst>
                </a:gridCol>
                <a:gridCol w="787566">
                  <a:extLst>
                    <a:ext uri="{9D8B030D-6E8A-4147-A177-3AD203B41FA5}">
                      <a16:colId xmlns:a16="http://schemas.microsoft.com/office/drawing/2014/main" val="4267117164"/>
                    </a:ext>
                  </a:extLst>
                </a:gridCol>
                <a:gridCol w="787566">
                  <a:extLst>
                    <a:ext uri="{9D8B030D-6E8A-4147-A177-3AD203B41FA5}">
                      <a16:colId xmlns:a16="http://schemas.microsoft.com/office/drawing/2014/main" val="1787610018"/>
                    </a:ext>
                  </a:extLst>
                </a:gridCol>
              </a:tblGrid>
              <a:tr h="439236">
                <a:tc>
                  <a:txBody>
                    <a:bodyPr/>
                    <a:lstStyle/>
                    <a:p>
                      <a:pPr algn="ctr"/>
                      <a:r>
                        <a:rPr lang="en-US" b="0" dirty="0"/>
                        <a:t>10</a:t>
                      </a:r>
                      <a:endParaRPr lang="en-IN" b="0" dirty="0"/>
                    </a:p>
                  </a:txBody>
                  <a:tcPr anchor="ctr">
                    <a:solidFill>
                      <a:srgbClr val="FFCCFF"/>
                    </a:solidFill>
                  </a:tcPr>
                </a:tc>
                <a:tc>
                  <a:txBody>
                    <a:bodyPr/>
                    <a:lstStyle/>
                    <a:p>
                      <a:pPr algn="ctr"/>
                      <a:r>
                        <a:rPr lang="en-US" b="0" dirty="0"/>
                        <a:t>23</a:t>
                      </a:r>
                      <a:endParaRPr lang="en-IN" b="0" dirty="0"/>
                    </a:p>
                  </a:txBody>
                  <a:tcPr anchor="ctr">
                    <a:solidFill>
                      <a:schemeClr val="accent6">
                        <a:lumMod val="20000"/>
                        <a:lumOff val="80000"/>
                      </a:schemeClr>
                    </a:solidFill>
                  </a:tcPr>
                </a:tc>
                <a:tc>
                  <a:txBody>
                    <a:bodyPr/>
                    <a:lstStyle/>
                    <a:p>
                      <a:pPr algn="ctr"/>
                      <a:r>
                        <a:rPr lang="en-US" b="0" dirty="0"/>
                        <a:t>45</a:t>
                      </a:r>
                      <a:endParaRPr lang="en-IN" b="0" dirty="0"/>
                    </a:p>
                  </a:txBody>
                  <a:tcPr anchor="ctr">
                    <a:solidFill>
                      <a:schemeClr val="accent6">
                        <a:lumMod val="20000"/>
                        <a:lumOff val="80000"/>
                      </a:schemeClr>
                    </a:solidFill>
                  </a:tcPr>
                </a:tc>
                <a:tc>
                  <a:txBody>
                    <a:bodyPr/>
                    <a:lstStyle/>
                    <a:p>
                      <a:pPr algn="ctr"/>
                      <a:r>
                        <a:rPr lang="en-US" b="0" dirty="0"/>
                        <a:t>45</a:t>
                      </a:r>
                      <a:endParaRPr lang="en-IN" b="0" dirty="0"/>
                    </a:p>
                  </a:txBody>
                  <a:tcPr anchor="ctr">
                    <a:solidFill>
                      <a:srgbClr val="FFCCFF"/>
                    </a:solidFill>
                  </a:tcPr>
                </a:tc>
                <a:extLst>
                  <a:ext uri="{0D108BD9-81ED-4DB2-BD59-A6C34878D82A}">
                    <a16:rowId xmlns:a16="http://schemas.microsoft.com/office/drawing/2014/main" val="2589846729"/>
                  </a:ext>
                </a:extLst>
              </a:tr>
              <a:tr h="439236">
                <a:tc>
                  <a:txBody>
                    <a:bodyPr/>
                    <a:lstStyle/>
                    <a:p>
                      <a:pPr algn="ctr"/>
                      <a:r>
                        <a:rPr lang="en-US" dirty="0"/>
                        <a:t>10&lt;7</a:t>
                      </a:r>
                      <a:endParaRPr lang="en-IN" dirty="0"/>
                    </a:p>
                  </a:txBody>
                  <a:tcPr anchor="ctr">
                    <a:solidFill>
                      <a:schemeClr val="accent1">
                        <a:lumMod val="20000"/>
                        <a:lumOff val="80000"/>
                        <a:alpha val="20000"/>
                      </a:schemeClr>
                    </a:solidFill>
                  </a:tcPr>
                </a:tc>
                <a:tc>
                  <a:txBody>
                    <a:bodyPr/>
                    <a:lstStyle/>
                    <a:p>
                      <a:pPr algn="ctr"/>
                      <a:r>
                        <a:rPr lang="en-US" dirty="0"/>
                        <a:t>10&lt;23</a:t>
                      </a:r>
                      <a:endParaRPr lang="en-IN" dirty="0"/>
                    </a:p>
                  </a:txBody>
                  <a:tcPr anchor="ctr">
                    <a:solidFill>
                      <a:schemeClr val="accent1">
                        <a:lumMod val="20000"/>
                        <a:lumOff val="80000"/>
                        <a:alpha val="20000"/>
                      </a:schemeClr>
                    </a:solidFill>
                  </a:tcPr>
                </a:tc>
                <a:tc>
                  <a:txBody>
                    <a:bodyPr/>
                    <a:lstStyle/>
                    <a:p>
                      <a:pPr algn="ctr"/>
                      <a:r>
                        <a:rPr lang="en-US" dirty="0"/>
                        <a:t>23&lt;45</a:t>
                      </a:r>
                      <a:endParaRPr lang="en-IN" dirty="0"/>
                    </a:p>
                  </a:txBody>
                  <a:tcPr anchor="ctr">
                    <a:solidFill>
                      <a:schemeClr val="accent1">
                        <a:lumMod val="20000"/>
                        <a:lumOff val="80000"/>
                        <a:alpha val="20000"/>
                      </a:schemeClr>
                    </a:solidFill>
                  </a:tcPr>
                </a:tc>
                <a:tc>
                  <a:txBody>
                    <a:bodyPr/>
                    <a:lstStyle/>
                    <a:p>
                      <a:pPr algn="ctr"/>
                      <a:r>
                        <a:rPr lang="en-US" dirty="0"/>
                        <a:t>45&lt;8</a:t>
                      </a:r>
                      <a:endParaRPr lang="en-IN" dirty="0"/>
                    </a:p>
                  </a:txBody>
                  <a:tcPr anchor="ctr">
                    <a:solidFill>
                      <a:schemeClr val="accent1">
                        <a:lumMod val="20000"/>
                        <a:lumOff val="80000"/>
                        <a:alpha val="20000"/>
                      </a:schemeClr>
                    </a:solidFill>
                  </a:tcPr>
                </a:tc>
                <a:extLst>
                  <a:ext uri="{0D108BD9-81ED-4DB2-BD59-A6C34878D82A}">
                    <a16:rowId xmlns:a16="http://schemas.microsoft.com/office/drawing/2014/main" val="2164270684"/>
                  </a:ext>
                </a:extLst>
              </a:tr>
            </a:tbl>
          </a:graphicData>
        </a:graphic>
      </p:graphicFrame>
      <p:sp>
        <p:nvSpPr>
          <p:cNvPr id="25" name="TextBox 24">
            <a:extLst>
              <a:ext uri="{FF2B5EF4-FFF2-40B4-BE49-F238E27FC236}">
                <a16:creationId xmlns:a16="http://schemas.microsoft.com/office/drawing/2014/main" id="{DE214556-437B-645C-3E7F-8A85179E7B9D}"/>
              </a:ext>
            </a:extLst>
          </p:cNvPr>
          <p:cNvSpPr txBox="1"/>
          <p:nvPr/>
        </p:nvSpPr>
        <p:spPr>
          <a:xfrm>
            <a:off x="381651" y="2130298"/>
            <a:ext cx="10133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largest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9CA40428-95E9-9902-A558-7C449615BC6E}"/>
              </a:ext>
            </a:extLst>
          </p:cNvPr>
          <p:cNvSpPr txBox="1"/>
          <p:nvPr/>
        </p:nvSpPr>
        <p:spPr>
          <a:xfrm>
            <a:off x="361930" y="3036990"/>
            <a:ext cx="126153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nd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largest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Arrow: Down 20">
            <a:extLst>
              <a:ext uri="{FF2B5EF4-FFF2-40B4-BE49-F238E27FC236}">
                <a16:creationId xmlns:a16="http://schemas.microsoft.com/office/drawing/2014/main" id="{CA492126-5352-35E3-99A7-43D7EADE962A}"/>
              </a:ext>
            </a:extLst>
          </p:cNvPr>
          <p:cNvSpPr/>
          <p:nvPr/>
        </p:nvSpPr>
        <p:spPr>
          <a:xfrm rot="3599775">
            <a:off x="3689219" y="3110250"/>
            <a:ext cx="194742" cy="1030712"/>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4" descr="Best Leading IT and Language Training Academy | Topskilled">
            <a:extLst>
              <a:ext uri="{FF2B5EF4-FFF2-40B4-BE49-F238E27FC236}">
                <a16:creationId xmlns:a16="http://schemas.microsoft.com/office/drawing/2014/main" id="{82C33636-074D-BB66-33D6-E3975E775F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C9F6735A-C942-921A-D879-F5CE1B355280}"/>
              </a:ext>
            </a:extLst>
          </p:cNvPr>
          <p:cNvGraphicFramePr>
            <a:graphicFrameLocks noGrp="1"/>
          </p:cNvGraphicFramePr>
          <p:nvPr/>
        </p:nvGraphicFramePr>
        <p:xfrm>
          <a:off x="1556878" y="2993253"/>
          <a:ext cx="3150264" cy="439236"/>
        </p:xfrm>
        <a:graphic>
          <a:graphicData uri="http://schemas.openxmlformats.org/drawingml/2006/table">
            <a:tbl>
              <a:tblPr firstRow="1" bandRow="1">
                <a:tableStyleId>{5DA37D80-6434-44D0-A028-1B22A696006F}</a:tableStyleId>
              </a:tblPr>
              <a:tblGrid>
                <a:gridCol w="787566">
                  <a:extLst>
                    <a:ext uri="{9D8B030D-6E8A-4147-A177-3AD203B41FA5}">
                      <a16:colId xmlns:a16="http://schemas.microsoft.com/office/drawing/2014/main" val="2704420121"/>
                    </a:ext>
                  </a:extLst>
                </a:gridCol>
                <a:gridCol w="787566">
                  <a:extLst>
                    <a:ext uri="{9D8B030D-6E8A-4147-A177-3AD203B41FA5}">
                      <a16:colId xmlns:a16="http://schemas.microsoft.com/office/drawing/2014/main" val="2450120567"/>
                    </a:ext>
                  </a:extLst>
                </a:gridCol>
                <a:gridCol w="787566">
                  <a:extLst>
                    <a:ext uri="{9D8B030D-6E8A-4147-A177-3AD203B41FA5}">
                      <a16:colId xmlns:a16="http://schemas.microsoft.com/office/drawing/2014/main" val="1179288956"/>
                    </a:ext>
                  </a:extLst>
                </a:gridCol>
                <a:gridCol w="787566">
                  <a:extLst>
                    <a:ext uri="{9D8B030D-6E8A-4147-A177-3AD203B41FA5}">
                      <a16:colId xmlns:a16="http://schemas.microsoft.com/office/drawing/2014/main" val="1166007356"/>
                    </a:ext>
                  </a:extLst>
                </a:gridCol>
              </a:tblGrid>
              <a:tr h="439236">
                <a:tc>
                  <a:txBody>
                    <a:bodyPr/>
                    <a:lstStyle/>
                    <a:p>
                      <a:pPr algn="ctr"/>
                      <a:r>
                        <a:rPr lang="en-US" dirty="0"/>
                        <a:t>0</a:t>
                      </a:r>
                      <a:endParaRPr lang="en-IN" dirty="0"/>
                    </a:p>
                  </a:txBody>
                  <a:tcPr anchor="ctr">
                    <a:solidFill>
                      <a:srgbClr val="FFCCFF"/>
                    </a:solidFill>
                  </a:tcPr>
                </a:tc>
                <a:tc>
                  <a:txBody>
                    <a:bodyPr/>
                    <a:lstStyle/>
                    <a:p>
                      <a:pPr algn="ctr"/>
                      <a:r>
                        <a:rPr lang="en-US" dirty="0"/>
                        <a:t>10</a:t>
                      </a:r>
                      <a:endParaRPr lang="en-IN" dirty="0"/>
                    </a:p>
                  </a:txBody>
                  <a:tcPr anchor="ctr">
                    <a:solidFill>
                      <a:schemeClr val="accent6">
                        <a:lumMod val="20000"/>
                        <a:lumOff val="80000"/>
                      </a:schemeClr>
                    </a:solidFill>
                  </a:tcPr>
                </a:tc>
                <a:tc>
                  <a:txBody>
                    <a:bodyPr/>
                    <a:lstStyle/>
                    <a:p>
                      <a:pPr algn="ctr"/>
                      <a:r>
                        <a:rPr lang="en-US" dirty="0"/>
                        <a:t>23</a:t>
                      </a:r>
                      <a:endParaRPr lang="en-IN" dirty="0"/>
                    </a:p>
                  </a:txBody>
                  <a:tcPr anchor="ctr">
                    <a:solidFill>
                      <a:schemeClr val="accent6">
                        <a:lumMod val="20000"/>
                        <a:lumOff val="80000"/>
                      </a:schemeClr>
                    </a:solidFill>
                  </a:tcPr>
                </a:tc>
                <a:tc>
                  <a:txBody>
                    <a:bodyPr/>
                    <a:lstStyle/>
                    <a:p>
                      <a:pPr algn="ctr"/>
                      <a:r>
                        <a:rPr lang="en-US" dirty="0"/>
                        <a:t>23</a:t>
                      </a:r>
                      <a:endParaRPr lang="en-IN" dirty="0"/>
                    </a:p>
                  </a:txBody>
                  <a:tcPr anchor="ctr">
                    <a:solidFill>
                      <a:srgbClr val="FFCCFF"/>
                    </a:solidFill>
                  </a:tcPr>
                </a:tc>
                <a:extLst>
                  <a:ext uri="{0D108BD9-81ED-4DB2-BD59-A6C34878D82A}">
                    <a16:rowId xmlns:a16="http://schemas.microsoft.com/office/drawing/2014/main" val="333092722"/>
                  </a:ext>
                </a:extLst>
              </a:tr>
            </a:tbl>
          </a:graphicData>
        </a:graphic>
      </p:graphicFrame>
    </p:spTree>
    <p:extLst>
      <p:ext uri="{BB962C8B-B14F-4D97-AF65-F5344CB8AC3E}">
        <p14:creationId xmlns:p14="http://schemas.microsoft.com/office/powerpoint/2010/main" val="286626397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1954381"/>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What are the top 5 important array functions used in coding problems?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to check whether two arrays are same or not?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to check if a given array is sorted in ascending order or not.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to merge two arrays into a single sorted array.</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to remove a specific element from an array.</a:t>
            </a: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Array Coding Problems Using Functions</a:t>
            </a:r>
            <a:endParaRPr lang="en-IN" b="1" dirty="0"/>
          </a:p>
        </p:txBody>
      </p:sp>
      <p:pic>
        <p:nvPicPr>
          <p:cNvPr id="5" name="Picture 4">
            <a:extLst>
              <a:ext uri="{FF2B5EF4-FFF2-40B4-BE49-F238E27FC236}">
                <a16:creationId xmlns:a16="http://schemas.microsoft.com/office/drawing/2014/main" id="{517DE35E-EB83-7003-1661-E37712C8D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206" y="1516555"/>
            <a:ext cx="636255" cy="253133"/>
          </a:xfrm>
          <a:prstGeom prst="rect">
            <a:avLst/>
          </a:prstGeom>
        </p:spPr>
      </p:pic>
      <p:pic>
        <p:nvPicPr>
          <p:cNvPr id="10" name="Picture 9">
            <a:extLst>
              <a:ext uri="{FF2B5EF4-FFF2-40B4-BE49-F238E27FC236}">
                <a16:creationId xmlns:a16="http://schemas.microsoft.com/office/drawing/2014/main" id="{DBDC7CC0-2A0F-AD76-2A10-A6EBB3E42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9975" y="2711213"/>
            <a:ext cx="636255" cy="253133"/>
          </a:xfrm>
          <a:prstGeom prst="rect">
            <a:avLst/>
          </a:prstGeom>
        </p:spPr>
      </p:pic>
      <p:pic>
        <p:nvPicPr>
          <p:cNvPr id="12" name="Picture 6" descr="Coding - Free computer icons">
            <a:extLst>
              <a:ext uri="{FF2B5EF4-FFF2-40B4-BE49-F238E27FC236}">
                <a16:creationId xmlns:a16="http://schemas.microsoft.com/office/drawing/2014/main" id="{606F9003-55B3-EE1D-F8B2-6A1580D105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4950" y="365597"/>
            <a:ext cx="720615" cy="7206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Best Leading IT and Language Training Academy | Topskilled">
            <a:extLst>
              <a:ext uri="{FF2B5EF4-FFF2-40B4-BE49-F238E27FC236}">
                <a16:creationId xmlns:a16="http://schemas.microsoft.com/office/drawing/2014/main" id="{1D5A4982-9C38-A458-E7A1-59AF38B086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0573" y="352173"/>
            <a:ext cx="720615" cy="797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790973"/>
      </p:ext>
    </p:extLst>
  </p:cSld>
  <p:clrMapOvr>
    <a:overrideClrMapping bg1="dk1" tx1="lt1" bg2="dk2" tx2="lt2" accent1="accent1" accent2="accent2" accent3="accent3" accent4="accent4" accent5="accent5" accent6="accent6" hlink="hlink" folHlink="folHlink"/>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What are the top </a:t>
            </a:r>
            <a:r>
              <a:rPr lang="en-US" sz="2400" b="1" dirty="0">
                <a:solidFill>
                  <a:srgbClr val="FFFF00"/>
                </a:solidFill>
                <a:ea typeface="+mn-ea"/>
                <a:cs typeface="+mn-cs"/>
              </a:rPr>
              <a:t>5 important array functions</a:t>
            </a:r>
            <a:r>
              <a:rPr lang="en-US" sz="2400" b="1" dirty="0">
                <a:solidFill>
                  <a:schemeClr val="bg1"/>
                </a:solidFill>
                <a:ea typeface="+mn-ea"/>
                <a:cs typeface="+mn-cs"/>
              </a:rPr>
              <a:t> used in coding problems?</a:t>
            </a:r>
            <a:endParaRPr lang="en-IN" sz="2400" b="1" dirty="0">
              <a:solidFill>
                <a:schemeClr val="bg1"/>
              </a:solidFill>
            </a:endParaRPr>
          </a:p>
        </p:txBody>
      </p:sp>
      <p:sp>
        <p:nvSpPr>
          <p:cNvPr id="5" name="Rectangle 4">
            <a:extLst>
              <a:ext uri="{FF2B5EF4-FFF2-40B4-BE49-F238E27FC236}">
                <a16:creationId xmlns:a16="http://schemas.microsoft.com/office/drawing/2014/main" id="{E4A44720-51F6-E1D1-2882-89612CA69788}"/>
              </a:ext>
            </a:extLst>
          </p:cNvPr>
          <p:cNvSpPr/>
          <p:nvPr/>
        </p:nvSpPr>
        <p:spPr>
          <a:xfrm>
            <a:off x="4165600" y="968830"/>
            <a:ext cx="7943436" cy="578868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ArrayMethodsExample1</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4</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Initializing an array</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arrayStr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Join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Convert array to a string</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arrayStr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5, 3, 1, 4, 2</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Sort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Sort the array in ascending order</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Join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1, 2, 3, 4, 5</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Reverse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Reverses the array</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Join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5, 4, 3, 2, 1</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Fill</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Fill the array with a specific value</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Join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1, 1, 1, 1, 1</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4</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Reinitialize the array</a:t>
            </a: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Copy the array to a new array of specified length</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newArray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7</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Copy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newArray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Length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Join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newArray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5, 3, 1, 4, 2, 0, 0</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pic>
        <p:nvPicPr>
          <p:cNvPr id="6" name="Picture 5">
            <a:extLst>
              <a:ext uri="{FF2B5EF4-FFF2-40B4-BE49-F238E27FC236}">
                <a16:creationId xmlns:a16="http://schemas.microsoft.com/office/drawing/2014/main" id="{50A57709-A9FD-0477-9FD7-DCCDC485F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0540" y="287453"/>
            <a:ext cx="914784" cy="363946"/>
          </a:xfrm>
          <a:prstGeom prst="rect">
            <a:avLst/>
          </a:prstGeom>
        </p:spPr>
      </p:pic>
      <p:graphicFrame>
        <p:nvGraphicFramePr>
          <p:cNvPr id="7" name="Diagram 6">
            <a:extLst>
              <a:ext uri="{FF2B5EF4-FFF2-40B4-BE49-F238E27FC236}">
                <a16:creationId xmlns:a16="http://schemas.microsoft.com/office/drawing/2014/main" id="{876B52C5-5C0D-AEC1-E037-11805ED9CF70}"/>
              </a:ext>
            </a:extLst>
          </p:cNvPr>
          <p:cNvGraphicFramePr/>
          <p:nvPr/>
        </p:nvGraphicFramePr>
        <p:xfrm>
          <a:off x="355694" y="973514"/>
          <a:ext cx="3245025" cy="49109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4" descr="Best Leading IT and Language Training Academy | Topskilled">
            <a:extLst>
              <a:ext uri="{FF2B5EF4-FFF2-40B4-BE49-F238E27FC236}">
                <a16:creationId xmlns:a16="http://schemas.microsoft.com/office/drawing/2014/main" id="{FD250C92-85B0-6497-7D0C-B0DE577997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50272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Write a function to check </a:t>
            </a:r>
            <a:r>
              <a:rPr lang="en-US" sz="2400" b="1" dirty="0">
                <a:solidFill>
                  <a:srgbClr val="FFFF00"/>
                </a:solidFill>
                <a:ea typeface="+mn-ea"/>
                <a:cs typeface="+mn-cs"/>
              </a:rPr>
              <a:t>whether two arrays are same or not</a:t>
            </a:r>
            <a:r>
              <a:rPr lang="en-US" sz="2400" b="1" dirty="0">
                <a:solidFill>
                  <a:schemeClr val="bg1"/>
                </a:solidFill>
                <a:ea typeface="+mn-ea"/>
                <a:cs typeface="+mn-cs"/>
              </a:rPr>
              <a:t>?</a:t>
            </a:r>
            <a:endParaRPr lang="en-IN" sz="2400" b="1" dirty="0">
              <a:solidFill>
                <a:schemeClr val="bg1"/>
              </a:solidFill>
            </a:endParaRPr>
          </a:p>
        </p:txBody>
      </p:sp>
      <p:sp>
        <p:nvSpPr>
          <p:cNvPr id="5" name="Rectangle 4">
            <a:extLst>
              <a:ext uri="{FF2B5EF4-FFF2-40B4-BE49-F238E27FC236}">
                <a16:creationId xmlns:a16="http://schemas.microsoft.com/office/drawing/2014/main" id="{E4A44720-51F6-E1D1-2882-89612CA69788}"/>
              </a:ext>
            </a:extLst>
          </p:cNvPr>
          <p:cNvSpPr/>
          <p:nvPr/>
        </p:nvSpPr>
        <p:spPr>
          <a:xfrm>
            <a:off x="4837815" y="978985"/>
            <a:ext cx="6484544" cy="299357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CompareArrays</a:t>
            </a:r>
            <a:endPar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array1</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9</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6</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array2</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9</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6</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6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6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6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array1</a:t>
            </a:r>
            <a:r>
              <a:rPr kumimoji="0" lang="en-IN" sz="16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6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SequenceEqual</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6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array2</a:t>
            </a: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Output: true</a:t>
            </a:r>
            <a:endPar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sp>
        <p:nvSpPr>
          <p:cNvPr id="6" name="Rectangle 5">
            <a:extLst>
              <a:ext uri="{FF2B5EF4-FFF2-40B4-BE49-F238E27FC236}">
                <a16:creationId xmlns:a16="http://schemas.microsoft.com/office/drawing/2014/main" id="{6C1A9451-25CB-1E4A-8A3E-45B78D1A773F}"/>
              </a:ext>
            </a:extLst>
          </p:cNvPr>
          <p:cNvSpPr/>
          <p:nvPr/>
        </p:nvSpPr>
        <p:spPr>
          <a:xfrm>
            <a:off x="355694" y="1006966"/>
            <a:ext cx="3663414" cy="1215239"/>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Tip: Knowing important A</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rray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class methods is beneficial for solving coding problems.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3147B937-40E9-F77E-B544-29312BF0FB90}"/>
              </a:ext>
            </a:extLst>
          </p:cNvPr>
          <p:cNvCxnSpPr>
            <a:cxnSpLocks/>
            <a:endCxn id="6" idx="3"/>
          </p:cNvCxnSpPr>
          <p:nvPr/>
        </p:nvCxnSpPr>
        <p:spPr>
          <a:xfrm flipH="1" flipV="1">
            <a:off x="4019108" y="1614586"/>
            <a:ext cx="4677852" cy="12152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4" descr="Best Leading IT and Language Training Academy | Topskilled">
            <a:extLst>
              <a:ext uri="{FF2B5EF4-FFF2-40B4-BE49-F238E27FC236}">
                <a16:creationId xmlns:a16="http://schemas.microsoft.com/office/drawing/2014/main" id="{AD2A3B87-ACD3-0F98-239E-7248634E36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48981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Write a function to check if a given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n-ea"/>
                <a:cs typeface="+mn-cs"/>
              </a:rPr>
              <a:t>array is sorted </a:t>
            </a:r>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in ascending order or not.</a:t>
            </a:r>
            <a:endParaRPr lang="en-IN" sz="2400" b="1" dirty="0">
              <a:solidFill>
                <a:schemeClr val="bg1"/>
              </a:solidFill>
            </a:endParaRPr>
          </a:p>
        </p:txBody>
      </p:sp>
      <p:sp>
        <p:nvSpPr>
          <p:cNvPr id="7" name="Rectangle 6">
            <a:extLst>
              <a:ext uri="{FF2B5EF4-FFF2-40B4-BE49-F238E27FC236}">
                <a16:creationId xmlns:a16="http://schemas.microsoft.com/office/drawing/2014/main" id="{D88FDBC9-3555-AF27-21FF-915ABD023817}"/>
              </a:ext>
            </a:extLst>
          </p:cNvPr>
          <p:cNvSpPr/>
          <p:nvPr/>
        </p:nvSpPr>
        <p:spPr>
          <a:xfrm>
            <a:off x="5943600" y="1116519"/>
            <a:ext cx="5853292" cy="531476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CheckIfArraySorted</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4</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IsSorted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true</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bool</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IsSorted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Iterate through the array to extract each element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Length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Check if current element is greater than next element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&gt;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false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true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sp>
        <p:nvSpPr>
          <p:cNvPr id="8" name="Rectangle 7">
            <a:extLst>
              <a:ext uri="{FF2B5EF4-FFF2-40B4-BE49-F238E27FC236}">
                <a16:creationId xmlns:a16="http://schemas.microsoft.com/office/drawing/2014/main" id="{126F8C00-2945-AE4E-E147-CB44D8C6F712}"/>
              </a:ext>
            </a:extLst>
          </p:cNvPr>
          <p:cNvSpPr/>
          <p:nvPr/>
        </p:nvSpPr>
        <p:spPr>
          <a:xfrm>
            <a:off x="486259" y="4660895"/>
            <a:ext cx="4855762" cy="1465886"/>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Don’t start code immediately. First read and understand the problem carefully and try to think about the input, output and the simplest logic to solve it.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2" name="Table 11">
            <a:extLst>
              <a:ext uri="{FF2B5EF4-FFF2-40B4-BE49-F238E27FC236}">
                <a16:creationId xmlns:a16="http://schemas.microsoft.com/office/drawing/2014/main" id="{1E747A21-A4C0-B1AD-F7E2-2730F875917B}"/>
              </a:ext>
            </a:extLst>
          </p:cNvPr>
          <p:cNvGraphicFramePr>
            <a:graphicFrameLocks noGrp="1"/>
          </p:cNvGraphicFramePr>
          <p:nvPr/>
        </p:nvGraphicFramePr>
        <p:xfrm>
          <a:off x="1591449" y="1249822"/>
          <a:ext cx="3128510" cy="365760"/>
        </p:xfrm>
        <a:graphic>
          <a:graphicData uri="http://schemas.openxmlformats.org/drawingml/2006/table">
            <a:tbl>
              <a:tblPr firstRow="1" bandRow="1">
                <a:tableStyleId>{BDBED569-4797-4DF1-A0F4-6AAB3CD982D8}</a:tableStyleId>
              </a:tblPr>
              <a:tblGrid>
                <a:gridCol w="625702">
                  <a:extLst>
                    <a:ext uri="{9D8B030D-6E8A-4147-A177-3AD203B41FA5}">
                      <a16:colId xmlns:a16="http://schemas.microsoft.com/office/drawing/2014/main" val="1042581215"/>
                    </a:ext>
                  </a:extLst>
                </a:gridCol>
                <a:gridCol w="625702">
                  <a:extLst>
                    <a:ext uri="{9D8B030D-6E8A-4147-A177-3AD203B41FA5}">
                      <a16:colId xmlns:a16="http://schemas.microsoft.com/office/drawing/2014/main" val="1055456683"/>
                    </a:ext>
                  </a:extLst>
                </a:gridCol>
                <a:gridCol w="625702">
                  <a:extLst>
                    <a:ext uri="{9D8B030D-6E8A-4147-A177-3AD203B41FA5}">
                      <a16:colId xmlns:a16="http://schemas.microsoft.com/office/drawing/2014/main" val="4267117164"/>
                    </a:ext>
                  </a:extLst>
                </a:gridCol>
                <a:gridCol w="625702">
                  <a:extLst>
                    <a:ext uri="{9D8B030D-6E8A-4147-A177-3AD203B41FA5}">
                      <a16:colId xmlns:a16="http://schemas.microsoft.com/office/drawing/2014/main" val="1787610018"/>
                    </a:ext>
                  </a:extLst>
                </a:gridCol>
                <a:gridCol w="625702">
                  <a:extLst>
                    <a:ext uri="{9D8B030D-6E8A-4147-A177-3AD203B41FA5}">
                      <a16:colId xmlns:a16="http://schemas.microsoft.com/office/drawing/2014/main" val="2635665585"/>
                    </a:ext>
                  </a:extLst>
                </a:gridCol>
              </a:tblGrid>
              <a:tr h="277753">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5</a:t>
                      </a:r>
                      <a:endParaRPr lang="en-IN" dirty="0"/>
                    </a:p>
                  </a:txBody>
                  <a:tcPr/>
                </a:tc>
                <a:extLst>
                  <a:ext uri="{0D108BD9-81ED-4DB2-BD59-A6C34878D82A}">
                    <a16:rowId xmlns:a16="http://schemas.microsoft.com/office/drawing/2014/main" val="2164270684"/>
                  </a:ext>
                </a:extLst>
              </a:tr>
            </a:tbl>
          </a:graphicData>
        </a:graphic>
      </p:graphicFrame>
      <p:sp>
        <p:nvSpPr>
          <p:cNvPr id="13" name="TextBox 12">
            <a:extLst>
              <a:ext uri="{FF2B5EF4-FFF2-40B4-BE49-F238E27FC236}">
                <a16:creationId xmlns:a16="http://schemas.microsoft.com/office/drawing/2014/main" id="{AD8785F2-3598-55FA-DB46-09F4AA1E3938}"/>
              </a:ext>
            </a:extLst>
          </p:cNvPr>
          <p:cNvSpPr txBox="1"/>
          <p:nvPr/>
        </p:nvSpPr>
        <p:spPr>
          <a:xfrm>
            <a:off x="429369" y="1258604"/>
            <a:ext cx="11087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numbers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Arrow: Down 13">
            <a:extLst>
              <a:ext uri="{FF2B5EF4-FFF2-40B4-BE49-F238E27FC236}">
                <a16:creationId xmlns:a16="http://schemas.microsoft.com/office/drawing/2014/main" id="{69CAD58B-FB6D-F3C5-50BF-B62120E33F46}"/>
              </a:ext>
            </a:extLst>
          </p:cNvPr>
          <p:cNvSpPr/>
          <p:nvPr/>
        </p:nvSpPr>
        <p:spPr>
          <a:xfrm>
            <a:off x="2833354" y="1930728"/>
            <a:ext cx="397904" cy="374414"/>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AD89038F-1A73-A592-AFA9-F3981352E90E}"/>
              </a:ext>
            </a:extLst>
          </p:cNvPr>
          <p:cNvSpPr/>
          <p:nvPr/>
        </p:nvSpPr>
        <p:spPr>
          <a:xfrm>
            <a:off x="1569694" y="3755525"/>
            <a:ext cx="3150263" cy="365786"/>
          </a:xfrm>
          <a:prstGeom prst="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true (sorted)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60960CFE-EB8C-4896-AFBF-D1B6AA093DCC}"/>
              </a:ext>
            </a:extLst>
          </p:cNvPr>
          <p:cNvSpPr txBox="1"/>
          <p:nvPr/>
        </p:nvSpPr>
        <p:spPr>
          <a:xfrm>
            <a:off x="425691" y="2834084"/>
            <a:ext cx="10133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compare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8" name="Table 17">
            <a:extLst>
              <a:ext uri="{FF2B5EF4-FFF2-40B4-BE49-F238E27FC236}">
                <a16:creationId xmlns:a16="http://schemas.microsoft.com/office/drawing/2014/main" id="{1FEA1422-3686-C15F-DED5-E720A29672E4}"/>
              </a:ext>
            </a:extLst>
          </p:cNvPr>
          <p:cNvGraphicFramePr>
            <a:graphicFrameLocks noGrp="1"/>
          </p:cNvGraphicFramePr>
          <p:nvPr/>
        </p:nvGraphicFramePr>
        <p:xfrm>
          <a:off x="1569695" y="2394848"/>
          <a:ext cx="3150264" cy="878472"/>
        </p:xfrm>
        <a:graphic>
          <a:graphicData uri="http://schemas.openxmlformats.org/drawingml/2006/table">
            <a:tbl>
              <a:tblPr firstRow="1" bandRow="1">
                <a:tableStyleId>{5DA37D80-6434-44D0-A028-1B22A696006F}</a:tableStyleId>
              </a:tblPr>
              <a:tblGrid>
                <a:gridCol w="787566">
                  <a:extLst>
                    <a:ext uri="{9D8B030D-6E8A-4147-A177-3AD203B41FA5}">
                      <a16:colId xmlns:a16="http://schemas.microsoft.com/office/drawing/2014/main" val="806146989"/>
                    </a:ext>
                  </a:extLst>
                </a:gridCol>
                <a:gridCol w="787566">
                  <a:extLst>
                    <a:ext uri="{9D8B030D-6E8A-4147-A177-3AD203B41FA5}">
                      <a16:colId xmlns:a16="http://schemas.microsoft.com/office/drawing/2014/main" val="1042581215"/>
                    </a:ext>
                  </a:extLst>
                </a:gridCol>
                <a:gridCol w="787566">
                  <a:extLst>
                    <a:ext uri="{9D8B030D-6E8A-4147-A177-3AD203B41FA5}">
                      <a16:colId xmlns:a16="http://schemas.microsoft.com/office/drawing/2014/main" val="1055456683"/>
                    </a:ext>
                  </a:extLst>
                </a:gridCol>
                <a:gridCol w="787566">
                  <a:extLst>
                    <a:ext uri="{9D8B030D-6E8A-4147-A177-3AD203B41FA5}">
                      <a16:colId xmlns:a16="http://schemas.microsoft.com/office/drawing/2014/main" val="4267117164"/>
                    </a:ext>
                  </a:extLst>
                </a:gridCol>
              </a:tblGrid>
              <a:tr h="439236">
                <a:tc>
                  <a:txBody>
                    <a:bodyPr/>
                    <a:lstStyle/>
                    <a:p>
                      <a:pPr algn="ctr"/>
                      <a:r>
                        <a:rPr lang="en-US" b="0" dirty="0"/>
                        <a:t>false</a:t>
                      </a:r>
                      <a:endParaRPr lang="en-IN" b="0" dirty="0"/>
                    </a:p>
                  </a:txBody>
                  <a:tcPr anchor="ctr">
                    <a:solidFill>
                      <a:srgbClr val="FFCCFF">
                        <a:alpha val="20000"/>
                      </a:srgbClr>
                    </a:solidFill>
                  </a:tcPr>
                </a:tc>
                <a:tc>
                  <a:txBody>
                    <a:bodyPr/>
                    <a:lstStyle/>
                    <a:p>
                      <a:pPr algn="ctr"/>
                      <a:r>
                        <a:rPr lang="en-US" b="0" dirty="0"/>
                        <a:t>false</a:t>
                      </a:r>
                      <a:endParaRPr lang="en-IN" b="0" dirty="0"/>
                    </a:p>
                  </a:txBody>
                  <a:tcPr anchor="ctr">
                    <a:solidFill>
                      <a:srgbClr val="FFCCFF">
                        <a:alpha val="20000"/>
                      </a:srgbClr>
                    </a:solidFill>
                  </a:tcPr>
                </a:tc>
                <a:tc>
                  <a:txBody>
                    <a:bodyPr/>
                    <a:lstStyle/>
                    <a:p>
                      <a:pPr algn="ctr"/>
                      <a:r>
                        <a:rPr lang="en-US" b="0" dirty="0"/>
                        <a:t>false</a:t>
                      </a:r>
                      <a:endParaRPr lang="en-IN" b="0" dirty="0"/>
                    </a:p>
                  </a:txBody>
                  <a:tcPr anchor="ctr">
                    <a:solidFill>
                      <a:srgbClr val="FFCCFF">
                        <a:alpha val="20000"/>
                      </a:srgbClr>
                    </a:solidFill>
                  </a:tcPr>
                </a:tc>
                <a:tc>
                  <a:txBody>
                    <a:bodyPr/>
                    <a:lstStyle/>
                    <a:p>
                      <a:pPr algn="ctr"/>
                      <a:r>
                        <a:rPr lang="en-US" b="0" dirty="0"/>
                        <a:t>false</a:t>
                      </a:r>
                      <a:endParaRPr lang="en-IN" b="0" dirty="0"/>
                    </a:p>
                  </a:txBody>
                  <a:tcPr anchor="ctr">
                    <a:solidFill>
                      <a:srgbClr val="FFCCFF">
                        <a:alpha val="20000"/>
                      </a:srgbClr>
                    </a:solidFill>
                  </a:tcPr>
                </a:tc>
                <a:extLst>
                  <a:ext uri="{0D108BD9-81ED-4DB2-BD59-A6C34878D82A}">
                    <a16:rowId xmlns:a16="http://schemas.microsoft.com/office/drawing/2014/main" val="128700415"/>
                  </a:ext>
                </a:extLst>
              </a:tr>
              <a:tr h="439236">
                <a:tc>
                  <a:txBody>
                    <a:bodyPr/>
                    <a:lstStyle/>
                    <a:p>
                      <a:pPr algn="ctr"/>
                      <a:r>
                        <a:rPr lang="en-US" dirty="0"/>
                        <a:t>1&gt;2</a:t>
                      </a:r>
                      <a:endParaRPr lang="en-IN" dirty="0"/>
                    </a:p>
                  </a:txBody>
                  <a:tcPr anchor="ctr">
                    <a:solidFill>
                      <a:schemeClr val="accent1">
                        <a:lumMod val="20000"/>
                        <a:lumOff val="80000"/>
                        <a:alpha val="20000"/>
                      </a:schemeClr>
                    </a:solidFill>
                  </a:tcPr>
                </a:tc>
                <a:tc>
                  <a:txBody>
                    <a:bodyPr/>
                    <a:lstStyle/>
                    <a:p>
                      <a:pPr algn="ctr"/>
                      <a:r>
                        <a:rPr lang="en-US" dirty="0"/>
                        <a:t>2&gt;3</a:t>
                      </a:r>
                      <a:endParaRPr lang="en-IN" dirty="0"/>
                    </a:p>
                  </a:txBody>
                  <a:tcPr anchor="ctr">
                    <a:solidFill>
                      <a:schemeClr val="accent1">
                        <a:lumMod val="20000"/>
                        <a:lumOff val="80000"/>
                        <a:alpha val="20000"/>
                      </a:schemeClr>
                    </a:solidFill>
                  </a:tcPr>
                </a:tc>
                <a:tc>
                  <a:txBody>
                    <a:bodyPr/>
                    <a:lstStyle/>
                    <a:p>
                      <a:pPr algn="ctr"/>
                      <a:r>
                        <a:rPr lang="en-US" dirty="0"/>
                        <a:t>3&gt;4</a:t>
                      </a:r>
                      <a:endParaRPr lang="en-IN" dirty="0"/>
                    </a:p>
                  </a:txBody>
                  <a:tcPr anchor="ctr">
                    <a:solidFill>
                      <a:schemeClr val="accent1">
                        <a:lumMod val="20000"/>
                        <a:lumOff val="80000"/>
                        <a:alpha val="20000"/>
                      </a:schemeClr>
                    </a:solidFill>
                  </a:tcPr>
                </a:tc>
                <a:tc>
                  <a:txBody>
                    <a:bodyPr/>
                    <a:lstStyle/>
                    <a:p>
                      <a:pPr algn="ctr"/>
                      <a:r>
                        <a:rPr lang="en-US" dirty="0"/>
                        <a:t>4&gt;5</a:t>
                      </a:r>
                      <a:endParaRPr lang="en-IN" dirty="0"/>
                    </a:p>
                  </a:txBody>
                  <a:tcPr anchor="ctr">
                    <a:solidFill>
                      <a:schemeClr val="accent1">
                        <a:lumMod val="20000"/>
                        <a:lumOff val="80000"/>
                        <a:alpha val="20000"/>
                      </a:schemeClr>
                    </a:solidFill>
                  </a:tcPr>
                </a:tc>
                <a:extLst>
                  <a:ext uri="{0D108BD9-81ED-4DB2-BD59-A6C34878D82A}">
                    <a16:rowId xmlns:a16="http://schemas.microsoft.com/office/drawing/2014/main" val="2164270684"/>
                  </a:ext>
                </a:extLst>
              </a:tr>
            </a:tbl>
          </a:graphicData>
        </a:graphic>
      </p:graphicFrame>
      <p:sp>
        <p:nvSpPr>
          <p:cNvPr id="22" name="Arrow: Down 21">
            <a:extLst>
              <a:ext uri="{FF2B5EF4-FFF2-40B4-BE49-F238E27FC236}">
                <a16:creationId xmlns:a16="http://schemas.microsoft.com/office/drawing/2014/main" id="{29F165AC-2F78-84AB-A63A-786F6FD665D2}"/>
              </a:ext>
            </a:extLst>
          </p:cNvPr>
          <p:cNvSpPr/>
          <p:nvPr/>
        </p:nvSpPr>
        <p:spPr>
          <a:xfrm>
            <a:off x="2834635" y="3344114"/>
            <a:ext cx="397904" cy="374414"/>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1DCC837E-95A0-258B-6C50-0334BB80CE25}"/>
              </a:ext>
            </a:extLst>
          </p:cNvPr>
          <p:cNvSpPr/>
          <p:nvPr/>
        </p:nvSpPr>
        <p:spPr>
          <a:xfrm>
            <a:off x="1838297" y="1620681"/>
            <a:ext cx="567627" cy="240160"/>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7851AD7B-5248-D31A-E557-5C8642AF5EBD}"/>
              </a:ext>
            </a:extLst>
          </p:cNvPr>
          <p:cNvSpPr/>
          <p:nvPr/>
        </p:nvSpPr>
        <p:spPr>
          <a:xfrm>
            <a:off x="2460095" y="1620681"/>
            <a:ext cx="567627" cy="240160"/>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3BFEB65B-DEFE-6FEE-03E3-FD99F40DA7A3}"/>
              </a:ext>
            </a:extLst>
          </p:cNvPr>
          <p:cNvSpPr/>
          <p:nvPr/>
        </p:nvSpPr>
        <p:spPr>
          <a:xfrm>
            <a:off x="3110322" y="1620681"/>
            <a:ext cx="567627" cy="240160"/>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20BFBCF0-9D9C-D894-1356-7CDE1E272F62}"/>
              </a:ext>
            </a:extLst>
          </p:cNvPr>
          <p:cNvSpPr/>
          <p:nvPr/>
        </p:nvSpPr>
        <p:spPr>
          <a:xfrm>
            <a:off x="3866310" y="1620681"/>
            <a:ext cx="567627" cy="240160"/>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Best Leading IT and Language Training Academy | Topskilled">
            <a:extLst>
              <a:ext uri="{FF2B5EF4-FFF2-40B4-BE49-F238E27FC236}">
                <a16:creationId xmlns:a16="http://schemas.microsoft.com/office/drawing/2014/main" id="{868B7601-8F58-1104-1D9D-61395BD05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76945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Write a function to merge two arrays into a </a:t>
            </a:r>
            <a:r>
              <a:rPr lang="en-US" sz="2400" b="1" dirty="0">
                <a:solidFill>
                  <a:srgbClr val="FFFF00"/>
                </a:solidFill>
                <a:ea typeface="+mn-ea"/>
                <a:cs typeface="+mn-cs"/>
              </a:rPr>
              <a:t>single sorted array</a:t>
            </a:r>
            <a:r>
              <a:rPr lang="en-US" sz="2400" b="1" dirty="0">
                <a:solidFill>
                  <a:schemeClr val="bg1"/>
                </a:solidFill>
                <a:ea typeface="+mn-ea"/>
                <a:cs typeface="+mn-cs"/>
              </a:rPr>
              <a:t>.</a:t>
            </a:r>
            <a:endParaRPr lang="en-IN" sz="2400" b="1" dirty="0">
              <a:solidFill>
                <a:schemeClr val="bg1"/>
              </a:solidFill>
            </a:endParaRPr>
          </a:p>
        </p:txBody>
      </p:sp>
      <p:sp>
        <p:nvSpPr>
          <p:cNvPr id="7" name="Rectangle 6">
            <a:extLst>
              <a:ext uri="{FF2B5EF4-FFF2-40B4-BE49-F238E27FC236}">
                <a16:creationId xmlns:a16="http://schemas.microsoft.com/office/drawing/2014/main" id="{D88FDBC9-3555-AF27-21FF-915ABD023817}"/>
              </a:ext>
            </a:extLst>
          </p:cNvPr>
          <p:cNvSpPr/>
          <p:nvPr/>
        </p:nvSpPr>
        <p:spPr>
          <a:xfrm>
            <a:off x="5213015" y="903681"/>
            <a:ext cx="6882392" cy="593801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MergeAndSortArrays</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4</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8</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7</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6</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mergedArray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MergeAndSort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Join</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mergedArray</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Output: [1, 2, 3, 4, 5, 6, 7, 8]</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MergeAndSort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len1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array1</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Length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len2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array2</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Length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mergedArray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len1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len2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Create a new array</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Copy elements from first array</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Copy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mergedArray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len1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Copy elements from second array</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Copy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mergedArray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len1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len2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Sort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mergedArray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Sort the merged array</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mergedArray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graphicFrame>
        <p:nvGraphicFramePr>
          <p:cNvPr id="6" name="Table 5">
            <a:extLst>
              <a:ext uri="{FF2B5EF4-FFF2-40B4-BE49-F238E27FC236}">
                <a16:creationId xmlns:a16="http://schemas.microsoft.com/office/drawing/2014/main" id="{4C009972-BE86-6F31-C85F-02CE1DF7CF27}"/>
              </a:ext>
            </a:extLst>
          </p:cNvPr>
          <p:cNvGraphicFramePr>
            <a:graphicFrameLocks noGrp="1"/>
          </p:cNvGraphicFramePr>
          <p:nvPr/>
        </p:nvGraphicFramePr>
        <p:xfrm>
          <a:off x="766795" y="1328465"/>
          <a:ext cx="1544940" cy="731520"/>
        </p:xfrm>
        <a:graphic>
          <a:graphicData uri="http://schemas.openxmlformats.org/drawingml/2006/table">
            <a:tbl>
              <a:tblPr firstRow="1" bandRow="1">
                <a:tableStyleId>{BDBED569-4797-4DF1-A0F4-6AAB3CD982D8}</a:tableStyleId>
              </a:tblPr>
              <a:tblGrid>
                <a:gridCol w="386235">
                  <a:extLst>
                    <a:ext uri="{9D8B030D-6E8A-4147-A177-3AD203B41FA5}">
                      <a16:colId xmlns:a16="http://schemas.microsoft.com/office/drawing/2014/main" val="1042581215"/>
                    </a:ext>
                  </a:extLst>
                </a:gridCol>
                <a:gridCol w="386235">
                  <a:extLst>
                    <a:ext uri="{9D8B030D-6E8A-4147-A177-3AD203B41FA5}">
                      <a16:colId xmlns:a16="http://schemas.microsoft.com/office/drawing/2014/main" val="1055456683"/>
                    </a:ext>
                  </a:extLst>
                </a:gridCol>
                <a:gridCol w="386235">
                  <a:extLst>
                    <a:ext uri="{9D8B030D-6E8A-4147-A177-3AD203B41FA5}">
                      <a16:colId xmlns:a16="http://schemas.microsoft.com/office/drawing/2014/main" val="4267117164"/>
                    </a:ext>
                  </a:extLst>
                </a:gridCol>
                <a:gridCol w="386235">
                  <a:extLst>
                    <a:ext uri="{9D8B030D-6E8A-4147-A177-3AD203B41FA5}">
                      <a16:colId xmlns:a16="http://schemas.microsoft.com/office/drawing/2014/main" val="1787610018"/>
                    </a:ext>
                  </a:extLst>
                </a:gridCol>
              </a:tblGrid>
              <a:tr h="300319">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2589846729"/>
                  </a:ext>
                </a:extLst>
              </a:tr>
              <a:tr h="300319">
                <a:tc>
                  <a:txBody>
                    <a:bodyPr/>
                    <a:lstStyle/>
                    <a:p>
                      <a:pPr algn="ctr"/>
                      <a:r>
                        <a:rPr lang="en-US" dirty="0"/>
                        <a:t>3</a:t>
                      </a:r>
                      <a:endParaRPr lang="en-IN" dirty="0"/>
                    </a:p>
                  </a:txBody>
                  <a:tcPr/>
                </a:tc>
                <a:tc>
                  <a:txBody>
                    <a:bodyPr/>
                    <a:lstStyle/>
                    <a:p>
                      <a:pPr algn="ctr"/>
                      <a:r>
                        <a:rPr lang="en-US" dirty="0"/>
                        <a:t>5</a:t>
                      </a:r>
                      <a:endParaRPr lang="en-IN" dirty="0"/>
                    </a:p>
                  </a:txBody>
                  <a:tcPr/>
                </a:tc>
                <a:tc>
                  <a:txBody>
                    <a:bodyPr/>
                    <a:lstStyle/>
                    <a:p>
                      <a:pPr algn="ctr"/>
                      <a:r>
                        <a:rPr lang="en-US" dirty="0"/>
                        <a:t>1</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2164270684"/>
                  </a:ext>
                </a:extLst>
              </a:tr>
            </a:tbl>
          </a:graphicData>
        </a:graphic>
      </p:graphicFrame>
      <p:graphicFrame>
        <p:nvGraphicFramePr>
          <p:cNvPr id="8" name="Table 7">
            <a:extLst>
              <a:ext uri="{FF2B5EF4-FFF2-40B4-BE49-F238E27FC236}">
                <a16:creationId xmlns:a16="http://schemas.microsoft.com/office/drawing/2014/main" id="{A5CBCBE2-FEFF-7F6C-E276-87671BD9D36B}"/>
              </a:ext>
            </a:extLst>
          </p:cNvPr>
          <p:cNvGraphicFramePr>
            <a:graphicFrameLocks noGrp="1"/>
          </p:cNvGraphicFramePr>
          <p:nvPr/>
        </p:nvGraphicFramePr>
        <p:xfrm>
          <a:off x="2848760" y="1343162"/>
          <a:ext cx="1544940" cy="731520"/>
        </p:xfrm>
        <a:graphic>
          <a:graphicData uri="http://schemas.openxmlformats.org/drawingml/2006/table">
            <a:tbl>
              <a:tblPr firstRow="1" bandRow="1">
                <a:tableStyleId>{BDBED569-4797-4DF1-A0F4-6AAB3CD982D8}</a:tableStyleId>
              </a:tblPr>
              <a:tblGrid>
                <a:gridCol w="386235">
                  <a:extLst>
                    <a:ext uri="{9D8B030D-6E8A-4147-A177-3AD203B41FA5}">
                      <a16:colId xmlns:a16="http://schemas.microsoft.com/office/drawing/2014/main" val="1042581215"/>
                    </a:ext>
                  </a:extLst>
                </a:gridCol>
                <a:gridCol w="386235">
                  <a:extLst>
                    <a:ext uri="{9D8B030D-6E8A-4147-A177-3AD203B41FA5}">
                      <a16:colId xmlns:a16="http://schemas.microsoft.com/office/drawing/2014/main" val="1055456683"/>
                    </a:ext>
                  </a:extLst>
                </a:gridCol>
                <a:gridCol w="386235">
                  <a:extLst>
                    <a:ext uri="{9D8B030D-6E8A-4147-A177-3AD203B41FA5}">
                      <a16:colId xmlns:a16="http://schemas.microsoft.com/office/drawing/2014/main" val="4267117164"/>
                    </a:ext>
                  </a:extLst>
                </a:gridCol>
                <a:gridCol w="386235">
                  <a:extLst>
                    <a:ext uri="{9D8B030D-6E8A-4147-A177-3AD203B41FA5}">
                      <a16:colId xmlns:a16="http://schemas.microsoft.com/office/drawing/2014/main" val="1787610018"/>
                    </a:ext>
                  </a:extLst>
                </a:gridCol>
              </a:tblGrid>
              <a:tr h="300319">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2589846729"/>
                  </a:ext>
                </a:extLst>
              </a:tr>
              <a:tr h="300319">
                <a:tc>
                  <a:txBody>
                    <a:bodyPr/>
                    <a:lstStyle/>
                    <a:p>
                      <a:pPr algn="ctr"/>
                      <a:r>
                        <a:rPr lang="en-US" dirty="0"/>
                        <a:t>8</a:t>
                      </a:r>
                      <a:endParaRPr lang="en-IN" dirty="0"/>
                    </a:p>
                  </a:txBody>
                  <a:tcPr/>
                </a:tc>
                <a:tc>
                  <a:txBody>
                    <a:bodyPr/>
                    <a:lstStyle/>
                    <a:p>
                      <a:pPr algn="ctr"/>
                      <a:r>
                        <a:rPr lang="en-US" dirty="0"/>
                        <a:t>2</a:t>
                      </a:r>
                      <a:endParaRPr lang="en-IN" dirty="0"/>
                    </a:p>
                  </a:txBody>
                  <a:tcPr/>
                </a:tc>
                <a:tc>
                  <a:txBody>
                    <a:bodyPr/>
                    <a:lstStyle/>
                    <a:p>
                      <a:pPr algn="ctr"/>
                      <a:r>
                        <a:rPr lang="en-US" dirty="0"/>
                        <a:t>7</a:t>
                      </a:r>
                      <a:endParaRPr lang="en-IN" dirty="0"/>
                    </a:p>
                  </a:txBody>
                  <a:tcPr/>
                </a:tc>
                <a:tc>
                  <a:txBody>
                    <a:bodyPr/>
                    <a:lstStyle/>
                    <a:p>
                      <a:pPr algn="ctr"/>
                      <a:r>
                        <a:rPr lang="en-US" dirty="0"/>
                        <a:t>6</a:t>
                      </a:r>
                      <a:endParaRPr lang="en-IN" dirty="0"/>
                    </a:p>
                  </a:txBody>
                  <a:tcPr/>
                </a:tc>
                <a:extLst>
                  <a:ext uri="{0D108BD9-81ED-4DB2-BD59-A6C34878D82A}">
                    <a16:rowId xmlns:a16="http://schemas.microsoft.com/office/drawing/2014/main" val="2164270684"/>
                  </a:ext>
                </a:extLst>
              </a:tr>
            </a:tbl>
          </a:graphicData>
        </a:graphic>
      </p:graphicFrame>
      <p:sp>
        <p:nvSpPr>
          <p:cNvPr id="11" name="TextBox 10">
            <a:extLst>
              <a:ext uri="{FF2B5EF4-FFF2-40B4-BE49-F238E27FC236}">
                <a16:creationId xmlns:a16="http://schemas.microsoft.com/office/drawing/2014/main" id="{C7201F21-760F-67A0-DEA8-ECD976A35A77}"/>
              </a:ext>
            </a:extLst>
          </p:cNvPr>
          <p:cNvSpPr txBox="1"/>
          <p:nvPr/>
        </p:nvSpPr>
        <p:spPr>
          <a:xfrm>
            <a:off x="1191808" y="973565"/>
            <a:ext cx="92767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array1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0BA5EF62-F189-388B-8E54-A3D783A76052}"/>
              </a:ext>
            </a:extLst>
          </p:cNvPr>
          <p:cNvSpPr txBox="1"/>
          <p:nvPr/>
        </p:nvSpPr>
        <p:spPr>
          <a:xfrm>
            <a:off x="3298538" y="964599"/>
            <a:ext cx="92767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array2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Plus Sign 12">
            <a:extLst>
              <a:ext uri="{FF2B5EF4-FFF2-40B4-BE49-F238E27FC236}">
                <a16:creationId xmlns:a16="http://schemas.microsoft.com/office/drawing/2014/main" id="{F1973821-D067-921A-9C85-55FEDBA40868}"/>
              </a:ext>
            </a:extLst>
          </p:cNvPr>
          <p:cNvSpPr/>
          <p:nvPr/>
        </p:nvSpPr>
        <p:spPr>
          <a:xfrm>
            <a:off x="2421561" y="1534874"/>
            <a:ext cx="316679" cy="318701"/>
          </a:xfrm>
          <a:prstGeom prst="mathPlus">
            <a:avLst/>
          </a:prstGeom>
          <a:solidFill>
            <a:schemeClr val="accent4">
              <a:lumMod val="60000"/>
              <a:lumOff val="4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row: Down 13">
            <a:extLst>
              <a:ext uri="{FF2B5EF4-FFF2-40B4-BE49-F238E27FC236}">
                <a16:creationId xmlns:a16="http://schemas.microsoft.com/office/drawing/2014/main" id="{21A263FA-CCDB-EEF2-D326-E94226F0B90B}"/>
              </a:ext>
            </a:extLst>
          </p:cNvPr>
          <p:cNvSpPr/>
          <p:nvPr/>
        </p:nvSpPr>
        <p:spPr>
          <a:xfrm>
            <a:off x="2369571" y="2246984"/>
            <a:ext cx="397904" cy="27737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5" name="Table 14">
            <a:extLst>
              <a:ext uri="{FF2B5EF4-FFF2-40B4-BE49-F238E27FC236}">
                <a16:creationId xmlns:a16="http://schemas.microsoft.com/office/drawing/2014/main" id="{C745511E-6CAC-E7C2-4D75-825B4E963A5B}"/>
              </a:ext>
            </a:extLst>
          </p:cNvPr>
          <p:cNvGraphicFramePr>
            <a:graphicFrameLocks noGrp="1"/>
          </p:cNvGraphicFramePr>
          <p:nvPr/>
        </p:nvGraphicFramePr>
        <p:xfrm>
          <a:off x="1131714" y="3907598"/>
          <a:ext cx="3216794" cy="731520"/>
        </p:xfrm>
        <a:graphic>
          <a:graphicData uri="http://schemas.openxmlformats.org/drawingml/2006/table">
            <a:tbl>
              <a:tblPr firstRow="1" bandRow="1">
                <a:tableStyleId>{5DA37D80-6434-44D0-A028-1B22A696006F}</a:tableStyleId>
              </a:tblPr>
              <a:tblGrid>
                <a:gridCol w="409377">
                  <a:extLst>
                    <a:ext uri="{9D8B030D-6E8A-4147-A177-3AD203B41FA5}">
                      <a16:colId xmlns:a16="http://schemas.microsoft.com/office/drawing/2014/main" val="1042581215"/>
                    </a:ext>
                  </a:extLst>
                </a:gridCol>
                <a:gridCol w="409377">
                  <a:extLst>
                    <a:ext uri="{9D8B030D-6E8A-4147-A177-3AD203B41FA5}">
                      <a16:colId xmlns:a16="http://schemas.microsoft.com/office/drawing/2014/main" val="1055456683"/>
                    </a:ext>
                  </a:extLst>
                </a:gridCol>
                <a:gridCol w="409377">
                  <a:extLst>
                    <a:ext uri="{9D8B030D-6E8A-4147-A177-3AD203B41FA5}">
                      <a16:colId xmlns:a16="http://schemas.microsoft.com/office/drawing/2014/main" val="4267117164"/>
                    </a:ext>
                  </a:extLst>
                </a:gridCol>
                <a:gridCol w="409377">
                  <a:extLst>
                    <a:ext uri="{9D8B030D-6E8A-4147-A177-3AD203B41FA5}">
                      <a16:colId xmlns:a16="http://schemas.microsoft.com/office/drawing/2014/main" val="537293372"/>
                    </a:ext>
                  </a:extLst>
                </a:gridCol>
                <a:gridCol w="409377">
                  <a:extLst>
                    <a:ext uri="{9D8B030D-6E8A-4147-A177-3AD203B41FA5}">
                      <a16:colId xmlns:a16="http://schemas.microsoft.com/office/drawing/2014/main" val="261930077"/>
                    </a:ext>
                  </a:extLst>
                </a:gridCol>
                <a:gridCol w="409377">
                  <a:extLst>
                    <a:ext uri="{9D8B030D-6E8A-4147-A177-3AD203B41FA5}">
                      <a16:colId xmlns:a16="http://schemas.microsoft.com/office/drawing/2014/main" val="2537459239"/>
                    </a:ext>
                  </a:extLst>
                </a:gridCol>
                <a:gridCol w="409377">
                  <a:extLst>
                    <a:ext uri="{9D8B030D-6E8A-4147-A177-3AD203B41FA5}">
                      <a16:colId xmlns:a16="http://schemas.microsoft.com/office/drawing/2014/main" val="1354453126"/>
                    </a:ext>
                  </a:extLst>
                </a:gridCol>
                <a:gridCol w="351155">
                  <a:extLst>
                    <a:ext uri="{9D8B030D-6E8A-4147-A177-3AD203B41FA5}">
                      <a16:colId xmlns:a16="http://schemas.microsoft.com/office/drawing/2014/main" val="1787610018"/>
                    </a:ext>
                  </a:extLst>
                </a:gridCol>
              </a:tblGrid>
              <a:tr h="19218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5</a:t>
                      </a:r>
                      <a:endParaRPr lang="en-IN" dirty="0"/>
                    </a:p>
                  </a:txBody>
                  <a:tcPr/>
                </a:tc>
                <a:tc>
                  <a:txBody>
                    <a:bodyPr/>
                    <a:lstStyle/>
                    <a:p>
                      <a:pPr algn="ctr"/>
                      <a:r>
                        <a:rPr lang="en-US" dirty="0"/>
                        <a:t>6</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589846729"/>
                  </a:ext>
                </a:extLst>
              </a:tr>
              <a:tr h="192180">
                <a:tc>
                  <a:txBody>
                    <a:bodyPr/>
                    <a:lstStyle/>
                    <a:p>
                      <a:pPr algn="ctr"/>
                      <a:r>
                        <a:rPr lang="en-US" dirty="0"/>
                        <a:t>3</a:t>
                      </a:r>
                      <a:endParaRPr lang="en-IN" dirty="0"/>
                    </a:p>
                  </a:txBody>
                  <a:tcPr/>
                </a:tc>
                <a:tc>
                  <a:txBody>
                    <a:bodyPr/>
                    <a:lstStyle/>
                    <a:p>
                      <a:pPr algn="ctr"/>
                      <a:r>
                        <a:rPr lang="en-US" dirty="0"/>
                        <a:t>5</a:t>
                      </a:r>
                      <a:endParaRPr lang="en-IN" dirty="0"/>
                    </a:p>
                  </a:txBody>
                  <a:tcPr/>
                </a:tc>
                <a:tc>
                  <a:txBody>
                    <a:bodyPr/>
                    <a:lstStyle/>
                    <a:p>
                      <a:pPr algn="ctr"/>
                      <a:r>
                        <a:rPr lang="en-US" dirty="0"/>
                        <a:t>1</a:t>
                      </a:r>
                      <a:endParaRPr lang="en-IN" dirty="0"/>
                    </a:p>
                  </a:txBody>
                  <a:tcPr/>
                </a:tc>
                <a:tc>
                  <a:txBody>
                    <a:bodyPr/>
                    <a:lstStyle/>
                    <a:p>
                      <a:pPr algn="ctr"/>
                      <a:r>
                        <a:rPr lang="en-US" dirty="0"/>
                        <a:t>4</a:t>
                      </a:r>
                      <a:endParaRPr lang="en-IN" dirty="0"/>
                    </a:p>
                  </a:txBody>
                  <a:tcPr/>
                </a:tc>
                <a:tc>
                  <a:txBody>
                    <a:bodyPr/>
                    <a:lstStyle/>
                    <a:p>
                      <a:pPr algn="ctr"/>
                      <a:r>
                        <a:rPr lang="en-US" dirty="0"/>
                        <a:t>8</a:t>
                      </a:r>
                      <a:endParaRPr lang="en-IN" dirty="0"/>
                    </a:p>
                  </a:txBody>
                  <a:tcPr/>
                </a:tc>
                <a:tc>
                  <a:txBody>
                    <a:bodyPr/>
                    <a:lstStyle/>
                    <a:p>
                      <a:pPr algn="ctr"/>
                      <a:r>
                        <a:rPr lang="en-US" dirty="0"/>
                        <a:t>2</a:t>
                      </a:r>
                      <a:endParaRPr lang="en-IN" dirty="0"/>
                    </a:p>
                  </a:txBody>
                  <a:tcPr/>
                </a:tc>
                <a:tc>
                  <a:txBody>
                    <a:bodyPr/>
                    <a:lstStyle/>
                    <a:p>
                      <a:pPr algn="ctr"/>
                      <a:r>
                        <a:rPr lang="en-US" dirty="0"/>
                        <a:t>7</a:t>
                      </a:r>
                      <a:endParaRPr lang="en-IN" dirty="0"/>
                    </a:p>
                  </a:txBody>
                  <a:tcPr/>
                </a:tc>
                <a:tc>
                  <a:txBody>
                    <a:bodyPr/>
                    <a:lstStyle/>
                    <a:p>
                      <a:pPr algn="ctr"/>
                      <a:r>
                        <a:rPr lang="en-US" dirty="0"/>
                        <a:t>6</a:t>
                      </a:r>
                      <a:endParaRPr lang="en-IN" dirty="0"/>
                    </a:p>
                  </a:txBody>
                  <a:tcPr/>
                </a:tc>
                <a:extLst>
                  <a:ext uri="{0D108BD9-81ED-4DB2-BD59-A6C34878D82A}">
                    <a16:rowId xmlns:a16="http://schemas.microsoft.com/office/drawing/2014/main" val="2164270684"/>
                  </a:ext>
                </a:extLst>
              </a:tr>
            </a:tbl>
          </a:graphicData>
        </a:graphic>
      </p:graphicFrame>
      <p:sp>
        <p:nvSpPr>
          <p:cNvPr id="16" name="TextBox 15">
            <a:extLst>
              <a:ext uri="{FF2B5EF4-FFF2-40B4-BE49-F238E27FC236}">
                <a16:creationId xmlns:a16="http://schemas.microsoft.com/office/drawing/2014/main" id="{0953D570-A3B4-27F2-C0DA-C56E8526925B}"/>
              </a:ext>
            </a:extLst>
          </p:cNvPr>
          <p:cNvSpPr txBox="1"/>
          <p:nvPr/>
        </p:nvSpPr>
        <p:spPr>
          <a:xfrm>
            <a:off x="204040" y="4002947"/>
            <a:ext cx="92767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Merged array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7" name="Table 16">
            <a:extLst>
              <a:ext uri="{FF2B5EF4-FFF2-40B4-BE49-F238E27FC236}">
                <a16:creationId xmlns:a16="http://schemas.microsoft.com/office/drawing/2014/main" id="{F59F449B-DE73-6893-EA51-752F08E8B83D}"/>
              </a:ext>
            </a:extLst>
          </p:cNvPr>
          <p:cNvGraphicFramePr>
            <a:graphicFrameLocks noGrp="1"/>
          </p:cNvGraphicFramePr>
          <p:nvPr/>
        </p:nvGraphicFramePr>
        <p:xfrm>
          <a:off x="1108329" y="5234761"/>
          <a:ext cx="3216794" cy="731520"/>
        </p:xfrm>
        <a:graphic>
          <a:graphicData uri="http://schemas.openxmlformats.org/drawingml/2006/table">
            <a:tbl>
              <a:tblPr firstRow="1" bandRow="1">
                <a:tableStyleId>{5DA37D80-6434-44D0-A028-1B22A696006F}</a:tableStyleId>
              </a:tblPr>
              <a:tblGrid>
                <a:gridCol w="351155">
                  <a:extLst>
                    <a:ext uri="{9D8B030D-6E8A-4147-A177-3AD203B41FA5}">
                      <a16:colId xmlns:a16="http://schemas.microsoft.com/office/drawing/2014/main" val="1042581215"/>
                    </a:ext>
                  </a:extLst>
                </a:gridCol>
                <a:gridCol w="409377">
                  <a:extLst>
                    <a:ext uri="{9D8B030D-6E8A-4147-A177-3AD203B41FA5}">
                      <a16:colId xmlns:a16="http://schemas.microsoft.com/office/drawing/2014/main" val="1055456683"/>
                    </a:ext>
                  </a:extLst>
                </a:gridCol>
                <a:gridCol w="409377">
                  <a:extLst>
                    <a:ext uri="{9D8B030D-6E8A-4147-A177-3AD203B41FA5}">
                      <a16:colId xmlns:a16="http://schemas.microsoft.com/office/drawing/2014/main" val="4267117164"/>
                    </a:ext>
                  </a:extLst>
                </a:gridCol>
                <a:gridCol w="409377">
                  <a:extLst>
                    <a:ext uri="{9D8B030D-6E8A-4147-A177-3AD203B41FA5}">
                      <a16:colId xmlns:a16="http://schemas.microsoft.com/office/drawing/2014/main" val="537293372"/>
                    </a:ext>
                  </a:extLst>
                </a:gridCol>
                <a:gridCol w="409377">
                  <a:extLst>
                    <a:ext uri="{9D8B030D-6E8A-4147-A177-3AD203B41FA5}">
                      <a16:colId xmlns:a16="http://schemas.microsoft.com/office/drawing/2014/main" val="261930077"/>
                    </a:ext>
                  </a:extLst>
                </a:gridCol>
                <a:gridCol w="409377">
                  <a:extLst>
                    <a:ext uri="{9D8B030D-6E8A-4147-A177-3AD203B41FA5}">
                      <a16:colId xmlns:a16="http://schemas.microsoft.com/office/drawing/2014/main" val="2537459239"/>
                    </a:ext>
                  </a:extLst>
                </a:gridCol>
                <a:gridCol w="409377">
                  <a:extLst>
                    <a:ext uri="{9D8B030D-6E8A-4147-A177-3AD203B41FA5}">
                      <a16:colId xmlns:a16="http://schemas.microsoft.com/office/drawing/2014/main" val="1354453126"/>
                    </a:ext>
                  </a:extLst>
                </a:gridCol>
                <a:gridCol w="409377">
                  <a:extLst>
                    <a:ext uri="{9D8B030D-6E8A-4147-A177-3AD203B41FA5}">
                      <a16:colId xmlns:a16="http://schemas.microsoft.com/office/drawing/2014/main" val="1787610018"/>
                    </a:ext>
                  </a:extLst>
                </a:gridCol>
              </a:tblGrid>
              <a:tr h="19218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5</a:t>
                      </a:r>
                      <a:endParaRPr lang="en-IN" dirty="0"/>
                    </a:p>
                  </a:txBody>
                  <a:tcPr/>
                </a:tc>
                <a:tc>
                  <a:txBody>
                    <a:bodyPr/>
                    <a:lstStyle/>
                    <a:p>
                      <a:pPr algn="ctr"/>
                      <a:r>
                        <a:rPr lang="en-US" dirty="0"/>
                        <a:t>6</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589846729"/>
                  </a:ext>
                </a:extLst>
              </a:tr>
              <a:tr h="192180">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5</a:t>
                      </a:r>
                      <a:endParaRPr lang="en-IN" dirty="0"/>
                    </a:p>
                  </a:txBody>
                  <a:tcPr/>
                </a:tc>
                <a:tc>
                  <a:txBody>
                    <a:bodyPr/>
                    <a:lstStyle/>
                    <a:p>
                      <a:pPr algn="ctr"/>
                      <a:r>
                        <a:rPr lang="en-US" dirty="0"/>
                        <a:t>6</a:t>
                      </a:r>
                      <a:endParaRPr lang="en-IN" dirty="0"/>
                    </a:p>
                  </a:txBody>
                  <a:tcPr/>
                </a:tc>
                <a:tc>
                  <a:txBody>
                    <a:bodyPr/>
                    <a:lstStyle/>
                    <a:p>
                      <a:pPr algn="ctr"/>
                      <a:r>
                        <a:rPr lang="en-US" dirty="0"/>
                        <a:t>7</a:t>
                      </a:r>
                      <a:endParaRPr lang="en-IN" dirty="0"/>
                    </a:p>
                  </a:txBody>
                  <a:tcPr/>
                </a:tc>
                <a:tc>
                  <a:txBody>
                    <a:bodyPr/>
                    <a:lstStyle/>
                    <a:p>
                      <a:pPr algn="ctr"/>
                      <a:r>
                        <a:rPr lang="en-US" dirty="0"/>
                        <a:t>8</a:t>
                      </a:r>
                      <a:endParaRPr lang="en-IN" dirty="0"/>
                    </a:p>
                  </a:txBody>
                  <a:tcPr/>
                </a:tc>
                <a:extLst>
                  <a:ext uri="{0D108BD9-81ED-4DB2-BD59-A6C34878D82A}">
                    <a16:rowId xmlns:a16="http://schemas.microsoft.com/office/drawing/2014/main" val="2164270684"/>
                  </a:ext>
                </a:extLst>
              </a:tr>
            </a:tbl>
          </a:graphicData>
        </a:graphic>
      </p:graphicFrame>
      <p:sp>
        <p:nvSpPr>
          <p:cNvPr id="18" name="TextBox 17">
            <a:extLst>
              <a:ext uri="{FF2B5EF4-FFF2-40B4-BE49-F238E27FC236}">
                <a16:creationId xmlns:a16="http://schemas.microsoft.com/office/drawing/2014/main" id="{67DE33EE-56C9-C49B-BA8D-074A722D8381}"/>
              </a:ext>
            </a:extLst>
          </p:cNvPr>
          <p:cNvSpPr txBox="1"/>
          <p:nvPr/>
        </p:nvSpPr>
        <p:spPr>
          <a:xfrm>
            <a:off x="180655" y="5041354"/>
            <a:ext cx="927674"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Merged &amp; sorted array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Arrow: Down 18">
            <a:extLst>
              <a:ext uri="{FF2B5EF4-FFF2-40B4-BE49-F238E27FC236}">
                <a16:creationId xmlns:a16="http://schemas.microsoft.com/office/drawing/2014/main" id="{105E0928-FE94-CB45-D185-F3FC909FE8B0}"/>
              </a:ext>
            </a:extLst>
          </p:cNvPr>
          <p:cNvSpPr/>
          <p:nvPr/>
        </p:nvSpPr>
        <p:spPr>
          <a:xfrm>
            <a:off x="2369571" y="3543614"/>
            <a:ext cx="397904" cy="27737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02DA1BD0-B92D-6318-644C-FA2E210173F5}"/>
              </a:ext>
            </a:extLst>
          </p:cNvPr>
          <p:cNvGraphicFramePr>
            <a:graphicFrameLocks noGrp="1"/>
          </p:cNvGraphicFramePr>
          <p:nvPr/>
        </p:nvGraphicFramePr>
        <p:xfrm>
          <a:off x="1129843" y="2707938"/>
          <a:ext cx="3216794" cy="731520"/>
        </p:xfrm>
        <a:graphic>
          <a:graphicData uri="http://schemas.openxmlformats.org/drawingml/2006/table">
            <a:tbl>
              <a:tblPr firstRow="1" bandRow="1">
                <a:tableStyleId>{5DA37D80-6434-44D0-A028-1B22A696006F}</a:tableStyleId>
              </a:tblPr>
              <a:tblGrid>
                <a:gridCol w="409377">
                  <a:extLst>
                    <a:ext uri="{9D8B030D-6E8A-4147-A177-3AD203B41FA5}">
                      <a16:colId xmlns:a16="http://schemas.microsoft.com/office/drawing/2014/main" val="1042581215"/>
                    </a:ext>
                  </a:extLst>
                </a:gridCol>
                <a:gridCol w="409377">
                  <a:extLst>
                    <a:ext uri="{9D8B030D-6E8A-4147-A177-3AD203B41FA5}">
                      <a16:colId xmlns:a16="http://schemas.microsoft.com/office/drawing/2014/main" val="1055456683"/>
                    </a:ext>
                  </a:extLst>
                </a:gridCol>
                <a:gridCol w="409377">
                  <a:extLst>
                    <a:ext uri="{9D8B030D-6E8A-4147-A177-3AD203B41FA5}">
                      <a16:colId xmlns:a16="http://schemas.microsoft.com/office/drawing/2014/main" val="4267117164"/>
                    </a:ext>
                  </a:extLst>
                </a:gridCol>
                <a:gridCol w="409377">
                  <a:extLst>
                    <a:ext uri="{9D8B030D-6E8A-4147-A177-3AD203B41FA5}">
                      <a16:colId xmlns:a16="http://schemas.microsoft.com/office/drawing/2014/main" val="537293372"/>
                    </a:ext>
                  </a:extLst>
                </a:gridCol>
                <a:gridCol w="409377">
                  <a:extLst>
                    <a:ext uri="{9D8B030D-6E8A-4147-A177-3AD203B41FA5}">
                      <a16:colId xmlns:a16="http://schemas.microsoft.com/office/drawing/2014/main" val="261930077"/>
                    </a:ext>
                  </a:extLst>
                </a:gridCol>
                <a:gridCol w="409377">
                  <a:extLst>
                    <a:ext uri="{9D8B030D-6E8A-4147-A177-3AD203B41FA5}">
                      <a16:colId xmlns:a16="http://schemas.microsoft.com/office/drawing/2014/main" val="2537459239"/>
                    </a:ext>
                  </a:extLst>
                </a:gridCol>
                <a:gridCol w="409377">
                  <a:extLst>
                    <a:ext uri="{9D8B030D-6E8A-4147-A177-3AD203B41FA5}">
                      <a16:colId xmlns:a16="http://schemas.microsoft.com/office/drawing/2014/main" val="1354453126"/>
                    </a:ext>
                  </a:extLst>
                </a:gridCol>
                <a:gridCol w="351155">
                  <a:extLst>
                    <a:ext uri="{9D8B030D-6E8A-4147-A177-3AD203B41FA5}">
                      <a16:colId xmlns:a16="http://schemas.microsoft.com/office/drawing/2014/main" val="1787610018"/>
                    </a:ext>
                  </a:extLst>
                </a:gridCol>
              </a:tblGrid>
              <a:tr h="19218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5</a:t>
                      </a:r>
                      <a:endParaRPr lang="en-IN" dirty="0"/>
                    </a:p>
                  </a:txBody>
                  <a:tcPr/>
                </a:tc>
                <a:tc>
                  <a:txBody>
                    <a:bodyPr/>
                    <a:lstStyle/>
                    <a:p>
                      <a:pPr algn="ctr"/>
                      <a:r>
                        <a:rPr lang="en-US" dirty="0"/>
                        <a:t>6</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2589846729"/>
                  </a:ext>
                </a:extLst>
              </a:tr>
              <a:tr h="19218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2164270684"/>
                  </a:ext>
                </a:extLst>
              </a:tr>
            </a:tbl>
          </a:graphicData>
        </a:graphic>
      </p:graphicFrame>
      <p:sp>
        <p:nvSpPr>
          <p:cNvPr id="10" name="TextBox 9">
            <a:extLst>
              <a:ext uri="{FF2B5EF4-FFF2-40B4-BE49-F238E27FC236}">
                <a16:creationId xmlns:a16="http://schemas.microsoft.com/office/drawing/2014/main" id="{9DE0827E-088F-C2B6-EEE3-7E7E47399F00}"/>
              </a:ext>
            </a:extLst>
          </p:cNvPr>
          <p:cNvSpPr txBox="1"/>
          <p:nvPr/>
        </p:nvSpPr>
        <p:spPr>
          <a:xfrm>
            <a:off x="202169" y="2616249"/>
            <a:ext cx="927674"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Empty new array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Arrow: Down 19">
            <a:extLst>
              <a:ext uri="{FF2B5EF4-FFF2-40B4-BE49-F238E27FC236}">
                <a16:creationId xmlns:a16="http://schemas.microsoft.com/office/drawing/2014/main" id="{092CD9C5-00B5-90D9-2431-06FB6BB2DC81}"/>
              </a:ext>
            </a:extLst>
          </p:cNvPr>
          <p:cNvSpPr/>
          <p:nvPr/>
        </p:nvSpPr>
        <p:spPr>
          <a:xfrm>
            <a:off x="2375244" y="4832525"/>
            <a:ext cx="397904" cy="27737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CBA4F9BB-FE32-B316-5D1A-C5C282B45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5117" y="287453"/>
            <a:ext cx="914784" cy="363946"/>
          </a:xfrm>
          <a:prstGeom prst="rect">
            <a:avLst/>
          </a:prstGeom>
        </p:spPr>
      </p:pic>
      <p:pic>
        <p:nvPicPr>
          <p:cNvPr id="22" name="Picture 4" descr="Best Leading IT and Language Training Academy | Topskilled">
            <a:extLst>
              <a:ext uri="{FF2B5EF4-FFF2-40B4-BE49-F238E27FC236}">
                <a16:creationId xmlns:a16="http://schemas.microsoft.com/office/drawing/2014/main" id="{3DC803FC-55C8-40C8-19E4-BE079BBCA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80596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Q. Write a function to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remove a specific element </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from an array.</a:t>
            </a:r>
            <a:endParaRPr lang="en-IN" sz="2400" b="1" dirty="0">
              <a:solidFill>
                <a:schemeClr val="bg1"/>
              </a:solidFill>
            </a:endParaRPr>
          </a:p>
        </p:txBody>
      </p:sp>
      <p:sp>
        <p:nvSpPr>
          <p:cNvPr id="7" name="Rectangle 6">
            <a:extLst>
              <a:ext uri="{FF2B5EF4-FFF2-40B4-BE49-F238E27FC236}">
                <a16:creationId xmlns:a16="http://schemas.microsoft.com/office/drawing/2014/main" id="{D88FDBC9-3555-AF27-21FF-915ABD023817}"/>
              </a:ext>
            </a:extLst>
          </p:cNvPr>
          <p:cNvSpPr/>
          <p:nvPr/>
        </p:nvSpPr>
        <p:spPr>
          <a:xfrm>
            <a:off x="6207760" y="868336"/>
            <a:ext cx="5825141" cy="59244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RemoveElementFromArray</a:t>
            </a:r>
            <a:endPar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2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4</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6</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elementToRemove</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newArray</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RemoveElement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elementToRemove</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string</a:t>
            </a:r>
            <a:r>
              <a:rPr kumimoji="0" lang="en-IN"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Join</a:t>
            </a:r>
            <a:r>
              <a:rPr kumimoji="0" lang="en-IN" sz="12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 </a:t>
            </a:r>
            <a:r>
              <a:rPr kumimoji="0" lang="en-IN"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newArray</a:t>
            </a:r>
            <a:r>
              <a:rPr kumimoji="0" lang="en-IN" sz="12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Output: [1, 2, 4, 5, 6]</a:t>
            </a:r>
            <a:endPar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RemoveElement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element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Count occurrences of the element to be removed</a:t>
            </a:r>
            <a:endPar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count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foreach</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item</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in</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item</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element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count</a:t>
            </a:r>
            <a:r>
              <a:rPr kumimoji="0" lang="en-IN"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b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2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Create a new array of the appropriate size</a:t>
            </a:r>
            <a:endPar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newArray</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array</a:t>
            </a:r>
            <a:r>
              <a:rPr kumimoji="0" lang="en-IN"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Length</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count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index</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b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2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Copy elements except the one to be removed</a:t>
            </a:r>
            <a:endPar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foreach</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item</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in</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item</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element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newArray</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index</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item</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index</a:t>
            </a:r>
            <a:r>
              <a:rPr kumimoji="0" lang="en-IN"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newArray</a:t>
            </a: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graphicFrame>
        <p:nvGraphicFramePr>
          <p:cNvPr id="6" name="Table 5">
            <a:extLst>
              <a:ext uri="{FF2B5EF4-FFF2-40B4-BE49-F238E27FC236}">
                <a16:creationId xmlns:a16="http://schemas.microsoft.com/office/drawing/2014/main" id="{BFE60DC8-5BF6-87D6-7544-3ED7B4B4CDB2}"/>
              </a:ext>
            </a:extLst>
          </p:cNvPr>
          <p:cNvGraphicFramePr>
            <a:graphicFrameLocks noGrp="1"/>
          </p:cNvGraphicFramePr>
          <p:nvPr/>
        </p:nvGraphicFramePr>
        <p:xfrm>
          <a:off x="1706756" y="1237438"/>
          <a:ext cx="3153997" cy="741680"/>
        </p:xfrm>
        <a:graphic>
          <a:graphicData uri="http://schemas.openxmlformats.org/drawingml/2006/table">
            <a:tbl>
              <a:tblPr firstRow="1" bandRow="1">
                <a:tableStyleId>{BDBED569-4797-4DF1-A0F4-6AAB3CD982D8}</a:tableStyleId>
              </a:tblPr>
              <a:tblGrid>
                <a:gridCol w="450571">
                  <a:extLst>
                    <a:ext uri="{9D8B030D-6E8A-4147-A177-3AD203B41FA5}">
                      <a16:colId xmlns:a16="http://schemas.microsoft.com/office/drawing/2014/main" val="1042581215"/>
                    </a:ext>
                  </a:extLst>
                </a:gridCol>
                <a:gridCol w="450571">
                  <a:extLst>
                    <a:ext uri="{9D8B030D-6E8A-4147-A177-3AD203B41FA5}">
                      <a16:colId xmlns:a16="http://schemas.microsoft.com/office/drawing/2014/main" val="1055456683"/>
                    </a:ext>
                  </a:extLst>
                </a:gridCol>
                <a:gridCol w="450571">
                  <a:extLst>
                    <a:ext uri="{9D8B030D-6E8A-4147-A177-3AD203B41FA5}">
                      <a16:colId xmlns:a16="http://schemas.microsoft.com/office/drawing/2014/main" val="4267117164"/>
                    </a:ext>
                  </a:extLst>
                </a:gridCol>
                <a:gridCol w="450571">
                  <a:extLst>
                    <a:ext uri="{9D8B030D-6E8A-4147-A177-3AD203B41FA5}">
                      <a16:colId xmlns:a16="http://schemas.microsoft.com/office/drawing/2014/main" val="1787610018"/>
                    </a:ext>
                  </a:extLst>
                </a:gridCol>
                <a:gridCol w="450571">
                  <a:extLst>
                    <a:ext uri="{9D8B030D-6E8A-4147-A177-3AD203B41FA5}">
                      <a16:colId xmlns:a16="http://schemas.microsoft.com/office/drawing/2014/main" val="1378267169"/>
                    </a:ext>
                  </a:extLst>
                </a:gridCol>
                <a:gridCol w="450571">
                  <a:extLst>
                    <a:ext uri="{9D8B030D-6E8A-4147-A177-3AD203B41FA5}">
                      <a16:colId xmlns:a16="http://schemas.microsoft.com/office/drawing/2014/main" val="467157870"/>
                    </a:ext>
                  </a:extLst>
                </a:gridCol>
                <a:gridCol w="450571">
                  <a:extLst>
                    <a:ext uri="{9D8B030D-6E8A-4147-A177-3AD203B41FA5}">
                      <a16:colId xmlns:a16="http://schemas.microsoft.com/office/drawing/2014/main" val="3965806404"/>
                    </a:ext>
                  </a:extLst>
                </a:gridCol>
              </a:tblGrid>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solidFill>
                      <a:srgbClr val="FFCCFF"/>
                    </a:solidFill>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5</a:t>
                      </a:r>
                      <a:endParaRPr lang="en-IN" dirty="0"/>
                    </a:p>
                  </a:txBody>
                  <a:tcPr>
                    <a:solidFill>
                      <a:srgbClr val="FFCCFF"/>
                    </a:solidFill>
                  </a:tcPr>
                </a:tc>
                <a:tc>
                  <a:txBody>
                    <a:bodyPr/>
                    <a:lstStyle/>
                    <a:p>
                      <a:pPr algn="ctr"/>
                      <a:r>
                        <a:rPr lang="en-US" dirty="0"/>
                        <a:t>6</a:t>
                      </a:r>
                      <a:endParaRPr lang="en-IN" dirty="0"/>
                    </a:p>
                  </a:txBody>
                  <a:tcPr/>
                </a:tc>
                <a:extLst>
                  <a:ext uri="{0D108BD9-81ED-4DB2-BD59-A6C34878D82A}">
                    <a16:rowId xmlns:a16="http://schemas.microsoft.com/office/drawing/2014/main" val="2589846729"/>
                  </a:ext>
                </a:extLst>
              </a:tr>
              <a:tr h="370840">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solidFill>
                      <a:srgbClr val="FFCCFF"/>
                    </a:solidFill>
                  </a:tcPr>
                </a:tc>
                <a:tc>
                  <a:txBody>
                    <a:bodyPr/>
                    <a:lstStyle/>
                    <a:p>
                      <a:pPr algn="ctr"/>
                      <a:r>
                        <a:rPr lang="en-US" dirty="0"/>
                        <a:t>4</a:t>
                      </a:r>
                      <a:endParaRPr lang="en-IN" dirty="0"/>
                    </a:p>
                  </a:txBody>
                  <a:tcPr/>
                </a:tc>
                <a:tc>
                  <a:txBody>
                    <a:bodyPr/>
                    <a:lstStyle/>
                    <a:p>
                      <a:pPr algn="ctr"/>
                      <a:r>
                        <a:rPr lang="en-US" dirty="0"/>
                        <a:t>5</a:t>
                      </a:r>
                      <a:endParaRPr lang="en-IN" dirty="0"/>
                    </a:p>
                  </a:txBody>
                  <a:tcPr/>
                </a:tc>
                <a:tc>
                  <a:txBody>
                    <a:bodyPr/>
                    <a:lstStyle/>
                    <a:p>
                      <a:pPr algn="ctr"/>
                      <a:r>
                        <a:rPr lang="en-US" dirty="0"/>
                        <a:t>3</a:t>
                      </a:r>
                      <a:endParaRPr lang="en-IN" dirty="0"/>
                    </a:p>
                  </a:txBody>
                  <a:tcPr>
                    <a:solidFill>
                      <a:srgbClr val="FFCCFF"/>
                    </a:solidFill>
                  </a:tcPr>
                </a:tc>
                <a:tc>
                  <a:txBody>
                    <a:bodyPr/>
                    <a:lstStyle/>
                    <a:p>
                      <a:pPr algn="ctr"/>
                      <a:r>
                        <a:rPr lang="en-US" dirty="0"/>
                        <a:t>6</a:t>
                      </a:r>
                      <a:endParaRPr lang="en-IN" dirty="0"/>
                    </a:p>
                  </a:txBody>
                  <a:tcPr/>
                </a:tc>
                <a:extLst>
                  <a:ext uri="{0D108BD9-81ED-4DB2-BD59-A6C34878D82A}">
                    <a16:rowId xmlns:a16="http://schemas.microsoft.com/office/drawing/2014/main" val="2164270684"/>
                  </a:ext>
                </a:extLst>
              </a:tr>
            </a:tbl>
          </a:graphicData>
        </a:graphic>
      </p:graphicFrame>
      <p:sp>
        <p:nvSpPr>
          <p:cNvPr id="8" name="TextBox 7">
            <a:extLst>
              <a:ext uri="{FF2B5EF4-FFF2-40B4-BE49-F238E27FC236}">
                <a16:creationId xmlns:a16="http://schemas.microsoft.com/office/drawing/2014/main" id="{02145F2F-556E-F71F-D237-04EE81A16720}"/>
              </a:ext>
            </a:extLst>
          </p:cNvPr>
          <p:cNvSpPr txBox="1"/>
          <p:nvPr/>
        </p:nvSpPr>
        <p:spPr>
          <a:xfrm>
            <a:off x="949248" y="1423612"/>
            <a:ext cx="7327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array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0" name="Table 9">
            <a:extLst>
              <a:ext uri="{FF2B5EF4-FFF2-40B4-BE49-F238E27FC236}">
                <a16:creationId xmlns:a16="http://schemas.microsoft.com/office/drawing/2014/main" id="{7166EF83-E8B5-258D-C061-B324B7D3CF29}"/>
              </a:ext>
            </a:extLst>
          </p:cNvPr>
          <p:cNvGraphicFramePr>
            <a:graphicFrameLocks noGrp="1"/>
          </p:cNvGraphicFramePr>
          <p:nvPr/>
        </p:nvGraphicFramePr>
        <p:xfrm>
          <a:off x="2141261" y="5419061"/>
          <a:ext cx="2270317" cy="741680"/>
        </p:xfrm>
        <a:graphic>
          <a:graphicData uri="http://schemas.openxmlformats.org/drawingml/2006/table">
            <a:tbl>
              <a:tblPr firstRow="1" bandRow="1">
                <a:tableStyleId>{5DA37D80-6434-44D0-A028-1B22A696006F}</a:tableStyleId>
              </a:tblPr>
              <a:tblGrid>
                <a:gridCol w="400889">
                  <a:extLst>
                    <a:ext uri="{9D8B030D-6E8A-4147-A177-3AD203B41FA5}">
                      <a16:colId xmlns:a16="http://schemas.microsoft.com/office/drawing/2014/main" val="1042581215"/>
                    </a:ext>
                  </a:extLst>
                </a:gridCol>
                <a:gridCol w="467357">
                  <a:extLst>
                    <a:ext uri="{9D8B030D-6E8A-4147-A177-3AD203B41FA5}">
                      <a16:colId xmlns:a16="http://schemas.microsoft.com/office/drawing/2014/main" val="1055456683"/>
                    </a:ext>
                  </a:extLst>
                </a:gridCol>
                <a:gridCol w="467357">
                  <a:extLst>
                    <a:ext uri="{9D8B030D-6E8A-4147-A177-3AD203B41FA5}">
                      <a16:colId xmlns:a16="http://schemas.microsoft.com/office/drawing/2014/main" val="4267117164"/>
                    </a:ext>
                  </a:extLst>
                </a:gridCol>
                <a:gridCol w="467357">
                  <a:extLst>
                    <a:ext uri="{9D8B030D-6E8A-4147-A177-3AD203B41FA5}">
                      <a16:colId xmlns:a16="http://schemas.microsoft.com/office/drawing/2014/main" val="537293372"/>
                    </a:ext>
                  </a:extLst>
                </a:gridCol>
                <a:gridCol w="467357">
                  <a:extLst>
                    <a:ext uri="{9D8B030D-6E8A-4147-A177-3AD203B41FA5}">
                      <a16:colId xmlns:a16="http://schemas.microsoft.com/office/drawing/2014/main" val="261930077"/>
                    </a:ext>
                  </a:extLst>
                </a:gridCol>
              </a:tblGrid>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2589846729"/>
                  </a:ext>
                </a:extLst>
              </a:tr>
              <a:tr h="370840">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4</a:t>
                      </a:r>
                      <a:endParaRPr lang="en-IN" dirty="0"/>
                    </a:p>
                  </a:txBody>
                  <a:tcPr/>
                </a:tc>
                <a:tc>
                  <a:txBody>
                    <a:bodyPr/>
                    <a:lstStyle/>
                    <a:p>
                      <a:pPr algn="ctr"/>
                      <a:r>
                        <a:rPr lang="en-US" dirty="0"/>
                        <a:t>5</a:t>
                      </a:r>
                      <a:endParaRPr lang="en-IN" dirty="0"/>
                    </a:p>
                  </a:txBody>
                  <a:tcPr/>
                </a:tc>
                <a:tc>
                  <a:txBody>
                    <a:bodyPr/>
                    <a:lstStyle/>
                    <a:p>
                      <a:pPr algn="ctr"/>
                      <a:r>
                        <a:rPr lang="en-US" dirty="0"/>
                        <a:t>6</a:t>
                      </a:r>
                      <a:endParaRPr lang="en-IN" dirty="0"/>
                    </a:p>
                  </a:txBody>
                  <a:tcPr/>
                </a:tc>
                <a:extLst>
                  <a:ext uri="{0D108BD9-81ED-4DB2-BD59-A6C34878D82A}">
                    <a16:rowId xmlns:a16="http://schemas.microsoft.com/office/drawing/2014/main" val="2164270684"/>
                  </a:ext>
                </a:extLst>
              </a:tr>
            </a:tbl>
          </a:graphicData>
        </a:graphic>
      </p:graphicFrame>
      <p:sp>
        <p:nvSpPr>
          <p:cNvPr id="11" name="TextBox 10">
            <a:extLst>
              <a:ext uri="{FF2B5EF4-FFF2-40B4-BE49-F238E27FC236}">
                <a16:creationId xmlns:a16="http://schemas.microsoft.com/office/drawing/2014/main" id="{E0AAE488-118C-6403-80DA-8B5A10B915EB}"/>
              </a:ext>
            </a:extLst>
          </p:cNvPr>
          <p:cNvSpPr txBox="1"/>
          <p:nvPr/>
        </p:nvSpPr>
        <p:spPr>
          <a:xfrm>
            <a:off x="491470" y="5347746"/>
            <a:ext cx="1586757"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Array with element removed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rrow: Down 11">
            <a:extLst>
              <a:ext uri="{FF2B5EF4-FFF2-40B4-BE49-F238E27FC236}">
                <a16:creationId xmlns:a16="http://schemas.microsoft.com/office/drawing/2014/main" id="{38F53697-A419-4CE6-3759-B8FB3087CE93}"/>
              </a:ext>
            </a:extLst>
          </p:cNvPr>
          <p:cNvSpPr/>
          <p:nvPr/>
        </p:nvSpPr>
        <p:spPr>
          <a:xfrm>
            <a:off x="3084802" y="4829117"/>
            <a:ext cx="397904" cy="436702"/>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Table 12">
            <a:extLst>
              <a:ext uri="{FF2B5EF4-FFF2-40B4-BE49-F238E27FC236}">
                <a16:creationId xmlns:a16="http://schemas.microsoft.com/office/drawing/2014/main" id="{0F1A4017-C65F-4E7D-E3B8-99ADC860E857}"/>
              </a:ext>
            </a:extLst>
          </p:cNvPr>
          <p:cNvGraphicFramePr>
            <a:graphicFrameLocks noGrp="1"/>
          </p:cNvGraphicFramePr>
          <p:nvPr/>
        </p:nvGraphicFramePr>
        <p:xfrm>
          <a:off x="2141261" y="3929113"/>
          <a:ext cx="2270315" cy="741680"/>
        </p:xfrm>
        <a:graphic>
          <a:graphicData uri="http://schemas.openxmlformats.org/drawingml/2006/table">
            <a:tbl>
              <a:tblPr firstRow="1" bandRow="1">
                <a:tableStyleId>{5DA37D80-6434-44D0-A028-1B22A696006F}</a:tableStyleId>
              </a:tblPr>
              <a:tblGrid>
                <a:gridCol w="454063">
                  <a:extLst>
                    <a:ext uri="{9D8B030D-6E8A-4147-A177-3AD203B41FA5}">
                      <a16:colId xmlns:a16="http://schemas.microsoft.com/office/drawing/2014/main" val="1042581215"/>
                    </a:ext>
                  </a:extLst>
                </a:gridCol>
                <a:gridCol w="454063">
                  <a:extLst>
                    <a:ext uri="{9D8B030D-6E8A-4147-A177-3AD203B41FA5}">
                      <a16:colId xmlns:a16="http://schemas.microsoft.com/office/drawing/2014/main" val="1055456683"/>
                    </a:ext>
                  </a:extLst>
                </a:gridCol>
                <a:gridCol w="454063">
                  <a:extLst>
                    <a:ext uri="{9D8B030D-6E8A-4147-A177-3AD203B41FA5}">
                      <a16:colId xmlns:a16="http://schemas.microsoft.com/office/drawing/2014/main" val="4267117164"/>
                    </a:ext>
                  </a:extLst>
                </a:gridCol>
                <a:gridCol w="454063">
                  <a:extLst>
                    <a:ext uri="{9D8B030D-6E8A-4147-A177-3AD203B41FA5}">
                      <a16:colId xmlns:a16="http://schemas.microsoft.com/office/drawing/2014/main" val="537293372"/>
                    </a:ext>
                  </a:extLst>
                </a:gridCol>
                <a:gridCol w="454063">
                  <a:extLst>
                    <a:ext uri="{9D8B030D-6E8A-4147-A177-3AD203B41FA5}">
                      <a16:colId xmlns:a16="http://schemas.microsoft.com/office/drawing/2014/main" val="261930077"/>
                    </a:ext>
                  </a:extLst>
                </a:gridCol>
              </a:tblGrid>
              <a:tr h="370840">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2589846729"/>
                  </a:ext>
                </a:extLst>
              </a:tr>
              <a:tr h="370840">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2164270684"/>
                  </a:ext>
                </a:extLst>
              </a:tr>
            </a:tbl>
          </a:graphicData>
        </a:graphic>
      </p:graphicFrame>
      <p:sp>
        <p:nvSpPr>
          <p:cNvPr id="14" name="TextBox 13">
            <a:extLst>
              <a:ext uri="{FF2B5EF4-FFF2-40B4-BE49-F238E27FC236}">
                <a16:creationId xmlns:a16="http://schemas.microsoft.com/office/drawing/2014/main" id="{92C1BE85-1A74-87E9-F7C4-A34AC5458BAF}"/>
              </a:ext>
            </a:extLst>
          </p:cNvPr>
          <p:cNvSpPr txBox="1"/>
          <p:nvPr/>
        </p:nvSpPr>
        <p:spPr>
          <a:xfrm>
            <a:off x="596324" y="4024462"/>
            <a:ext cx="1277231"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New empty array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rrow: Down 14">
            <a:extLst>
              <a:ext uri="{FF2B5EF4-FFF2-40B4-BE49-F238E27FC236}">
                <a16:creationId xmlns:a16="http://schemas.microsoft.com/office/drawing/2014/main" id="{230305D4-4135-C5F5-1FE4-3689B78F6691}"/>
              </a:ext>
            </a:extLst>
          </p:cNvPr>
          <p:cNvSpPr/>
          <p:nvPr/>
        </p:nvSpPr>
        <p:spPr>
          <a:xfrm rot="19530974">
            <a:off x="2942089" y="2032587"/>
            <a:ext cx="239099" cy="680414"/>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F4AEDD20-3D72-E9DE-EC3C-075BCB522C70}"/>
              </a:ext>
            </a:extLst>
          </p:cNvPr>
          <p:cNvSpPr txBox="1"/>
          <p:nvPr/>
        </p:nvSpPr>
        <p:spPr>
          <a:xfrm>
            <a:off x="282015" y="2585537"/>
            <a:ext cx="1796213"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Number of occurrences of element(3)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754ECFF8-BA6B-1486-AD8E-2571F83EF315}"/>
              </a:ext>
            </a:extLst>
          </p:cNvPr>
          <p:cNvSpPr/>
          <p:nvPr/>
        </p:nvSpPr>
        <p:spPr>
          <a:xfrm>
            <a:off x="2960190" y="2710167"/>
            <a:ext cx="770021" cy="48789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Arrow: Down 17">
            <a:extLst>
              <a:ext uri="{FF2B5EF4-FFF2-40B4-BE49-F238E27FC236}">
                <a16:creationId xmlns:a16="http://schemas.microsoft.com/office/drawing/2014/main" id="{76DCDA0E-9B1B-5D47-1234-1CFAD104E984}"/>
              </a:ext>
            </a:extLst>
          </p:cNvPr>
          <p:cNvSpPr/>
          <p:nvPr/>
        </p:nvSpPr>
        <p:spPr>
          <a:xfrm rot="2457340">
            <a:off x="3730556" y="2027471"/>
            <a:ext cx="239099" cy="680414"/>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row: Down 18">
            <a:extLst>
              <a:ext uri="{FF2B5EF4-FFF2-40B4-BE49-F238E27FC236}">
                <a16:creationId xmlns:a16="http://schemas.microsoft.com/office/drawing/2014/main" id="{6EB15444-B4E6-4A71-FBAC-8CB4F8E1F2E2}"/>
              </a:ext>
            </a:extLst>
          </p:cNvPr>
          <p:cNvSpPr/>
          <p:nvPr/>
        </p:nvSpPr>
        <p:spPr>
          <a:xfrm>
            <a:off x="3094340" y="3329900"/>
            <a:ext cx="397904" cy="436702"/>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Best Leading IT and Language Training Academy | Topskilled">
            <a:extLst>
              <a:ext uri="{FF2B5EF4-FFF2-40B4-BE49-F238E27FC236}">
                <a16:creationId xmlns:a16="http://schemas.microsoft.com/office/drawing/2014/main" id="{0B24E403-7D1C-5D5E-EA19-7EB6F69216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60792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3567130"/>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that counts the number of characters in a string? </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that returns the reverse of a string? </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that checks whether a given string is a palindrome or not?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What are the important methods of String class?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that returns the longest word in the sentence.</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that checks whether two strings are anagrams or not?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to remove all whitespace characters from a string.</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that counts the number of vowels in a string? </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What are some more important methods of String class?</a:t>
            </a: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String Coding Problems</a:t>
            </a:r>
            <a:endParaRPr lang="en-IN" b="1" dirty="0"/>
          </a:p>
        </p:txBody>
      </p:sp>
      <p:pic>
        <p:nvPicPr>
          <p:cNvPr id="5" name="Picture 4">
            <a:extLst>
              <a:ext uri="{FF2B5EF4-FFF2-40B4-BE49-F238E27FC236}">
                <a16:creationId xmlns:a16="http://schemas.microsoft.com/office/drawing/2014/main" id="{517DE35E-EB83-7003-1661-E37712C8D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578" y="1943775"/>
            <a:ext cx="636255" cy="253133"/>
          </a:xfrm>
          <a:prstGeom prst="rect">
            <a:avLst/>
          </a:prstGeom>
        </p:spPr>
      </p:pic>
      <p:pic>
        <p:nvPicPr>
          <p:cNvPr id="10" name="Picture 9">
            <a:extLst>
              <a:ext uri="{FF2B5EF4-FFF2-40B4-BE49-F238E27FC236}">
                <a16:creationId xmlns:a16="http://schemas.microsoft.com/office/drawing/2014/main" id="{DBDC7CC0-2A0F-AD76-2A10-A6EBB3E42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451" y="2722626"/>
            <a:ext cx="636255" cy="253133"/>
          </a:xfrm>
          <a:prstGeom prst="rect">
            <a:avLst/>
          </a:prstGeom>
        </p:spPr>
      </p:pic>
      <p:pic>
        <p:nvPicPr>
          <p:cNvPr id="11" name="Picture 10">
            <a:extLst>
              <a:ext uri="{FF2B5EF4-FFF2-40B4-BE49-F238E27FC236}">
                <a16:creationId xmlns:a16="http://schemas.microsoft.com/office/drawing/2014/main" id="{15A79AFE-8073-45B6-1BB4-510326AA1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307" y="4332985"/>
            <a:ext cx="636255" cy="253133"/>
          </a:xfrm>
          <a:prstGeom prst="rect">
            <a:avLst/>
          </a:prstGeom>
        </p:spPr>
      </p:pic>
      <p:pic>
        <p:nvPicPr>
          <p:cNvPr id="12" name="Picture 6" descr="Coding - Free computer icons">
            <a:extLst>
              <a:ext uri="{FF2B5EF4-FFF2-40B4-BE49-F238E27FC236}">
                <a16:creationId xmlns:a16="http://schemas.microsoft.com/office/drawing/2014/main" id="{606F9003-55B3-EE1D-F8B2-6A1580D105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692" y="336972"/>
            <a:ext cx="720615" cy="7206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Best Leading IT and Language Training Academy | Topskilled">
            <a:extLst>
              <a:ext uri="{FF2B5EF4-FFF2-40B4-BE49-F238E27FC236}">
                <a16:creationId xmlns:a16="http://schemas.microsoft.com/office/drawing/2014/main" id="{8BEA8A0B-BFD3-B4E7-C215-09A807EE76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3327" y="336972"/>
            <a:ext cx="720615" cy="797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468492"/>
      </p:ext>
    </p:extLst>
  </p:cSld>
  <p:clrMapOvr>
    <a:overrideClrMapping bg1="dk1" tx1="lt1" bg2="dk2" tx2="lt2" accent1="accent1" accent2="accent2" accent3="accent3" accent4="accent4" accent5="accent5" accent6="accent6" hlink="hlink" folHlink="folHlink"/>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Write a function that counts the </a:t>
            </a:r>
            <a:r>
              <a:rPr lang="en-US" sz="2400" b="1" dirty="0">
                <a:solidFill>
                  <a:srgbClr val="FFFF00"/>
                </a:solidFill>
                <a:ea typeface="+mn-ea"/>
                <a:cs typeface="+mn-cs"/>
              </a:rPr>
              <a:t>number of characters</a:t>
            </a:r>
            <a:r>
              <a:rPr lang="en-US" sz="2400" b="1" dirty="0">
                <a:solidFill>
                  <a:schemeClr val="bg1"/>
                </a:solidFill>
                <a:ea typeface="+mn-ea"/>
                <a:cs typeface="+mn-cs"/>
              </a:rPr>
              <a:t> in a string? </a:t>
            </a:r>
            <a:endParaRPr lang="en-IN" sz="2400" b="1" dirty="0">
              <a:solidFill>
                <a:schemeClr val="bg1"/>
              </a:solidFill>
            </a:endParaRPr>
          </a:p>
        </p:txBody>
      </p:sp>
      <p:sp>
        <p:nvSpPr>
          <p:cNvPr id="8" name="Rectangle 7">
            <a:extLst>
              <a:ext uri="{FF2B5EF4-FFF2-40B4-BE49-F238E27FC236}">
                <a16:creationId xmlns:a16="http://schemas.microsoft.com/office/drawing/2014/main" id="{144C070A-2205-26D3-0B6D-595F3F106496}"/>
              </a:ext>
            </a:extLst>
          </p:cNvPr>
          <p:cNvSpPr/>
          <p:nvPr/>
        </p:nvSpPr>
        <p:spPr>
          <a:xfrm>
            <a:off x="6045815" y="915185"/>
            <a:ext cx="6003945" cy="584233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CharacterCounter</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Set Input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str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"Interview Happy"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Set result received by the function</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characterCount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CountCharacters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str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Print result: Output: 15</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characterCount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Function</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CountCharacters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input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Edge case</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input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null</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Handle null input by returning 0</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Main Logic</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input</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Length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sp>
        <p:nvSpPr>
          <p:cNvPr id="5" name="Rectangle 4">
            <a:extLst>
              <a:ext uri="{FF2B5EF4-FFF2-40B4-BE49-F238E27FC236}">
                <a16:creationId xmlns:a16="http://schemas.microsoft.com/office/drawing/2014/main" id="{66419639-464E-4C0C-785D-97AB5DA022F8}"/>
              </a:ext>
            </a:extLst>
          </p:cNvPr>
          <p:cNvSpPr/>
          <p:nvPr/>
        </p:nvSpPr>
        <p:spPr>
          <a:xfrm>
            <a:off x="6737064" y="6095677"/>
            <a:ext cx="2623367" cy="3193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Diagram 5">
            <a:extLst>
              <a:ext uri="{FF2B5EF4-FFF2-40B4-BE49-F238E27FC236}">
                <a16:creationId xmlns:a16="http://schemas.microsoft.com/office/drawing/2014/main" id="{7DF70FCD-CF62-EB55-0B05-34A744ADE7D4}"/>
              </a:ext>
            </a:extLst>
          </p:cNvPr>
          <p:cNvGraphicFramePr/>
          <p:nvPr/>
        </p:nvGraphicFramePr>
        <p:xfrm>
          <a:off x="559773" y="1266230"/>
          <a:ext cx="4121955" cy="4989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Arrow Connector 9">
            <a:extLst>
              <a:ext uri="{FF2B5EF4-FFF2-40B4-BE49-F238E27FC236}">
                <a16:creationId xmlns:a16="http://schemas.microsoft.com/office/drawing/2014/main" id="{C62E6459-0517-3785-88CA-61110E2B9262}"/>
              </a:ext>
            </a:extLst>
          </p:cNvPr>
          <p:cNvCxnSpPr>
            <a:cxnSpLocks/>
          </p:cNvCxnSpPr>
          <p:nvPr/>
        </p:nvCxnSpPr>
        <p:spPr>
          <a:xfrm>
            <a:off x="4681728" y="2157984"/>
            <a:ext cx="220033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37DE561-F921-891B-F086-8C565DFBBA50}"/>
              </a:ext>
            </a:extLst>
          </p:cNvPr>
          <p:cNvCxnSpPr>
            <a:cxnSpLocks/>
          </p:cNvCxnSpPr>
          <p:nvPr/>
        </p:nvCxnSpPr>
        <p:spPr>
          <a:xfrm>
            <a:off x="4681728" y="2816352"/>
            <a:ext cx="220033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F07511-F92A-C364-595E-989050F993D0}"/>
              </a:ext>
            </a:extLst>
          </p:cNvPr>
          <p:cNvCxnSpPr>
            <a:cxnSpLocks/>
            <a:stCxn id="6" idx="3"/>
          </p:cNvCxnSpPr>
          <p:nvPr/>
        </p:nvCxnSpPr>
        <p:spPr>
          <a:xfrm flipV="1">
            <a:off x="4681728" y="3429000"/>
            <a:ext cx="2200335" cy="3317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49A229B-265D-025F-9F4B-B6145582881C}"/>
              </a:ext>
            </a:extLst>
          </p:cNvPr>
          <p:cNvCxnSpPr>
            <a:cxnSpLocks/>
          </p:cNvCxnSpPr>
          <p:nvPr/>
        </p:nvCxnSpPr>
        <p:spPr>
          <a:xfrm flipV="1">
            <a:off x="4681728" y="4331368"/>
            <a:ext cx="1756886" cy="2223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6E6D4E1-60AE-FF2B-919D-C76AFC58D634}"/>
              </a:ext>
            </a:extLst>
          </p:cNvPr>
          <p:cNvCxnSpPr>
            <a:cxnSpLocks/>
          </p:cNvCxnSpPr>
          <p:nvPr/>
        </p:nvCxnSpPr>
        <p:spPr>
          <a:xfrm flipV="1">
            <a:off x="4681728" y="4973053"/>
            <a:ext cx="2200335" cy="9697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4" descr="Best Leading IT and Language Training Academy | Topskilled">
            <a:extLst>
              <a:ext uri="{FF2B5EF4-FFF2-40B4-BE49-F238E27FC236}">
                <a16:creationId xmlns:a16="http://schemas.microsoft.com/office/drawing/2014/main" id="{FCAD8F18-1A52-3A6C-695E-6ABDD787DB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1490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How to iterate a string? </a:t>
            </a:r>
            <a:endParaRPr lang="en-IN" sz="2400" b="1" dirty="0">
              <a:solidFill>
                <a:schemeClr val="bg1"/>
              </a:solidFill>
            </a:endParaRPr>
          </a:p>
        </p:txBody>
      </p:sp>
      <p:sp>
        <p:nvSpPr>
          <p:cNvPr id="5" name="Rectangle 4">
            <a:extLst>
              <a:ext uri="{FF2B5EF4-FFF2-40B4-BE49-F238E27FC236}">
                <a16:creationId xmlns:a16="http://schemas.microsoft.com/office/drawing/2014/main" id="{8DB7D75B-DB94-1C32-38F8-527B5BAD3C1B}"/>
              </a:ext>
            </a:extLst>
          </p:cNvPr>
          <p:cNvSpPr/>
          <p:nvPr/>
        </p:nvSpPr>
        <p:spPr>
          <a:xfrm>
            <a:off x="5394960" y="1176823"/>
            <a:ext cx="6552901" cy="414915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IterateString</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str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"Interview Happy"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Use loop to iterate through each character of string</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str</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Length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char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str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Output: I n t e r v I e w  H a p </a:t>
            </a:r>
            <a:r>
              <a:rPr kumimoji="0" lang="en-IN" sz="1400" b="0" i="0" u="none" strike="noStrike" kern="1200" cap="none" spc="0" normalizeH="0" baseline="0" noProof="0" dirty="0" err="1">
                <a:ln>
                  <a:noFill/>
                </a:ln>
                <a:solidFill>
                  <a:srgbClr val="7CA668"/>
                </a:solidFill>
                <a:effectLst/>
                <a:uLnTx/>
                <a:uFillTx/>
                <a:latin typeface="Consolas" panose="020B0609020204030204" pitchFamily="49" charset="0"/>
                <a:ea typeface="+mn-ea"/>
                <a:cs typeface="+mn-cs"/>
              </a:rPr>
              <a:t>p</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y</a:t>
            </a: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sp>
        <p:nvSpPr>
          <p:cNvPr id="17" name="Rectangle 16">
            <a:extLst>
              <a:ext uri="{FF2B5EF4-FFF2-40B4-BE49-F238E27FC236}">
                <a16:creationId xmlns:a16="http://schemas.microsoft.com/office/drawing/2014/main" id="{858DA498-F717-688B-28EA-F76D4645FF7E}"/>
              </a:ext>
            </a:extLst>
          </p:cNvPr>
          <p:cNvSpPr/>
          <p:nvPr/>
        </p:nvSpPr>
        <p:spPr>
          <a:xfrm>
            <a:off x="460518" y="1156503"/>
            <a:ext cx="3935019" cy="1101275"/>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iterate a string, use a for loop(0 to string's length), and use str(</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method to access each character.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4" descr="Best Leading IT and Language Training Academy | Topskilled">
            <a:extLst>
              <a:ext uri="{FF2B5EF4-FFF2-40B4-BE49-F238E27FC236}">
                <a16:creationId xmlns:a16="http://schemas.microsoft.com/office/drawing/2014/main" id="{C162E0E2-7417-172E-B3DF-2D24659DD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539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4DDB4D-1A9B-6084-DAD3-2AAA791FED40}"/>
              </a:ext>
            </a:extLst>
          </p:cNvPr>
          <p:cNvSpPr/>
          <p:nvPr/>
        </p:nvSpPr>
        <p:spPr>
          <a:xfrm>
            <a:off x="262646" y="152400"/>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an Abstract class and an Interface (atleast 4)?</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4" name="Picture 3">
            <a:extLst>
              <a:ext uri="{FF2B5EF4-FFF2-40B4-BE49-F238E27FC236}">
                <a16:creationId xmlns:a16="http://schemas.microsoft.com/office/drawing/2014/main" id="{90F7F732-193E-52A2-9C9E-2C91D9E2AB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30539" y="295333"/>
            <a:ext cx="708721" cy="281964"/>
          </a:xfrm>
          <a:prstGeom prst="rect">
            <a:avLst/>
          </a:prstGeom>
        </p:spPr>
      </p:pic>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Q27</a:t>
            </a:r>
          </a:p>
        </p:txBody>
      </p:sp>
      <p:sp>
        <p:nvSpPr>
          <p:cNvPr id="7" name="TextBox 6">
            <a:extLst>
              <a:ext uri="{FF2B5EF4-FFF2-40B4-BE49-F238E27FC236}">
                <a16:creationId xmlns:a16="http://schemas.microsoft.com/office/drawing/2014/main" id="{24C5E66E-C2AA-47E1-99CE-0B32B20D770F}"/>
              </a:ext>
            </a:extLst>
          </p:cNvPr>
          <p:cNvSpPr txBox="1"/>
          <p:nvPr/>
        </p:nvSpPr>
        <p:spPr>
          <a:xfrm>
            <a:off x="805492" y="995603"/>
            <a:ext cx="5770319" cy="375552"/>
          </a:xfrm>
          <a:prstGeom prst="rect">
            <a:avLst/>
          </a:prstGeom>
          <a:noFill/>
        </p:spPr>
        <p:txBody>
          <a:bodyPr wrap="square">
            <a:spAutoFit/>
          </a:bodyPr>
          <a:lstStyle/>
          <a:p>
            <a:pPr marL="0" marR="91440" lvl="0" indent="0" algn="l" defTabSz="914400" rtl="0" eaLnBrk="1" fontAlgn="auto" latinLnBrk="0" hangingPunct="1">
              <a:lnSpc>
                <a:spcPct val="107000"/>
              </a:lnSpc>
              <a:spcBef>
                <a:spcPts val="60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3. Abstract class does not support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multiple inheritance</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7B9F5AC7-09A3-B6A7-B613-41786BB516E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44785" y="1826292"/>
            <a:ext cx="4473146" cy="4879308"/>
          </a:xfrm>
          <a:prstGeom prst="rect">
            <a:avLst/>
          </a:prstGeom>
        </p:spPr>
      </p:pic>
      <p:sp>
        <p:nvSpPr>
          <p:cNvPr id="6" name="TextBox 5">
            <a:extLst>
              <a:ext uri="{FF2B5EF4-FFF2-40B4-BE49-F238E27FC236}">
                <a16:creationId xmlns:a16="http://schemas.microsoft.com/office/drawing/2014/main" id="{039DA473-ED04-F88D-C87B-C45FB1E9BD28}"/>
              </a:ext>
            </a:extLst>
          </p:cNvPr>
          <p:cNvSpPr txBox="1"/>
          <p:nvPr/>
        </p:nvSpPr>
        <p:spPr>
          <a:xfrm>
            <a:off x="6669559" y="995603"/>
            <a:ext cx="6098058" cy="375552"/>
          </a:xfrm>
          <a:prstGeom prst="rect">
            <a:avLst/>
          </a:prstGeom>
          <a:noFill/>
        </p:spPr>
        <p:txBody>
          <a:bodyPr wrap="square">
            <a:spAutoFit/>
          </a:bodyPr>
          <a:lstStyle/>
          <a:p>
            <a:pPr marL="0" marR="91440" lvl="0" indent="0" algn="l" defTabSz="914400" rtl="0" eaLnBrk="1" fontAlgn="auto" latinLnBrk="0" hangingPunct="1">
              <a:lnSpc>
                <a:spcPct val="107000"/>
              </a:lnSpc>
              <a:spcBef>
                <a:spcPts val="60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3. Interface supports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multiple inheritance.</a:t>
            </a:r>
          </a:p>
        </p:txBody>
      </p:sp>
      <p:pic>
        <p:nvPicPr>
          <p:cNvPr id="12" name="Picture 11">
            <a:extLst>
              <a:ext uri="{FF2B5EF4-FFF2-40B4-BE49-F238E27FC236}">
                <a16:creationId xmlns:a16="http://schemas.microsoft.com/office/drawing/2014/main" id="{F1C9E462-9229-4DAE-656F-4218A1CA301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780770" y="1826292"/>
            <a:ext cx="4300151" cy="4572000"/>
          </a:xfrm>
          <a:prstGeom prst="rect">
            <a:avLst/>
          </a:prstGeom>
        </p:spPr>
      </p:pic>
      <p:sp>
        <p:nvSpPr>
          <p:cNvPr id="9" name="TextBox 8">
            <a:extLst>
              <a:ext uri="{FF2B5EF4-FFF2-40B4-BE49-F238E27FC236}">
                <a16:creationId xmlns:a16="http://schemas.microsoft.com/office/drawing/2014/main" id="{D3732D32-1414-A324-8A09-001AAD31FA91}"/>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B1A84254-A5FF-31B1-7BAA-E64280C8213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03019243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DC94C796-BA9A-AAA4-375A-5CE534217226}"/>
              </a:ext>
            </a:extLst>
          </p:cNvPr>
          <p:cNvSpPr/>
          <p:nvPr/>
        </p:nvSpPr>
        <p:spPr>
          <a:xfrm>
            <a:off x="1120335" y="2449915"/>
            <a:ext cx="2525976" cy="436702"/>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yppaH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weivretnI</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0B727CB4-D8A8-6E93-E16E-6FD27BFDE679}"/>
              </a:ext>
            </a:extLst>
          </p:cNvPr>
          <p:cNvSpPr/>
          <p:nvPr/>
        </p:nvSpPr>
        <p:spPr>
          <a:xfrm>
            <a:off x="1120335" y="1220683"/>
            <a:ext cx="2525976" cy="436702"/>
          </a:xfrm>
          <a:prstGeom prst="round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Interview Happy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Arrow: Down 18">
            <a:extLst>
              <a:ext uri="{FF2B5EF4-FFF2-40B4-BE49-F238E27FC236}">
                <a16:creationId xmlns:a16="http://schemas.microsoft.com/office/drawing/2014/main" id="{15341A5E-ACA3-DBCC-64AF-3369060DA6EE}"/>
              </a:ext>
            </a:extLst>
          </p:cNvPr>
          <p:cNvSpPr/>
          <p:nvPr/>
        </p:nvSpPr>
        <p:spPr>
          <a:xfrm rot="3260368">
            <a:off x="2326326" y="1262249"/>
            <a:ext cx="131122" cy="1646900"/>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Write a function that returns the </a:t>
            </a:r>
            <a:r>
              <a:rPr lang="en-US" sz="2400" b="1" dirty="0">
                <a:solidFill>
                  <a:srgbClr val="FFFF00"/>
                </a:solidFill>
                <a:ea typeface="+mn-ea"/>
                <a:cs typeface="+mn-cs"/>
              </a:rPr>
              <a:t>reverse</a:t>
            </a:r>
            <a:r>
              <a:rPr lang="en-US" sz="2400" b="1" dirty="0">
                <a:solidFill>
                  <a:schemeClr val="bg1"/>
                </a:solidFill>
                <a:ea typeface="+mn-ea"/>
                <a:cs typeface="+mn-cs"/>
              </a:rPr>
              <a:t> of a string? </a:t>
            </a:r>
            <a:endParaRPr lang="en-IN" sz="2400" b="1" dirty="0">
              <a:solidFill>
                <a:schemeClr val="bg1"/>
              </a:solidFill>
            </a:endParaRPr>
          </a:p>
        </p:txBody>
      </p:sp>
      <p:sp>
        <p:nvSpPr>
          <p:cNvPr id="5" name="Rectangle 4">
            <a:extLst>
              <a:ext uri="{FF2B5EF4-FFF2-40B4-BE49-F238E27FC236}">
                <a16:creationId xmlns:a16="http://schemas.microsoft.com/office/drawing/2014/main" id="{8DB7D75B-DB94-1C32-38F8-527B5BAD3C1B}"/>
              </a:ext>
            </a:extLst>
          </p:cNvPr>
          <p:cNvSpPr/>
          <p:nvPr/>
        </p:nvSpPr>
        <p:spPr>
          <a:xfrm>
            <a:off x="5262880" y="921265"/>
            <a:ext cx="6779444" cy="577679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using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System</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Text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ReverseString</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inputStr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"Interview Happy"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Set Input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reversedString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ReverseStringMethod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inputStr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reversedString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a:t>
            </a:r>
            <a:r>
              <a:rPr kumimoji="0" lang="en-IN" sz="1400" b="0" i="0" u="none" strike="noStrike" kern="1200" cap="none" spc="0" normalizeH="0" baseline="0" noProof="0" dirty="0" err="1">
                <a:ln>
                  <a:noFill/>
                </a:ln>
                <a:solidFill>
                  <a:srgbClr val="7CA668"/>
                </a:solidFill>
                <a:effectLst/>
                <a:uLnTx/>
                <a:uFillTx/>
                <a:latin typeface="Consolas" panose="020B0609020204030204" pitchFamily="49" charset="0"/>
                <a:ea typeface="+mn-ea"/>
                <a:cs typeface="+mn-cs"/>
              </a:rPr>
              <a:t>yppaH</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7CA668"/>
                </a:solidFill>
                <a:effectLst/>
                <a:uLnTx/>
                <a:uFillTx/>
                <a:latin typeface="Consolas" panose="020B0609020204030204" pitchFamily="49" charset="0"/>
                <a:ea typeface="+mn-ea"/>
                <a:cs typeface="+mn-cs"/>
              </a:rPr>
              <a:t>weivretnI</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ReverseStringMethod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input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input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null</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Edge case       </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null</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StringBuilder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reversed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StringBuilder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Empty string</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Iterate all elements in reverse order</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input</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Length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&gt;=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reversed</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Append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input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7CA668"/>
                </a:solidFill>
                <a:effectLst/>
                <a:uLnTx/>
                <a:uFillTx/>
                <a:latin typeface="Consolas" panose="020B0609020204030204" pitchFamily="49" charset="0"/>
                <a:ea typeface="+mn-ea"/>
                <a:cs typeface="+mn-cs"/>
              </a:rPr>
              <a:t>yppa</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reversed</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ToString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pic>
        <p:nvPicPr>
          <p:cNvPr id="6" name="Picture 5">
            <a:extLst>
              <a:ext uri="{FF2B5EF4-FFF2-40B4-BE49-F238E27FC236}">
                <a16:creationId xmlns:a16="http://schemas.microsoft.com/office/drawing/2014/main" id="{439952F9-E497-16F4-46C3-1CEE4A825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7292" y="287453"/>
            <a:ext cx="914784" cy="363946"/>
          </a:xfrm>
          <a:prstGeom prst="rect">
            <a:avLst/>
          </a:prstGeom>
        </p:spPr>
      </p:pic>
      <p:sp>
        <p:nvSpPr>
          <p:cNvPr id="16" name="TextBox 15">
            <a:extLst>
              <a:ext uri="{FF2B5EF4-FFF2-40B4-BE49-F238E27FC236}">
                <a16:creationId xmlns:a16="http://schemas.microsoft.com/office/drawing/2014/main" id="{878530EA-97F4-51BA-03BA-43C731BD2539}"/>
              </a:ext>
            </a:extLst>
          </p:cNvPr>
          <p:cNvSpPr txBox="1"/>
          <p:nvPr/>
        </p:nvSpPr>
        <p:spPr>
          <a:xfrm>
            <a:off x="160759" y="1231699"/>
            <a:ext cx="108324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string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02B626FE-8E34-2659-8A02-3932C9D60CD4}"/>
              </a:ext>
            </a:extLst>
          </p:cNvPr>
          <p:cNvSpPr txBox="1"/>
          <p:nvPr/>
        </p:nvSpPr>
        <p:spPr>
          <a:xfrm>
            <a:off x="160759" y="2393561"/>
            <a:ext cx="108324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reverse string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75DCEEF-829D-6E01-8AC2-339579C61730}"/>
              </a:ext>
            </a:extLst>
          </p:cNvPr>
          <p:cNvSpPr/>
          <p:nvPr/>
        </p:nvSpPr>
        <p:spPr>
          <a:xfrm>
            <a:off x="372964" y="3531147"/>
            <a:ext cx="3798986" cy="773709"/>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Tip: Handle the edge cases after successfully running the program.</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0341771B-F5EF-A963-5D94-7B477F2274A7}"/>
              </a:ext>
            </a:extLst>
          </p:cNvPr>
          <p:cNvCxnSpPr>
            <a:cxnSpLocks/>
          </p:cNvCxnSpPr>
          <p:nvPr/>
        </p:nvCxnSpPr>
        <p:spPr>
          <a:xfrm flipH="1">
            <a:off x="4171949" y="3918001"/>
            <a:ext cx="173154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A2B4509-D668-41DE-ED5D-070FF060F846}"/>
              </a:ext>
            </a:extLst>
          </p:cNvPr>
          <p:cNvSpPr/>
          <p:nvPr/>
        </p:nvSpPr>
        <p:spPr>
          <a:xfrm>
            <a:off x="372964" y="4623795"/>
            <a:ext cx="3816256" cy="732513"/>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Tip: Set the initial values blank rings and replace them with result later.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E618B453-F4D9-39BE-049F-F02EFCF7CBF3}"/>
              </a:ext>
            </a:extLst>
          </p:cNvPr>
          <p:cNvCxnSpPr>
            <a:cxnSpLocks/>
            <a:endCxn id="13" idx="3"/>
          </p:cNvCxnSpPr>
          <p:nvPr/>
        </p:nvCxnSpPr>
        <p:spPr>
          <a:xfrm flipH="1">
            <a:off x="4189220" y="4623795"/>
            <a:ext cx="1714275" cy="3662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D449D0C-86F8-295D-C858-79579E9B45D6}"/>
              </a:ext>
            </a:extLst>
          </p:cNvPr>
          <p:cNvSpPr/>
          <p:nvPr/>
        </p:nvSpPr>
        <p:spPr>
          <a:xfrm>
            <a:off x="332833" y="5579105"/>
            <a:ext cx="3839116" cy="773709"/>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Tip: Knowing basic and important string functions are very important.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0" name="Straight Arrow Connector 19">
            <a:extLst>
              <a:ext uri="{FF2B5EF4-FFF2-40B4-BE49-F238E27FC236}">
                <a16:creationId xmlns:a16="http://schemas.microsoft.com/office/drawing/2014/main" id="{42F1E33F-D480-5E01-29E5-B50EF3341D3B}"/>
              </a:ext>
            </a:extLst>
          </p:cNvPr>
          <p:cNvCxnSpPr>
            <a:cxnSpLocks/>
            <a:endCxn id="18" idx="3"/>
          </p:cNvCxnSpPr>
          <p:nvPr/>
        </p:nvCxnSpPr>
        <p:spPr>
          <a:xfrm flipH="1">
            <a:off x="4171949" y="5759116"/>
            <a:ext cx="2985343" cy="2068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 descr="Best Leading IT and Language Training Academy | Topskilled">
            <a:extLst>
              <a:ext uri="{FF2B5EF4-FFF2-40B4-BE49-F238E27FC236}">
                <a16:creationId xmlns:a16="http://schemas.microsoft.com/office/drawing/2014/main" id="{686A76DC-F2EC-438E-F42B-40B6CC04ED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6298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Write a function that checks whether a given string is a </a:t>
            </a:r>
            <a:r>
              <a:rPr lang="en-US" sz="2400" b="1" dirty="0">
                <a:solidFill>
                  <a:srgbClr val="FFFF00"/>
                </a:solidFill>
                <a:ea typeface="+mn-ea"/>
                <a:cs typeface="+mn-cs"/>
              </a:rPr>
              <a:t>palindrome </a:t>
            </a:r>
            <a:r>
              <a:rPr lang="en-US" sz="2400" b="1" dirty="0">
                <a:solidFill>
                  <a:schemeClr val="bg1"/>
                </a:solidFill>
                <a:ea typeface="+mn-ea"/>
                <a:cs typeface="+mn-cs"/>
              </a:rPr>
              <a:t>or not?</a:t>
            </a:r>
            <a:endParaRPr lang="en-IN" sz="2400" b="1" dirty="0">
              <a:solidFill>
                <a:schemeClr val="bg1"/>
              </a:solidFill>
            </a:endParaRPr>
          </a:p>
        </p:txBody>
      </p:sp>
      <p:sp>
        <p:nvSpPr>
          <p:cNvPr id="6" name="Rectangle 5">
            <a:extLst>
              <a:ext uri="{FF2B5EF4-FFF2-40B4-BE49-F238E27FC236}">
                <a16:creationId xmlns:a16="http://schemas.microsoft.com/office/drawing/2014/main" id="{B6306A4E-C690-6647-C0F9-A0BBF9F6F83E}"/>
              </a:ext>
            </a:extLst>
          </p:cNvPr>
          <p:cNvSpPr/>
          <p:nvPr/>
        </p:nvSpPr>
        <p:spPr>
          <a:xfrm>
            <a:off x="5161280" y="1025559"/>
            <a:ext cx="6870552" cy="560011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using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System</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Text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PalindromeChecker</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testString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"level"</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Input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bool</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result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IsPalindrome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testString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Result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result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true</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bool</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IsPalindrome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input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input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null</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Edge case        </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false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StringBuilder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reversed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StringBuilder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Empty string</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input</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Length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&gt;=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reversed</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Append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input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Reverse the string</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input</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Equals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reversed</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ToString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sp>
        <p:nvSpPr>
          <p:cNvPr id="5" name="Rectangle 4">
            <a:extLst>
              <a:ext uri="{FF2B5EF4-FFF2-40B4-BE49-F238E27FC236}">
                <a16:creationId xmlns:a16="http://schemas.microsoft.com/office/drawing/2014/main" id="{4D4EE9A1-7421-EE55-2520-71F2666C945A}"/>
              </a:ext>
            </a:extLst>
          </p:cNvPr>
          <p:cNvSpPr/>
          <p:nvPr/>
        </p:nvSpPr>
        <p:spPr>
          <a:xfrm>
            <a:off x="451946" y="4067247"/>
            <a:ext cx="3468626" cy="1154683"/>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Tip: Break down the big problem into smaller problems and then solve them.</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645C363F-563A-5AEC-4B7C-6E82F88686A7}"/>
              </a:ext>
            </a:extLst>
          </p:cNvPr>
          <p:cNvSpPr/>
          <p:nvPr/>
        </p:nvSpPr>
        <p:spPr>
          <a:xfrm>
            <a:off x="1041314" y="3152764"/>
            <a:ext cx="1848642" cy="436702"/>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level</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91A843A4-DD6B-B08A-6D7E-5A58F893D905}"/>
              </a:ext>
            </a:extLst>
          </p:cNvPr>
          <p:cNvSpPr/>
          <p:nvPr/>
        </p:nvSpPr>
        <p:spPr>
          <a:xfrm>
            <a:off x="1041314" y="1156503"/>
            <a:ext cx="1848642" cy="436702"/>
          </a:xfrm>
          <a:prstGeom prst="round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level</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rrow: Up-Down 11">
            <a:extLst>
              <a:ext uri="{FF2B5EF4-FFF2-40B4-BE49-F238E27FC236}">
                <a16:creationId xmlns:a16="http://schemas.microsoft.com/office/drawing/2014/main" id="{7D713D79-E409-B10F-986E-17F1D55A1E48}"/>
              </a:ext>
            </a:extLst>
          </p:cNvPr>
          <p:cNvSpPr/>
          <p:nvPr/>
        </p:nvSpPr>
        <p:spPr>
          <a:xfrm>
            <a:off x="1828800" y="1682044"/>
            <a:ext cx="440267" cy="1402986"/>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REVERSE</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4" descr="Best Leading IT and Language Training Academy | Topskilled">
            <a:extLst>
              <a:ext uri="{FF2B5EF4-FFF2-40B4-BE49-F238E27FC236}">
                <a16:creationId xmlns:a16="http://schemas.microsoft.com/office/drawing/2014/main" id="{9C510362-25C9-B577-E223-9DEC02501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14975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4373505"/>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What are the must-know pre-requisites for solving basic coding problems?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What is the common approach for solving coding problems?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that counts the number of characters in a string? </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that returns the reverse of a string? </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that checks whether a given string is a palindrome or not?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What are the important methods of String class?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that returns the longest word in the sentence.</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that checks whether two strings are anagrams or not?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to remove all whitespace characters from a string.</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that counts the number of vowels in a string? </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What are some more important methods of String class?</a:t>
            </a: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String Coding Problems Using Functions</a:t>
            </a:r>
            <a:endParaRPr lang="en-IN" b="1" dirty="0"/>
          </a:p>
        </p:txBody>
      </p:sp>
      <p:pic>
        <p:nvPicPr>
          <p:cNvPr id="5" name="Picture 4">
            <a:extLst>
              <a:ext uri="{FF2B5EF4-FFF2-40B4-BE49-F238E27FC236}">
                <a16:creationId xmlns:a16="http://schemas.microsoft.com/office/drawing/2014/main" id="{517DE35E-EB83-7003-1661-E37712C8D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9416" y="1902010"/>
            <a:ext cx="636255" cy="253133"/>
          </a:xfrm>
          <a:prstGeom prst="rect">
            <a:avLst/>
          </a:prstGeom>
        </p:spPr>
      </p:pic>
      <p:pic>
        <p:nvPicPr>
          <p:cNvPr id="6" name="Picture 5">
            <a:extLst>
              <a:ext uri="{FF2B5EF4-FFF2-40B4-BE49-F238E27FC236}">
                <a16:creationId xmlns:a16="http://schemas.microsoft.com/office/drawing/2014/main" id="{30648CF1-3379-E0A0-895B-9D5987A6E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540" y="1510221"/>
            <a:ext cx="636255" cy="253133"/>
          </a:xfrm>
          <a:prstGeom prst="rect">
            <a:avLst/>
          </a:prstGeom>
        </p:spPr>
      </p:pic>
      <p:pic>
        <p:nvPicPr>
          <p:cNvPr id="10" name="Picture 9">
            <a:extLst>
              <a:ext uri="{FF2B5EF4-FFF2-40B4-BE49-F238E27FC236}">
                <a16:creationId xmlns:a16="http://schemas.microsoft.com/office/drawing/2014/main" id="{DBDC7CC0-2A0F-AD76-2A10-A6EBB3E42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411" y="2722626"/>
            <a:ext cx="636255" cy="253133"/>
          </a:xfrm>
          <a:prstGeom prst="rect">
            <a:avLst/>
          </a:prstGeom>
        </p:spPr>
      </p:pic>
      <p:pic>
        <p:nvPicPr>
          <p:cNvPr id="11" name="Picture 10">
            <a:extLst>
              <a:ext uri="{FF2B5EF4-FFF2-40B4-BE49-F238E27FC236}">
                <a16:creationId xmlns:a16="http://schemas.microsoft.com/office/drawing/2014/main" id="{15A79AFE-8073-45B6-1BB4-510326AA1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2447" y="4322825"/>
            <a:ext cx="636255" cy="253133"/>
          </a:xfrm>
          <a:prstGeom prst="rect">
            <a:avLst/>
          </a:prstGeom>
        </p:spPr>
      </p:pic>
      <p:pic>
        <p:nvPicPr>
          <p:cNvPr id="12" name="Picture 6" descr="Coding - Free computer icons">
            <a:extLst>
              <a:ext uri="{FF2B5EF4-FFF2-40B4-BE49-F238E27FC236}">
                <a16:creationId xmlns:a16="http://schemas.microsoft.com/office/drawing/2014/main" id="{606F9003-55B3-EE1D-F8B2-6A1580D105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1917" y="336972"/>
            <a:ext cx="720615" cy="7206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Best Leading IT and Language Training Academy | Topskilled">
            <a:extLst>
              <a:ext uri="{FF2B5EF4-FFF2-40B4-BE49-F238E27FC236}">
                <a16:creationId xmlns:a16="http://schemas.microsoft.com/office/drawing/2014/main" id="{D06054C4-FC32-D5C4-F846-9B10AB8E9A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6122" y="297784"/>
            <a:ext cx="722286" cy="79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095766"/>
      </p:ext>
    </p:extLst>
  </p:cSld>
  <p:clrMapOvr>
    <a:overrideClrMapping bg1="dk1" tx1="lt1" bg2="dk2" tx2="lt2" accent1="accent1" accent2="accent2" accent3="accent3" accent4="accent4" accent5="accent5" accent6="accent6" hlink="hlink" folHlink="folHlink"/>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3" y="324344"/>
            <a:ext cx="10694923" cy="315912"/>
          </a:xfrm>
        </p:spPr>
        <p:txBody>
          <a:bodyPr>
            <a:noAutofit/>
          </a:bodyPr>
          <a:lstStyle/>
          <a:p>
            <a:r>
              <a:rPr lang="en-US" sz="2400" b="1" dirty="0">
                <a:solidFill>
                  <a:schemeClr val="bg1"/>
                </a:solidFill>
                <a:ea typeface="+mn-ea"/>
                <a:cs typeface="+mn-cs"/>
              </a:rPr>
              <a:t>Q. What are the </a:t>
            </a:r>
            <a:r>
              <a:rPr lang="en-US" sz="2400" b="1" dirty="0">
                <a:solidFill>
                  <a:srgbClr val="FFFF00"/>
                </a:solidFill>
                <a:ea typeface="+mn-ea"/>
                <a:cs typeface="+mn-cs"/>
              </a:rPr>
              <a:t>important methods </a:t>
            </a:r>
            <a:r>
              <a:rPr lang="en-US" sz="2400" b="1" dirty="0">
                <a:solidFill>
                  <a:schemeClr val="bg1"/>
                </a:solidFill>
                <a:ea typeface="+mn-ea"/>
                <a:cs typeface="+mn-cs"/>
              </a:rPr>
              <a:t>of String class?</a:t>
            </a:r>
          </a:p>
        </p:txBody>
      </p:sp>
      <p:sp>
        <p:nvSpPr>
          <p:cNvPr id="5" name="Rectangle 4">
            <a:extLst>
              <a:ext uri="{FF2B5EF4-FFF2-40B4-BE49-F238E27FC236}">
                <a16:creationId xmlns:a16="http://schemas.microsoft.com/office/drawing/2014/main" id="{3D6C8CF0-449C-18F8-4985-1B607C9D0BAC}"/>
              </a:ext>
            </a:extLst>
          </p:cNvPr>
          <p:cNvSpPr/>
          <p:nvPr/>
        </p:nvSpPr>
        <p:spPr>
          <a:xfrm>
            <a:off x="481264" y="1156503"/>
            <a:ext cx="7427494" cy="537715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StringMethodsExample</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str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Interview Happy   "</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1. Get length of the string</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str</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Length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21</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2. Character at specific index      </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str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7</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r</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3. Get sub-string based on index</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substring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str</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Substring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8</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4</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//from 8 to 12</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substring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view</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4. Get index of a </a:t>
            </a:r>
            <a:r>
              <a:rPr kumimoji="0" lang="en-IN" sz="1400" b="0" i="0" u="none" strike="noStrike" kern="1200" cap="none" spc="0" normalizeH="0" baseline="0" noProof="0" dirty="0" err="1">
                <a:ln>
                  <a:noFill/>
                </a:ln>
                <a:solidFill>
                  <a:srgbClr val="7CA668"/>
                </a:solidFill>
                <a:effectLst/>
                <a:uLnTx/>
                <a:uFillTx/>
                <a:latin typeface="Consolas" panose="020B0609020204030204" pitchFamily="49" charset="0"/>
                <a:ea typeface="+mn-ea"/>
                <a:cs typeface="+mn-cs"/>
              </a:rPr>
              <a:t>characater</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index</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str</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IndexOf</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index</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13</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5. Remove the white spaces from start and end</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trimmedStr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str</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Trim</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trimmedStr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Interview Happy</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pic>
        <p:nvPicPr>
          <p:cNvPr id="6" name="Picture 4" descr="Best Leading IT and Language Training Academy | Topskilled">
            <a:extLst>
              <a:ext uri="{FF2B5EF4-FFF2-40B4-BE49-F238E27FC236}">
                <a16:creationId xmlns:a16="http://schemas.microsoft.com/office/drawing/2014/main" id="{AD79F03E-B4C5-BB11-BE58-1E5D2A2B2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41078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3" y="324344"/>
            <a:ext cx="10694923" cy="315912"/>
          </a:xfrm>
        </p:spPr>
        <p:txBody>
          <a:bodyPr>
            <a:noAutofit/>
          </a:bodyPr>
          <a:lstStyle/>
          <a:p>
            <a:r>
              <a:rPr lang="en-US" sz="2400" b="1" dirty="0">
                <a:solidFill>
                  <a:schemeClr val="bg1"/>
                </a:solidFill>
                <a:ea typeface="+mn-ea"/>
                <a:cs typeface="+mn-cs"/>
              </a:rPr>
              <a:t>Q. What are the </a:t>
            </a:r>
            <a:r>
              <a:rPr lang="en-US" sz="2400" b="1" dirty="0">
                <a:solidFill>
                  <a:srgbClr val="FFFF00"/>
                </a:solidFill>
                <a:ea typeface="+mn-ea"/>
                <a:cs typeface="+mn-cs"/>
              </a:rPr>
              <a:t>important methods </a:t>
            </a:r>
            <a:r>
              <a:rPr lang="en-US" sz="2400" b="1" dirty="0">
                <a:solidFill>
                  <a:schemeClr val="bg1"/>
                </a:solidFill>
                <a:ea typeface="+mn-ea"/>
                <a:cs typeface="+mn-cs"/>
              </a:rPr>
              <a:t>of String class?</a:t>
            </a:r>
          </a:p>
        </p:txBody>
      </p:sp>
      <p:sp>
        <p:nvSpPr>
          <p:cNvPr id="5" name="Rectangle 4">
            <a:extLst>
              <a:ext uri="{FF2B5EF4-FFF2-40B4-BE49-F238E27FC236}">
                <a16:creationId xmlns:a16="http://schemas.microsoft.com/office/drawing/2014/main" id="{3D6C8CF0-449C-18F8-4985-1B607C9D0BAC}"/>
              </a:ext>
            </a:extLst>
          </p:cNvPr>
          <p:cNvSpPr/>
          <p:nvPr/>
        </p:nvSpPr>
        <p:spPr>
          <a:xfrm>
            <a:off x="497306" y="1066241"/>
            <a:ext cx="7411452" cy="55651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6. Replace a part of old string with some new string</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replacedStr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str</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Replace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"Happy"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"Crack"</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replacedStr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Interview Crack</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7. Split the string in parts based on </a:t>
            </a:r>
            <a:r>
              <a:rPr kumimoji="0" lang="en-IN" sz="1400" b="0" i="0" u="none" strike="noStrike" kern="1200" cap="none" spc="0" normalizeH="0" baseline="0" noProof="0" dirty="0" err="1">
                <a:ln>
                  <a:noFill/>
                </a:ln>
                <a:solidFill>
                  <a:srgbClr val="7CA668"/>
                </a:solidFill>
                <a:effectLst/>
                <a:uLnTx/>
                <a:uFillTx/>
                <a:latin typeface="Consolas" panose="020B0609020204030204" pitchFamily="49" charset="0"/>
                <a:ea typeface="+mn-ea"/>
                <a:cs typeface="+mn-cs"/>
              </a:rPr>
              <a:t>delimeters</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parts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trimmedStr</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Split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foreach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part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parts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part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Interview</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Happy</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8. Convert the string to character array</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char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charArray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str</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ToCharArray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foreach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char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charArray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Interview Happy</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pic>
        <p:nvPicPr>
          <p:cNvPr id="6" name="Picture 4" descr="Best Leading IT and Language Training Academy | Topskilled">
            <a:extLst>
              <a:ext uri="{FF2B5EF4-FFF2-40B4-BE49-F238E27FC236}">
                <a16:creationId xmlns:a16="http://schemas.microsoft.com/office/drawing/2014/main" id="{AD79F03E-B4C5-BB11-BE58-1E5D2A2B2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85931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Write a function that returns the </a:t>
            </a:r>
            <a:r>
              <a:rPr lang="en-US" sz="2400" b="1" dirty="0">
                <a:solidFill>
                  <a:srgbClr val="FFFF00"/>
                </a:solidFill>
                <a:ea typeface="+mn-ea"/>
                <a:cs typeface="+mn-cs"/>
              </a:rPr>
              <a:t>longest word </a:t>
            </a:r>
            <a:r>
              <a:rPr lang="en-US" sz="2400" b="1" dirty="0">
                <a:solidFill>
                  <a:schemeClr val="bg1"/>
                </a:solidFill>
                <a:ea typeface="+mn-ea"/>
                <a:cs typeface="+mn-cs"/>
              </a:rPr>
              <a:t>in the sentence.</a:t>
            </a:r>
            <a:endParaRPr lang="en-IN" sz="2400" b="1" dirty="0">
              <a:solidFill>
                <a:schemeClr val="bg1"/>
              </a:solidFill>
            </a:endParaRPr>
          </a:p>
        </p:txBody>
      </p:sp>
      <p:sp>
        <p:nvSpPr>
          <p:cNvPr id="5" name="Rectangle 4">
            <a:extLst>
              <a:ext uri="{FF2B5EF4-FFF2-40B4-BE49-F238E27FC236}">
                <a16:creationId xmlns:a16="http://schemas.microsoft.com/office/drawing/2014/main" id="{E4A44720-51F6-E1D1-2882-89612CA69788}"/>
              </a:ext>
            </a:extLst>
          </p:cNvPr>
          <p:cNvSpPr/>
          <p:nvPr/>
        </p:nvSpPr>
        <p:spPr>
          <a:xfrm>
            <a:off x="5054686" y="964599"/>
            <a:ext cx="6918376" cy="57822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LongestWordFinder</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testSentence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"Interviews are the best"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longestWord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FindLongestWord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testSentence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longestWord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Interviews</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FindLongestWord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sentence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IsNullOrEmpty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sentence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Edge case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words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sentence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Split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//break to array of words</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longestWord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set the empty word</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foreach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word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words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iterate all the words</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word</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Length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&gt;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longestWord</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Length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longestWord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word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longestWord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sp>
        <p:nvSpPr>
          <p:cNvPr id="6" name="Rectangle 5">
            <a:extLst>
              <a:ext uri="{FF2B5EF4-FFF2-40B4-BE49-F238E27FC236}">
                <a16:creationId xmlns:a16="http://schemas.microsoft.com/office/drawing/2014/main" id="{9AA03D0A-FA00-B74E-3FF9-9A54EEAF6EBD}"/>
              </a:ext>
            </a:extLst>
          </p:cNvPr>
          <p:cNvSpPr/>
          <p:nvPr/>
        </p:nvSpPr>
        <p:spPr>
          <a:xfrm>
            <a:off x="355694" y="4536965"/>
            <a:ext cx="3630549" cy="1184713"/>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Tip: Knowing how to convert string to array and vice versa is important.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FD66D745-BE56-42CE-1DAB-8EA0FF39EE29}"/>
              </a:ext>
            </a:extLst>
          </p:cNvPr>
          <p:cNvSpPr/>
          <p:nvPr/>
        </p:nvSpPr>
        <p:spPr>
          <a:xfrm>
            <a:off x="1334824" y="3358623"/>
            <a:ext cx="1848642" cy="436702"/>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Interviews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A4C5BFC8-E03D-0B82-BC6B-149B32563388}"/>
              </a:ext>
            </a:extLst>
          </p:cNvPr>
          <p:cNvSpPr/>
          <p:nvPr/>
        </p:nvSpPr>
        <p:spPr>
          <a:xfrm>
            <a:off x="768614" y="1136322"/>
            <a:ext cx="2981063" cy="436702"/>
          </a:xfrm>
          <a:prstGeom prst="round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Interviews are the best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1" name="Table 10">
            <a:extLst>
              <a:ext uri="{FF2B5EF4-FFF2-40B4-BE49-F238E27FC236}">
                <a16:creationId xmlns:a16="http://schemas.microsoft.com/office/drawing/2014/main" id="{E9F5AFE5-A4B6-25EC-CF1E-91F37E261C4E}"/>
              </a:ext>
            </a:extLst>
          </p:cNvPr>
          <p:cNvGraphicFramePr>
            <a:graphicFrameLocks noGrp="1"/>
          </p:cNvGraphicFramePr>
          <p:nvPr/>
        </p:nvGraphicFramePr>
        <p:xfrm>
          <a:off x="355694" y="2185295"/>
          <a:ext cx="3630549" cy="370840"/>
        </p:xfrm>
        <a:graphic>
          <a:graphicData uri="http://schemas.openxmlformats.org/drawingml/2006/table">
            <a:tbl>
              <a:tblPr firstRow="1" bandRow="1">
                <a:tableStyleId>{5DA37D80-6434-44D0-A028-1B22A696006F}</a:tableStyleId>
              </a:tblPr>
              <a:tblGrid>
                <a:gridCol w="1225169">
                  <a:extLst>
                    <a:ext uri="{9D8B030D-6E8A-4147-A177-3AD203B41FA5}">
                      <a16:colId xmlns:a16="http://schemas.microsoft.com/office/drawing/2014/main" val="1732579230"/>
                    </a:ext>
                  </a:extLst>
                </a:gridCol>
                <a:gridCol w="927100">
                  <a:extLst>
                    <a:ext uri="{9D8B030D-6E8A-4147-A177-3AD203B41FA5}">
                      <a16:colId xmlns:a16="http://schemas.microsoft.com/office/drawing/2014/main" val="3860190379"/>
                    </a:ext>
                  </a:extLst>
                </a:gridCol>
                <a:gridCol w="551180">
                  <a:extLst>
                    <a:ext uri="{9D8B030D-6E8A-4147-A177-3AD203B41FA5}">
                      <a16:colId xmlns:a16="http://schemas.microsoft.com/office/drawing/2014/main" val="3204533812"/>
                    </a:ext>
                  </a:extLst>
                </a:gridCol>
                <a:gridCol w="927100">
                  <a:extLst>
                    <a:ext uri="{9D8B030D-6E8A-4147-A177-3AD203B41FA5}">
                      <a16:colId xmlns:a16="http://schemas.microsoft.com/office/drawing/2014/main" val="946627454"/>
                    </a:ext>
                  </a:extLst>
                </a:gridCol>
              </a:tblGrid>
              <a:tr h="370840">
                <a:tc>
                  <a:txBody>
                    <a:bodyPr/>
                    <a:lstStyle/>
                    <a:p>
                      <a:pPr algn="ctr"/>
                      <a:r>
                        <a:rPr lang="en-US" dirty="0"/>
                        <a:t>Interviews</a:t>
                      </a:r>
                      <a:endParaRPr lang="en-IN" dirty="0"/>
                    </a:p>
                  </a:txBody>
                  <a:tcPr anchor="ctr"/>
                </a:tc>
                <a:tc>
                  <a:txBody>
                    <a:bodyPr/>
                    <a:lstStyle/>
                    <a:p>
                      <a:pPr algn="ctr"/>
                      <a:r>
                        <a:rPr lang="en-US" dirty="0"/>
                        <a:t>are</a:t>
                      </a:r>
                      <a:endParaRPr lang="en-IN" dirty="0"/>
                    </a:p>
                  </a:txBody>
                  <a:tcPr anchor="ctr"/>
                </a:tc>
                <a:tc>
                  <a:txBody>
                    <a:bodyPr/>
                    <a:lstStyle/>
                    <a:p>
                      <a:pPr algn="ctr"/>
                      <a:r>
                        <a:rPr lang="en-US" dirty="0"/>
                        <a:t>the</a:t>
                      </a:r>
                      <a:endParaRPr lang="en-IN" dirty="0"/>
                    </a:p>
                  </a:txBody>
                  <a:tcPr anchor="ctr"/>
                </a:tc>
                <a:tc>
                  <a:txBody>
                    <a:bodyPr/>
                    <a:lstStyle/>
                    <a:p>
                      <a:pPr algn="ctr"/>
                      <a:r>
                        <a:rPr lang="en-US" dirty="0"/>
                        <a:t>best</a:t>
                      </a:r>
                      <a:endParaRPr lang="en-IN" dirty="0"/>
                    </a:p>
                  </a:txBody>
                  <a:tcPr anchor="ctr"/>
                </a:tc>
                <a:extLst>
                  <a:ext uri="{0D108BD9-81ED-4DB2-BD59-A6C34878D82A}">
                    <a16:rowId xmlns:a16="http://schemas.microsoft.com/office/drawing/2014/main" val="615531065"/>
                  </a:ext>
                </a:extLst>
              </a:tr>
            </a:tbl>
          </a:graphicData>
        </a:graphic>
      </p:graphicFrame>
      <p:cxnSp>
        <p:nvCxnSpPr>
          <p:cNvPr id="13" name="Straight Arrow Connector 12">
            <a:extLst>
              <a:ext uri="{FF2B5EF4-FFF2-40B4-BE49-F238E27FC236}">
                <a16:creationId xmlns:a16="http://schemas.microsoft.com/office/drawing/2014/main" id="{E57B7134-81D9-3FEB-F9DF-2CE47EA02843}"/>
              </a:ext>
            </a:extLst>
          </p:cNvPr>
          <p:cNvCxnSpPr>
            <a:cxnSpLocks/>
          </p:cNvCxnSpPr>
          <p:nvPr/>
        </p:nvCxnSpPr>
        <p:spPr>
          <a:xfrm flipH="1">
            <a:off x="1174044" y="1507028"/>
            <a:ext cx="575734" cy="71994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641D25E-D863-90ED-6B3C-BB053B2C651E}"/>
              </a:ext>
            </a:extLst>
          </p:cNvPr>
          <p:cNvCxnSpPr>
            <a:cxnSpLocks/>
          </p:cNvCxnSpPr>
          <p:nvPr/>
        </p:nvCxnSpPr>
        <p:spPr>
          <a:xfrm flipH="1">
            <a:off x="2032000" y="1507028"/>
            <a:ext cx="227145" cy="68759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7F635E1-5E2F-A859-958A-844F5B4E9C55}"/>
              </a:ext>
            </a:extLst>
          </p:cNvPr>
          <p:cNvCxnSpPr>
            <a:cxnSpLocks/>
          </p:cNvCxnSpPr>
          <p:nvPr/>
        </p:nvCxnSpPr>
        <p:spPr>
          <a:xfrm>
            <a:off x="2639834" y="1490207"/>
            <a:ext cx="136860" cy="70441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F9E08A-8808-3CE7-1601-221933163D6C}"/>
              </a:ext>
            </a:extLst>
          </p:cNvPr>
          <p:cNvCxnSpPr>
            <a:cxnSpLocks/>
          </p:cNvCxnSpPr>
          <p:nvPr/>
        </p:nvCxnSpPr>
        <p:spPr>
          <a:xfrm>
            <a:off x="3149201" y="1490207"/>
            <a:ext cx="322609" cy="66605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805C38A-5D47-800B-1A86-A4B5F40ECE7E}"/>
              </a:ext>
            </a:extLst>
          </p:cNvPr>
          <p:cNvCxnSpPr>
            <a:cxnSpLocks/>
          </p:cNvCxnSpPr>
          <p:nvPr/>
        </p:nvCxnSpPr>
        <p:spPr>
          <a:xfrm>
            <a:off x="1174044" y="2556135"/>
            <a:ext cx="971528" cy="87286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BC50A3D-5B74-757E-537B-AEABB4AC2D3A}"/>
              </a:ext>
            </a:extLst>
          </p:cNvPr>
          <p:cNvCxnSpPr>
            <a:cxnSpLocks/>
            <a:endCxn id="6" idx="3"/>
          </p:cNvCxnSpPr>
          <p:nvPr/>
        </p:nvCxnSpPr>
        <p:spPr>
          <a:xfrm flipH="1">
            <a:off x="3986243" y="4301866"/>
            <a:ext cx="4219516" cy="8274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81261CE2-B4FF-98F6-CE37-A546E37BB2BA}"/>
              </a:ext>
            </a:extLst>
          </p:cNvPr>
          <p:cNvSpPr/>
          <p:nvPr/>
        </p:nvSpPr>
        <p:spPr>
          <a:xfrm>
            <a:off x="1007298" y="2588579"/>
            <a:ext cx="825145" cy="258529"/>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E2611DCA-D3C8-9989-0EA0-745146CDDD5B}"/>
              </a:ext>
            </a:extLst>
          </p:cNvPr>
          <p:cNvSpPr/>
          <p:nvPr/>
        </p:nvSpPr>
        <p:spPr>
          <a:xfrm>
            <a:off x="1869724" y="2588579"/>
            <a:ext cx="825145" cy="258529"/>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DFF9B5C9-4D1F-67BB-EB97-FB5039312A19}"/>
              </a:ext>
            </a:extLst>
          </p:cNvPr>
          <p:cNvSpPr/>
          <p:nvPr/>
        </p:nvSpPr>
        <p:spPr>
          <a:xfrm>
            <a:off x="2831073" y="2588579"/>
            <a:ext cx="825145" cy="258529"/>
          </a:xfrm>
          <a:custGeom>
            <a:avLst/>
            <a:gdLst>
              <a:gd name="connsiteX0" fmla="*/ 0 w 498764"/>
              <a:gd name="connsiteY0" fmla="*/ 9236 h 240160"/>
              <a:gd name="connsiteX1" fmla="*/ 221673 w 498764"/>
              <a:gd name="connsiteY1" fmla="*/ 240145 h 240160"/>
              <a:gd name="connsiteX2" fmla="*/ 498764 w 498764"/>
              <a:gd name="connsiteY2" fmla="*/ 0 h 240160"/>
            </a:gdLst>
            <a:ahLst/>
            <a:cxnLst>
              <a:cxn ang="0">
                <a:pos x="connsiteX0" y="connsiteY0"/>
              </a:cxn>
              <a:cxn ang="0">
                <a:pos x="connsiteX1" y="connsiteY1"/>
              </a:cxn>
              <a:cxn ang="0">
                <a:pos x="connsiteX2" y="connsiteY2"/>
              </a:cxn>
            </a:cxnLst>
            <a:rect l="l" t="t" r="r" b="b"/>
            <a:pathLst>
              <a:path w="498764" h="240160">
                <a:moveTo>
                  <a:pt x="0" y="9236"/>
                </a:moveTo>
                <a:cubicBezTo>
                  <a:pt x="69273" y="125460"/>
                  <a:pt x="138546" y="241684"/>
                  <a:pt x="221673" y="240145"/>
                </a:cubicBezTo>
                <a:cubicBezTo>
                  <a:pt x="304800" y="238606"/>
                  <a:pt x="401782" y="119303"/>
                  <a:pt x="498764" y="0"/>
                </a:cubicBezTo>
              </a:path>
            </a:pathLst>
          </a:custGeom>
          <a:noFill/>
          <a:ln>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4" descr="Best Leading IT and Language Training Academy | Topskilled">
            <a:extLst>
              <a:ext uri="{FF2B5EF4-FFF2-40B4-BE49-F238E27FC236}">
                <a16:creationId xmlns:a16="http://schemas.microsoft.com/office/drawing/2014/main" id="{DDEB549A-5D0A-27B8-8DDC-E9A30769C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06058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Write a function to remove all </a:t>
            </a:r>
            <a:r>
              <a:rPr lang="en-US" sz="2400" b="1" dirty="0">
                <a:solidFill>
                  <a:srgbClr val="FFFF00"/>
                </a:solidFill>
                <a:ea typeface="+mn-ea"/>
                <a:cs typeface="+mn-cs"/>
              </a:rPr>
              <a:t>whitespace characters</a:t>
            </a:r>
            <a:r>
              <a:rPr lang="en-US" sz="2400" b="1" dirty="0">
                <a:solidFill>
                  <a:schemeClr val="bg1"/>
                </a:solidFill>
                <a:ea typeface="+mn-ea"/>
                <a:cs typeface="+mn-cs"/>
              </a:rPr>
              <a:t> from a string.</a:t>
            </a:r>
            <a:endParaRPr lang="en-IN" sz="2400" b="1" dirty="0">
              <a:solidFill>
                <a:schemeClr val="bg1"/>
              </a:solidFill>
            </a:endParaRPr>
          </a:p>
        </p:txBody>
      </p:sp>
      <p:sp>
        <p:nvSpPr>
          <p:cNvPr id="6" name="Rectangle 5">
            <a:extLst>
              <a:ext uri="{FF2B5EF4-FFF2-40B4-BE49-F238E27FC236}">
                <a16:creationId xmlns:a16="http://schemas.microsoft.com/office/drawing/2014/main" id="{F86960DF-4DAA-8DC9-0EA7-1A126F4B8C5E}"/>
              </a:ext>
            </a:extLst>
          </p:cNvPr>
          <p:cNvSpPr/>
          <p:nvPr/>
        </p:nvSpPr>
        <p:spPr>
          <a:xfrm>
            <a:off x="5394961" y="1009679"/>
            <a:ext cx="6441346" cy="329816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RemoveWhitespace</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str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Interview   Happy  !  "</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result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RemoveWhitespaceMethod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str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result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a:t>
            </a:r>
            <a:r>
              <a:rPr kumimoji="0" lang="en-IN" sz="1400" b="0" i="0" u="none" strike="noStrike" kern="1200" cap="none" spc="0" normalizeH="0" baseline="0" noProof="0" dirty="0" err="1">
                <a:ln>
                  <a:noFill/>
                </a:ln>
                <a:solidFill>
                  <a:srgbClr val="7CA668"/>
                </a:solidFill>
                <a:effectLst/>
                <a:uLnTx/>
                <a:uFillTx/>
                <a:latin typeface="Consolas" panose="020B0609020204030204" pitchFamily="49" charset="0"/>
                <a:ea typeface="+mn-ea"/>
                <a:cs typeface="+mn-cs"/>
              </a:rPr>
              <a:t>InterviewHappy</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RemoveWhitespaceMethod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str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str</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Replace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sp>
        <p:nvSpPr>
          <p:cNvPr id="11" name="Rectangle 10">
            <a:extLst>
              <a:ext uri="{FF2B5EF4-FFF2-40B4-BE49-F238E27FC236}">
                <a16:creationId xmlns:a16="http://schemas.microsoft.com/office/drawing/2014/main" id="{5EA190BB-9BE8-4F87-EC89-33F41F7A90CA}"/>
              </a:ext>
            </a:extLst>
          </p:cNvPr>
          <p:cNvSpPr/>
          <p:nvPr/>
        </p:nvSpPr>
        <p:spPr>
          <a:xfrm>
            <a:off x="573407" y="1922202"/>
            <a:ext cx="3839116" cy="832159"/>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Tip: Use Meaningful Names for variables and functions.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 name="Straight Arrow Connector 11">
            <a:extLst>
              <a:ext uri="{FF2B5EF4-FFF2-40B4-BE49-F238E27FC236}">
                <a16:creationId xmlns:a16="http://schemas.microsoft.com/office/drawing/2014/main" id="{5C8804D9-B4A4-E234-D7F0-B8A2F91420CE}"/>
              </a:ext>
            </a:extLst>
          </p:cNvPr>
          <p:cNvCxnSpPr>
            <a:cxnSpLocks/>
            <a:endCxn id="11" idx="3"/>
          </p:cNvCxnSpPr>
          <p:nvPr/>
        </p:nvCxnSpPr>
        <p:spPr>
          <a:xfrm flipH="1" flipV="1">
            <a:off x="4412523" y="2338282"/>
            <a:ext cx="4314917" cy="10907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descr="Best Leading IT and Language Training Academy | Topskilled">
            <a:extLst>
              <a:ext uri="{FF2B5EF4-FFF2-40B4-BE49-F238E27FC236}">
                <a16:creationId xmlns:a16="http://schemas.microsoft.com/office/drawing/2014/main" id="{DCC861B4-6202-133C-A24A-DCD04BEB6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5314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Write a function that </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counts the </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number of vowels</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 in a string? </a:t>
            </a:r>
            <a:endParaRPr lang="en-IN" sz="2400" b="1" dirty="0">
              <a:solidFill>
                <a:schemeClr val="bg1"/>
              </a:solidFill>
            </a:endParaRPr>
          </a:p>
        </p:txBody>
      </p:sp>
      <p:sp>
        <p:nvSpPr>
          <p:cNvPr id="6" name="Rectangle 5">
            <a:extLst>
              <a:ext uri="{FF2B5EF4-FFF2-40B4-BE49-F238E27FC236}">
                <a16:creationId xmlns:a16="http://schemas.microsoft.com/office/drawing/2014/main" id="{F86960DF-4DAA-8DC9-0EA7-1A126F4B8C5E}"/>
              </a:ext>
            </a:extLst>
          </p:cNvPr>
          <p:cNvSpPr/>
          <p:nvPr/>
        </p:nvSpPr>
        <p:spPr>
          <a:xfrm>
            <a:off x="5613494" y="1076121"/>
            <a:ext cx="6374424" cy="56275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VowelCounter</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inputString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"Interview Happy"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Input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numVowels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CountVowels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inputString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Result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numVowels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5</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CountVowels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str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vowels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aeiouAEIOU</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Declare vowels string</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vowelCount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Assume 0 vowels in the string</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foreach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char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str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Check if character is present in vowels string or not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vowels</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IndexOf</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vowelCount</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vowelCount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sp>
        <p:nvSpPr>
          <p:cNvPr id="5" name="Rectangle: Rounded Corners 4">
            <a:extLst>
              <a:ext uri="{FF2B5EF4-FFF2-40B4-BE49-F238E27FC236}">
                <a16:creationId xmlns:a16="http://schemas.microsoft.com/office/drawing/2014/main" id="{AD4E5E85-81D1-7FA3-82F9-86227B0468F3}"/>
              </a:ext>
            </a:extLst>
          </p:cNvPr>
          <p:cNvSpPr/>
          <p:nvPr/>
        </p:nvSpPr>
        <p:spPr>
          <a:xfrm>
            <a:off x="949712" y="1156503"/>
            <a:ext cx="3018528" cy="436702"/>
          </a:xfrm>
          <a:prstGeom prst="round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600" normalizeH="0" baseline="0" noProof="0" dirty="0">
                <a:ln>
                  <a:noFill/>
                </a:ln>
                <a:solidFill>
                  <a:prstClr val="black"/>
                </a:solidFill>
                <a:effectLst/>
                <a:uLnTx/>
                <a:uFillTx/>
                <a:latin typeface="Calibri" panose="020F0502020204030204"/>
                <a:ea typeface="+mn-ea"/>
                <a:cs typeface="+mn-cs"/>
              </a:rPr>
              <a:t>Interview Happy</a:t>
            </a:r>
            <a:endParaRPr kumimoji="0" lang="en-IN" sz="1800" b="0" i="0" u="none" strike="noStrike" kern="1200" cap="none" spc="600" normalizeH="0" baseline="0" noProof="0" dirty="0">
              <a:ln>
                <a:noFill/>
              </a:ln>
              <a:solidFill>
                <a:prstClr val="black"/>
              </a:solidFill>
              <a:effectLst/>
              <a:uLnTx/>
              <a:uFillTx/>
              <a:latin typeface="Calibri" panose="020F0502020204030204"/>
              <a:ea typeface="+mn-ea"/>
              <a:cs typeface="+mn-cs"/>
            </a:endParaRPr>
          </a:p>
        </p:txBody>
      </p:sp>
      <p:cxnSp>
        <p:nvCxnSpPr>
          <p:cNvPr id="12" name="Straight Arrow Connector 11">
            <a:extLst>
              <a:ext uri="{FF2B5EF4-FFF2-40B4-BE49-F238E27FC236}">
                <a16:creationId xmlns:a16="http://schemas.microsoft.com/office/drawing/2014/main" id="{87B9B899-3B34-9FB0-2FC3-4D767D4369F3}"/>
              </a:ext>
            </a:extLst>
          </p:cNvPr>
          <p:cNvCxnSpPr>
            <a:cxnSpLocks/>
          </p:cNvCxnSpPr>
          <p:nvPr/>
        </p:nvCxnSpPr>
        <p:spPr>
          <a:xfrm>
            <a:off x="1154650" y="1485246"/>
            <a:ext cx="459035" cy="17914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D10232-B1E0-523E-7425-51CC0D0921EC}"/>
              </a:ext>
            </a:extLst>
          </p:cNvPr>
          <p:cNvCxnSpPr>
            <a:cxnSpLocks/>
            <a:endCxn id="30" idx="0"/>
          </p:cNvCxnSpPr>
          <p:nvPr/>
        </p:nvCxnSpPr>
        <p:spPr>
          <a:xfrm>
            <a:off x="2149643" y="1495503"/>
            <a:ext cx="20421" cy="18054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FBE8135-9C63-90C1-035B-D9049C08C2AC}"/>
              </a:ext>
            </a:extLst>
          </p:cNvPr>
          <p:cNvCxnSpPr>
            <a:cxnSpLocks/>
          </p:cNvCxnSpPr>
          <p:nvPr/>
        </p:nvCxnSpPr>
        <p:spPr>
          <a:xfrm>
            <a:off x="2306837" y="1485246"/>
            <a:ext cx="54087" cy="17672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142FFF2-DA71-F7C7-0048-CC2486E93922}"/>
              </a:ext>
            </a:extLst>
          </p:cNvPr>
          <p:cNvCxnSpPr>
            <a:cxnSpLocks/>
          </p:cNvCxnSpPr>
          <p:nvPr/>
        </p:nvCxnSpPr>
        <p:spPr>
          <a:xfrm>
            <a:off x="1667846" y="1537844"/>
            <a:ext cx="252148" cy="17630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3F35780-9BDE-DBC8-CFFF-7341AB5BE2FE}"/>
              </a:ext>
            </a:extLst>
          </p:cNvPr>
          <p:cNvCxnSpPr>
            <a:cxnSpLocks/>
          </p:cNvCxnSpPr>
          <p:nvPr/>
        </p:nvCxnSpPr>
        <p:spPr>
          <a:xfrm flipH="1">
            <a:off x="2556907" y="1537844"/>
            <a:ext cx="517030" cy="1738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3F06245A-B5B5-5118-96D4-749CA6BA741E}"/>
              </a:ext>
            </a:extLst>
          </p:cNvPr>
          <p:cNvSpPr/>
          <p:nvPr/>
        </p:nvSpPr>
        <p:spPr>
          <a:xfrm>
            <a:off x="1245743" y="3300924"/>
            <a:ext cx="1848642" cy="436702"/>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Count = 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BF109B29-3683-0102-C9DB-D4CCE747694B}"/>
              </a:ext>
            </a:extLst>
          </p:cNvPr>
          <p:cNvSpPr txBox="1"/>
          <p:nvPr/>
        </p:nvSpPr>
        <p:spPr>
          <a:xfrm>
            <a:off x="949713" y="2296367"/>
            <a:ext cx="2353488" cy="369332"/>
          </a:xfrm>
          <a:prstGeom prst="rect">
            <a:avLst/>
          </a:prstGeom>
          <a:solidFill>
            <a:schemeClr val="accent4">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prstClr val="black"/>
                </a:solidFill>
                <a:effectLst/>
                <a:uLnTx/>
                <a:uFillTx/>
                <a:latin typeface="Calibri" panose="020F0502020204030204"/>
                <a:ea typeface="+mn-ea"/>
                <a:cs typeface="+mn-cs"/>
              </a:rPr>
              <a:t>aeiouAEIOU</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4" descr="Best Leading IT and Language Training Academy | Topskilled">
            <a:extLst>
              <a:ext uri="{FF2B5EF4-FFF2-40B4-BE49-F238E27FC236}">
                <a16:creationId xmlns:a16="http://schemas.microsoft.com/office/drawing/2014/main" id="{BAB7DAC2-4B58-9BF0-4CDD-83A3401DE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8946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Write a function that checks whether two strings are </a:t>
            </a:r>
            <a:r>
              <a:rPr lang="en-US" sz="2400" b="1" dirty="0">
                <a:solidFill>
                  <a:srgbClr val="FFFF00"/>
                </a:solidFill>
                <a:ea typeface="+mn-ea"/>
                <a:cs typeface="+mn-cs"/>
              </a:rPr>
              <a:t>anagrams</a:t>
            </a:r>
            <a:r>
              <a:rPr lang="en-US" sz="2400" b="1" dirty="0">
                <a:solidFill>
                  <a:schemeClr val="bg1"/>
                </a:solidFill>
                <a:ea typeface="+mn-ea"/>
                <a:cs typeface="+mn-cs"/>
              </a:rPr>
              <a:t> or not?</a:t>
            </a:r>
            <a:endParaRPr lang="en-IN" sz="2400" b="1" dirty="0">
              <a:solidFill>
                <a:schemeClr val="bg1"/>
              </a:solidFill>
            </a:endParaRPr>
          </a:p>
        </p:txBody>
      </p:sp>
      <p:pic>
        <p:nvPicPr>
          <p:cNvPr id="4" name="Picture 6" descr="Coding - Free computer icons">
            <a:extLst>
              <a:ext uri="{FF2B5EF4-FFF2-40B4-BE49-F238E27FC236}">
                <a16:creationId xmlns:a16="http://schemas.microsoft.com/office/drawing/2014/main" id="{7B467440-93EE-9200-2208-17BBEAA79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717" y="177520"/>
            <a:ext cx="548642" cy="5486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86960DF-4DAA-8DC9-0EA7-1A126F4B8C5E}"/>
              </a:ext>
            </a:extLst>
          </p:cNvPr>
          <p:cNvSpPr/>
          <p:nvPr/>
        </p:nvSpPr>
        <p:spPr>
          <a:xfrm>
            <a:off x="5617899" y="914679"/>
            <a:ext cx="6253260" cy="58951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AnagramChecker</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"listen"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Input 1</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"silent"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Input 2</a:t>
            </a: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AreAnagrams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true</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bool</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AreAnagrams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str1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str2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Convert both the strings to character arrays</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char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charArray1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str1</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ToCharArray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char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charArray2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str2</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ToCharArray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Sort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charArray1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Sort the string </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Sort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charArray2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Sort the string </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Compare the sorted arrays character by character</a:t>
            </a:r>
            <a:endPar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charArray1</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Length</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charArray1</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charArray2</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false</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b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true</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pic>
        <p:nvPicPr>
          <p:cNvPr id="5" name="Picture 4">
            <a:extLst>
              <a:ext uri="{FF2B5EF4-FFF2-40B4-BE49-F238E27FC236}">
                <a16:creationId xmlns:a16="http://schemas.microsoft.com/office/drawing/2014/main" id="{9390143F-2006-16CC-561C-61E1BF333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0206" y="287453"/>
            <a:ext cx="914784" cy="363946"/>
          </a:xfrm>
          <a:prstGeom prst="rect">
            <a:avLst/>
          </a:prstGeom>
        </p:spPr>
      </p:pic>
      <p:graphicFrame>
        <p:nvGraphicFramePr>
          <p:cNvPr id="10" name="Table 9">
            <a:extLst>
              <a:ext uri="{FF2B5EF4-FFF2-40B4-BE49-F238E27FC236}">
                <a16:creationId xmlns:a16="http://schemas.microsoft.com/office/drawing/2014/main" id="{0A12A2FC-42AC-F446-C681-5708590A6006}"/>
              </a:ext>
            </a:extLst>
          </p:cNvPr>
          <p:cNvGraphicFramePr>
            <a:graphicFrameLocks noGrp="1"/>
          </p:cNvGraphicFramePr>
          <p:nvPr/>
        </p:nvGraphicFramePr>
        <p:xfrm>
          <a:off x="516114" y="2239096"/>
          <a:ext cx="1508448" cy="370840"/>
        </p:xfrm>
        <a:graphic>
          <a:graphicData uri="http://schemas.openxmlformats.org/drawingml/2006/table">
            <a:tbl>
              <a:tblPr firstRow="1" bandRow="1">
                <a:tableStyleId>{BC89EF96-8CEA-46FF-86C4-4CE0E7609802}</a:tableStyleId>
              </a:tblPr>
              <a:tblGrid>
                <a:gridCol w="251408">
                  <a:extLst>
                    <a:ext uri="{9D8B030D-6E8A-4147-A177-3AD203B41FA5}">
                      <a16:colId xmlns:a16="http://schemas.microsoft.com/office/drawing/2014/main" val="1900111153"/>
                    </a:ext>
                  </a:extLst>
                </a:gridCol>
                <a:gridCol w="251408">
                  <a:extLst>
                    <a:ext uri="{9D8B030D-6E8A-4147-A177-3AD203B41FA5}">
                      <a16:colId xmlns:a16="http://schemas.microsoft.com/office/drawing/2014/main" val="2572689230"/>
                    </a:ext>
                  </a:extLst>
                </a:gridCol>
                <a:gridCol w="251408">
                  <a:extLst>
                    <a:ext uri="{9D8B030D-6E8A-4147-A177-3AD203B41FA5}">
                      <a16:colId xmlns:a16="http://schemas.microsoft.com/office/drawing/2014/main" val="1454150245"/>
                    </a:ext>
                  </a:extLst>
                </a:gridCol>
                <a:gridCol w="251408">
                  <a:extLst>
                    <a:ext uri="{9D8B030D-6E8A-4147-A177-3AD203B41FA5}">
                      <a16:colId xmlns:a16="http://schemas.microsoft.com/office/drawing/2014/main" val="3947477933"/>
                    </a:ext>
                  </a:extLst>
                </a:gridCol>
                <a:gridCol w="251408">
                  <a:extLst>
                    <a:ext uri="{9D8B030D-6E8A-4147-A177-3AD203B41FA5}">
                      <a16:colId xmlns:a16="http://schemas.microsoft.com/office/drawing/2014/main" val="3378867931"/>
                    </a:ext>
                  </a:extLst>
                </a:gridCol>
                <a:gridCol w="251408">
                  <a:extLst>
                    <a:ext uri="{9D8B030D-6E8A-4147-A177-3AD203B41FA5}">
                      <a16:colId xmlns:a16="http://schemas.microsoft.com/office/drawing/2014/main" val="3614877827"/>
                    </a:ext>
                  </a:extLst>
                </a:gridCol>
              </a:tblGrid>
              <a:tr h="370840">
                <a:tc>
                  <a:txBody>
                    <a:bodyPr/>
                    <a:lstStyle/>
                    <a:p>
                      <a:pPr algn="ctr"/>
                      <a:r>
                        <a:rPr lang="en-US" dirty="0"/>
                        <a:t>l</a:t>
                      </a:r>
                      <a:endParaRPr lang="en-IN" dirty="0"/>
                    </a:p>
                  </a:txBody>
                  <a:tcPr anchor="ctr"/>
                </a:tc>
                <a:tc>
                  <a:txBody>
                    <a:bodyPr/>
                    <a:lstStyle/>
                    <a:p>
                      <a:pPr algn="ctr"/>
                      <a:r>
                        <a:rPr lang="en-US" dirty="0" err="1"/>
                        <a:t>i</a:t>
                      </a:r>
                      <a:endParaRPr lang="en-IN" dirty="0"/>
                    </a:p>
                  </a:txBody>
                  <a:tcPr anchor="ctr"/>
                </a:tc>
                <a:tc>
                  <a:txBody>
                    <a:bodyPr/>
                    <a:lstStyle/>
                    <a:p>
                      <a:pPr algn="ctr"/>
                      <a:r>
                        <a:rPr lang="en-US" dirty="0"/>
                        <a:t>s</a:t>
                      </a:r>
                      <a:endParaRPr lang="en-IN" dirty="0"/>
                    </a:p>
                  </a:txBody>
                  <a:tcPr anchor="ctr"/>
                </a:tc>
                <a:tc>
                  <a:txBody>
                    <a:bodyPr/>
                    <a:lstStyle/>
                    <a:p>
                      <a:pPr algn="ctr"/>
                      <a:r>
                        <a:rPr lang="en-US" dirty="0"/>
                        <a:t>t</a:t>
                      </a:r>
                      <a:endParaRPr lang="en-IN" dirty="0"/>
                    </a:p>
                  </a:txBody>
                  <a:tcPr anchor="ctr"/>
                </a:tc>
                <a:tc>
                  <a:txBody>
                    <a:bodyPr/>
                    <a:lstStyle/>
                    <a:p>
                      <a:pPr algn="ctr"/>
                      <a:r>
                        <a:rPr lang="en-US" dirty="0"/>
                        <a:t>e</a:t>
                      </a:r>
                      <a:endParaRPr lang="en-IN" dirty="0"/>
                    </a:p>
                  </a:txBody>
                  <a:tcPr anchor="ctr"/>
                </a:tc>
                <a:tc>
                  <a:txBody>
                    <a:bodyPr/>
                    <a:lstStyle/>
                    <a:p>
                      <a:pPr algn="ctr"/>
                      <a:r>
                        <a:rPr lang="en-US" dirty="0"/>
                        <a:t>n</a:t>
                      </a:r>
                      <a:endParaRPr lang="en-IN" dirty="0"/>
                    </a:p>
                  </a:txBody>
                  <a:tcPr anchor="ctr"/>
                </a:tc>
                <a:extLst>
                  <a:ext uri="{0D108BD9-81ED-4DB2-BD59-A6C34878D82A}">
                    <a16:rowId xmlns:a16="http://schemas.microsoft.com/office/drawing/2014/main" val="207129344"/>
                  </a:ext>
                </a:extLst>
              </a:tr>
            </a:tbl>
          </a:graphicData>
        </a:graphic>
      </p:graphicFrame>
      <p:sp>
        <p:nvSpPr>
          <p:cNvPr id="11" name="Rectangle: Rounded Corners 10">
            <a:extLst>
              <a:ext uri="{FF2B5EF4-FFF2-40B4-BE49-F238E27FC236}">
                <a16:creationId xmlns:a16="http://schemas.microsoft.com/office/drawing/2014/main" id="{9286249E-3B96-56E8-0A2E-A089DF7E5EAB}"/>
              </a:ext>
            </a:extLst>
          </p:cNvPr>
          <p:cNvSpPr/>
          <p:nvPr/>
        </p:nvSpPr>
        <p:spPr>
          <a:xfrm>
            <a:off x="670202" y="1190066"/>
            <a:ext cx="1403543" cy="436702"/>
          </a:xfrm>
          <a:prstGeom prst="round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listen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E9E100B1-8D90-22EA-F878-0EB543083AAF}"/>
              </a:ext>
            </a:extLst>
          </p:cNvPr>
          <p:cNvSpPr/>
          <p:nvPr/>
        </p:nvSpPr>
        <p:spPr>
          <a:xfrm>
            <a:off x="1492508" y="4450558"/>
            <a:ext cx="1886902" cy="436702"/>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Anagrams =true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8EAE896B-4667-F2F3-FF4C-AAD18B3DE8A3}"/>
              </a:ext>
            </a:extLst>
          </p:cNvPr>
          <p:cNvSpPr/>
          <p:nvPr/>
        </p:nvSpPr>
        <p:spPr>
          <a:xfrm>
            <a:off x="3022049" y="1192579"/>
            <a:ext cx="1403543" cy="436702"/>
          </a:xfrm>
          <a:prstGeom prst="roundRect">
            <a:avLst/>
          </a:prstGeom>
          <a:solidFill>
            <a:schemeClr val="accent2">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silent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4" name="Table 13">
            <a:extLst>
              <a:ext uri="{FF2B5EF4-FFF2-40B4-BE49-F238E27FC236}">
                <a16:creationId xmlns:a16="http://schemas.microsoft.com/office/drawing/2014/main" id="{3B21C869-F041-2275-4730-A046E3BF0998}"/>
              </a:ext>
            </a:extLst>
          </p:cNvPr>
          <p:cNvGraphicFramePr>
            <a:graphicFrameLocks noGrp="1"/>
          </p:cNvGraphicFramePr>
          <p:nvPr/>
        </p:nvGraphicFramePr>
        <p:xfrm>
          <a:off x="2996239" y="2243127"/>
          <a:ext cx="1509564" cy="370840"/>
        </p:xfrm>
        <a:graphic>
          <a:graphicData uri="http://schemas.openxmlformats.org/drawingml/2006/table">
            <a:tbl>
              <a:tblPr firstRow="1" bandRow="1">
                <a:tableStyleId>{5DA37D80-6434-44D0-A028-1B22A696006F}</a:tableStyleId>
              </a:tblPr>
              <a:tblGrid>
                <a:gridCol w="251594">
                  <a:extLst>
                    <a:ext uri="{9D8B030D-6E8A-4147-A177-3AD203B41FA5}">
                      <a16:colId xmlns:a16="http://schemas.microsoft.com/office/drawing/2014/main" val="1900111153"/>
                    </a:ext>
                  </a:extLst>
                </a:gridCol>
                <a:gridCol w="251594">
                  <a:extLst>
                    <a:ext uri="{9D8B030D-6E8A-4147-A177-3AD203B41FA5}">
                      <a16:colId xmlns:a16="http://schemas.microsoft.com/office/drawing/2014/main" val="2572689230"/>
                    </a:ext>
                  </a:extLst>
                </a:gridCol>
                <a:gridCol w="251594">
                  <a:extLst>
                    <a:ext uri="{9D8B030D-6E8A-4147-A177-3AD203B41FA5}">
                      <a16:colId xmlns:a16="http://schemas.microsoft.com/office/drawing/2014/main" val="1454150245"/>
                    </a:ext>
                  </a:extLst>
                </a:gridCol>
                <a:gridCol w="251594">
                  <a:extLst>
                    <a:ext uri="{9D8B030D-6E8A-4147-A177-3AD203B41FA5}">
                      <a16:colId xmlns:a16="http://schemas.microsoft.com/office/drawing/2014/main" val="3947477933"/>
                    </a:ext>
                  </a:extLst>
                </a:gridCol>
                <a:gridCol w="251594">
                  <a:extLst>
                    <a:ext uri="{9D8B030D-6E8A-4147-A177-3AD203B41FA5}">
                      <a16:colId xmlns:a16="http://schemas.microsoft.com/office/drawing/2014/main" val="3378867931"/>
                    </a:ext>
                  </a:extLst>
                </a:gridCol>
                <a:gridCol w="251594">
                  <a:extLst>
                    <a:ext uri="{9D8B030D-6E8A-4147-A177-3AD203B41FA5}">
                      <a16:colId xmlns:a16="http://schemas.microsoft.com/office/drawing/2014/main" val="3614877827"/>
                    </a:ext>
                  </a:extLst>
                </a:gridCol>
              </a:tblGrid>
              <a:tr h="370840">
                <a:tc>
                  <a:txBody>
                    <a:bodyPr/>
                    <a:lstStyle/>
                    <a:p>
                      <a:pPr algn="ctr"/>
                      <a:r>
                        <a:rPr lang="en-US" dirty="0"/>
                        <a:t>s</a:t>
                      </a:r>
                      <a:endParaRPr lang="en-IN" dirty="0"/>
                    </a:p>
                  </a:txBody>
                  <a:tcPr anchor="ctr"/>
                </a:tc>
                <a:tc>
                  <a:txBody>
                    <a:bodyPr/>
                    <a:lstStyle/>
                    <a:p>
                      <a:pPr algn="ctr"/>
                      <a:r>
                        <a:rPr lang="en-US" dirty="0" err="1"/>
                        <a:t>i</a:t>
                      </a:r>
                      <a:endParaRPr lang="en-IN" dirty="0"/>
                    </a:p>
                  </a:txBody>
                  <a:tcPr anchor="ctr"/>
                </a:tc>
                <a:tc>
                  <a:txBody>
                    <a:bodyPr/>
                    <a:lstStyle/>
                    <a:p>
                      <a:pPr algn="ctr"/>
                      <a:r>
                        <a:rPr lang="en-US" dirty="0"/>
                        <a:t>l</a:t>
                      </a:r>
                      <a:endParaRPr lang="en-IN" dirty="0"/>
                    </a:p>
                  </a:txBody>
                  <a:tcPr anchor="ctr"/>
                </a:tc>
                <a:tc>
                  <a:txBody>
                    <a:bodyPr/>
                    <a:lstStyle/>
                    <a:p>
                      <a:pPr algn="ctr"/>
                      <a:r>
                        <a:rPr lang="en-US" dirty="0"/>
                        <a:t>e</a:t>
                      </a:r>
                      <a:endParaRPr lang="en-IN" dirty="0"/>
                    </a:p>
                  </a:txBody>
                  <a:tcPr anchor="ctr"/>
                </a:tc>
                <a:tc>
                  <a:txBody>
                    <a:bodyPr/>
                    <a:lstStyle/>
                    <a:p>
                      <a:pPr algn="ctr"/>
                      <a:r>
                        <a:rPr lang="en-US" dirty="0"/>
                        <a:t>n</a:t>
                      </a:r>
                      <a:endParaRPr lang="en-IN" dirty="0"/>
                    </a:p>
                  </a:txBody>
                  <a:tcPr anchor="ctr"/>
                </a:tc>
                <a:tc>
                  <a:txBody>
                    <a:bodyPr/>
                    <a:lstStyle/>
                    <a:p>
                      <a:pPr algn="ctr"/>
                      <a:r>
                        <a:rPr lang="en-US" dirty="0"/>
                        <a:t>t</a:t>
                      </a:r>
                      <a:endParaRPr lang="en-IN" dirty="0"/>
                    </a:p>
                  </a:txBody>
                  <a:tcPr anchor="ctr"/>
                </a:tc>
                <a:extLst>
                  <a:ext uri="{0D108BD9-81ED-4DB2-BD59-A6C34878D82A}">
                    <a16:rowId xmlns:a16="http://schemas.microsoft.com/office/drawing/2014/main" val="207129344"/>
                  </a:ext>
                </a:extLst>
              </a:tr>
            </a:tbl>
          </a:graphicData>
        </a:graphic>
      </p:graphicFrame>
      <p:sp>
        <p:nvSpPr>
          <p:cNvPr id="17" name="Arrow: Down 16">
            <a:extLst>
              <a:ext uri="{FF2B5EF4-FFF2-40B4-BE49-F238E27FC236}">
                <a16:creationId xmlns:a16="http://schemas.microsoft.com/office/drawing/2014/main" id="{6A42E9CF-DFB6-AB21-B7B4-04022DC1A7F1}"/>
              </a:ext>
            </a:extLst>
          </p:cNvPr>
          <p:cNvSpPr/>
          <p:nvPr/>
        </p:nvSpPr>
        <p:spPr>
          <a:xfrm>
            <a:off x="1187709" y="1682508"/>
            <a:ext cx="304800" cy="51399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Arrow: Down 18">
            <a:extLst>
              <a:ext uri="{FF2B5EF4-FFF2-40B4-BE49-F238E27FC236}">
                <a16:creationId xmlns:a16="http://schemas.microsoft.com/office/drawing/2014/main" id="{422AF8BE-9565-DFE8-2AF4-AA162CF2183A}"/>
              </a:ext>
            </a:extLst>
          </p:cNvPr>
          <p:cNvSpPr/>
          <p:nvPr/>
        </p:nvSpPr>
        <p:spPr>
          <a:xfrm>
            <a:off x="3483014" y="1669798"/>
            <a:ext cx="304800" cy="52670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DCB33B1F-E1B7-1493-4BC7-35846C2732AB}"/>
              </a:ext>
            </a:extLst>
          </p:cNvPr>
          <p:cNvSpPr txBox="1"/>
          <p:nvPr/>
        </p:nvSpPr>
        <p:spPr>
          <a:xfrm>
            <a:off x="2047547" y="1731453"/>
            <a:ext cx="92237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array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24" name="Table 23">
            <a:extLst>
              <a:ext uri="{FF2B5EF4-FFF2-40B4-BE49-F238E27FC236}">
                <a16:creationId xmlns:a16="http://schemas.microsoft.com/office/drawing/2014/main" id="{798935EE-4056-5DE2-6CF4-92F05C205798}"/>
              </a:ext>
            </a:extLst>
          </p:cNvPr>
          <p:cNvGraphicFramePr>
            <a:graphicFrameLocks noGrp="1"/>
          </p:cNvGraphicFramePr>
          <p:nvPr/>
        </p:nvGraphicFramePr>
        <p:xfrm>
          <a:off x="516114" y="3239549"/>
          <a:ext cx="1508448" cy="370840"/>
        </p:xfrm>
        <a:graphic>
          <a:graphicData uri="http://schemas.openxmlformats.org/drawingml/2006/table">
            <a:tbl>
              <a:tblPr firstRow="1" bandRow="1">
                <a:tableStyleId>{BC89EF96-8CEA-46FF-86C4-4CE0E7609802}</a:tableStyleId>
              </a:tblPr>
              <a:tblGrid>
                <a:gridCol w="251408">
                  <a:extLst>
                    <a:ext uri="{9D8B030D-6E8A-4147-A177-3AD203B41FA5}">
                      <a16:colId xmlns:a16="http://schemas.microsoft.com/office/drawing/2014/main" val="1900111153"/>
                    </a:ext>
                  </a:extLst>
                </a:gridCol>
                <a:gridCol w="251408">
                  <a:extLst>
                    <a:ext uri="{9D8B030D-6E8A-4147-A177-3AD203B41FA5}">
                      <a16:colId xmlns:a16="http://schemas.microsoft.com/office/drawing/2014/main" val="2572689230"/>
                    </a:ext>
                  </a:extLst>
                </a:gridCol>
                <a:gridCol w="251408">
                  <a:extLst>
                    <a:ext uri="{9D8B030D-6E8A-4147-A177-3AD203B41FA5}">
                      <a16:colId xmlns:a16="http://schemas.microsoft.com/office/drawing/2014/main" val="1454150245"/>
                    </a:ext>
                  </a:extLst>
                </a:gridCol>
                <a:gridCol w="251408">
                  <a:extLst>
                    <a:ext uri="{9D8B030D-6E8A-4147-A177-3AD203B41FA5}">
                      <a16:colId xmlns:a16="http://schemas.microsoft.com/office/drawing/2014/main" val="3947477933"/>
                    </a:ext>
                  </a:extLst>
                </a:gridCol>
                <a:gridCol w="251408">
                  <a:extLst>
                    <a:ext uri="{9D8B030D-6E8A-4147-A177-3AD203B41FA5}">
                      <a16:colId xmlns:a16="http://schemas.microsoft.com/office/drawing/2014/main" val="3378867931"/>
                    </a:ext>
                  </a:extLst>
                </a:gridCol>
                <a:gridCol w="251408">
                  <a:extLst>
                    <a:ext uri="{9D8B030D-6E8A-4147-A177-3AD203B41FA5}">
                      <a16:colId xmlns:a16="http://schemas.microsoft.com/office/drawing/2014/main" val="3614877827"/>
                    </a:ext>
                  </a:extLst>
                </a:gridCol>
              </a:tblGrid>
              <a:tr h="370840">
                <a:tc>
                  <a:txBody>
                    <a:bodyPr/>
                    <a:lstStyle/>
                    <a:p>
                      <a:pPr algn="ctr"/>
                      <a:r>
                        <a:rPr lang="en-US" dirty="0"/>
                        <a:t>e</a:t>
                      </a:r>
                      <a:endParaRPr lang="en-IN" dirty="0"/>
                    </a:p>
                  </a:txBody>
                  <a:tcPr anchor="ctr"/>
                </a:tc>
                <a:tc>
                  <a:txBody>
                    <a:bodyPr/>
                    <a:lstStyle/>
                    <a:p>
                      <a:pPr algn="ctr"/>
                      <a:r>
                        <a:rPr lang="en-US" dirty="0" err="1"/>
                        <a:t>i</a:t>
                      </a:r>
                      <a:endParaRPr lang="en-IN" dirty="0"/>
                    </a:p>
                  </a:txBody>
                  <a:tcPr anchor="ctr"/>
                </a:tc>
                <a:tc>
                  <a:txBody>
                    <a:bodyPr/>
                    <a:lstStyle/>
                    <a:p>
                      <a:pPr algn="ctr"/>
                      <a:r>
                        <a:rPr lang="en-US" dirty="0"/>
                        <a:t>l</a:t>
                      </a:r>
                      <a:endParaRPr lang="en-IN" dirty="0"/>
                    </a:p>
                  </a:txBody>
                  <a:tcPr anchor="ctr"/>
                </a:tc>
                <a:tc>
                  <a:txBody>
                    <a:bodyPr/>
                    <a:lstStyle/>
                    <a:p>
                      <a:pPr algn="ctr"/>
                      <a:r>
                        <a:rPr lang="en-US" dirty="0"/>
                        <a:t>n</a:t>
                      </a:r>
                      <a:endParaRPr lang="en-IN" dirty="0"/>
                    </a:p>
                  </a:txBody>
                  <a:tcPr anchor="ctr"/>
                </a:tc>
                <a:tc>
                  <a:txBody>
                    <a:bodyPr/>
                    <a:lstStyle/>
                    <a:p>
                      <a:pPr algn="ctr"/>
                      <a:r>
                        <a:rPr lang="en-US" dirty="0"/>
                        <a:t>s</a:t>
                      </a:r>
                      <a:endParaRPr lang="en-IN" dirty="0"/>
                    </a:p>
                  </a:txBody>
                  <a:tcPr anchor="ctr"/>
                </a:tc>
                <a:tc>
                  <a:txBody>
                    <a:bodyPr/>
                    <a:lstStyle/>
                    <a:p>
                      <a:pPr algn="ctr"/>
                      <a:r>
                        <a:rPr lang="en-US" dirty="0"/>
                        <a:t>t</a:t>
                      </a:r>
                      <a:endParaRPr lang="en-IN" dirty="0"/>
                    </a:p>
                  </a:txBody>
                  <a:tcPr anchor="ctr"/>
                </a:tc>
                <a:extLst>
                  <a:ext uri="{0D108BD9-81ED-4DB2-BD59-A6C34878D82A}">
                    <a16:rowId xmlns:a16="http://schemas.microsoft.com/office/drawing/2014/main" val="207129344"/>
                  </a:ext>
                </a:extLst>
              </a:tr>
            </a:tbl>
          </a:graphicData>
        </a:graphic>
      </p:graphicFrame>
      <p:graphicFrame>
        <p:nvGraphicFramePr>
          <p:cNvPr id="25" name="Table 24">
            <a:extLst>
              <a:ext uri="{FF2B5EF4-FFF2-40B4-BE49-F238E27FC236}">
                <a16:creationId xmlns:a16="http://schemas.microsoft.com/office/drawing/2014/main" id="{59181197-167B-6809-FA0D-3CA701FC6854}"/>
              </a:ext>
            </a:extLst>
          </p:cNvPr>
          <p:cNvGraphicFramePr>
            <a:graphicFrameLocks noGrp="1"/>
          </p:cNvGraphicFramePr>
          <p:nvPr/>
        </p:nvGraphicFramePr>
        <p:xfrm>
          <a:off x="2996239" y="3243580"/>
          <a:ext cx="1509564" cy="370840"/>
        </p:xfrm>
        <a:graphic>
          <a:graphicData uri="http://schemas.openxmlformats.org/drawingml/2006/table">
            <a:tbl>
              <a:tblPr firstRow="1" bandRow="1">
                <a:tableStyleId>{5DA37D80-6434-44D0-A028-1B22A696006F}</a:tableStyleId>
              </a:tblPr>
              <a:tblGrid>
                <a:gridCol w="251594">
                  <a:extLst>
                    <a:ext uri="{9D8B030D-6E8A-4147-A177-3AD203B41FA5}">
                      <a16:colId xmlns:a16="http://schemas.microsoft.com/office/drawing/2014/main" val="1900111153"/>
                    </a:ext>
                  </a:extLst>
                </a:gridCol>
                <a:gridCol w="251594">
                  <a:extLst>
                    <a:ext uri="{9D8B030D-6E8A-4147-A177-3AD203B41FA5}">
                      <a16:colId xmlns:a16="http://schemas.microsoft.com/office/drawing/2014/main" val="2572689230"/>
                    </a:ext>
                  </a:extLst>
                </a:gridCol>
                <a:gridCol w="251594">
                  <a:extLst>
                    <a:ext uri="{9D8B030D-6E8A-4147-A177-3AD203B41FA5}">
                      <a16:colId xmlns:a16="http://schemas.microsoft.com/office/drawing/2014/main" val="1454150245"/>
                    </a:ext>
                  </a:extLst>
                </a:gridCol>
                <a:gridCol w="251594">
                  <a:extLst>
                    <a:ext uri="{9D8B030D-6E8A-4147-A177-3AD203B41FA5}">
                      <a16:colId xmlns:a16="http://schemas.microsoft.com/office/drawing/2014/main" val="3947477933"/>
                    </a:ext>
                  </a:extLst>
                </a:gridCol>
                <a:gridCol w="251594">
                  <a:extLst>
                    <a:ext uri="{9D8B030D-6E8A-4147-A177-3AD203B41FA5}">
                      <a16:colId xmlns:a16="http://schemas.microsoft.com/office/drawing/2014/main" val="3378867931"/>
                    </a:ext>
                  </a:extLst>
                </a:gridCol>
                <a:gridCol w="251594">
                  <a:extLst>
                    <a:ext uri="{9D8B030D-6E8A-4147-A177-3AD203B41FA5}">
                      <a16:colId xmlns:a16="http://schemas.microsoft.com/office/drawing/2014/main" val="3614877827"/>
                    </a:ext>
                  </a:extLst>
                </a:gridCol>
              </a:tblGrid>
              <a:tr h="370840">
                <a:tc>
                  <a:txBody>
                    <a:bodyPr/>
                    <a:lstStyle/>
                    <a:p>
                      <a:pPr algn="ctr"/>
                      <a:r>
                        <a:rPr lang="en-US" dirty="0"/>
                        <a:t>e</a:t>
                      </a:r>
                      <a:endParaRPr lang="en-IN" dirty="0"/>
                    </a:p>
                  </a:txBody>
                  <a:tcPr anchor="ctr"/>
                </a:tc>
                <a:tc>
                  <a:txBody>
                    <a:bodyPr/>
                    <a:lstStyle/>
                    <a:p>
                      <a:pPr algn="ctr"/>
                      <a:r>
                        <a:rPr lang="en-US" dirty="0" err="1"/>
                        <a:t>i</a:t>
                      </a:r>
                      <a:endParaRPr lang="en-IN" dirty="0"/>
                    </a:p>
                  </a:txBody>
                  <a:tcPr anchor="ctr"/>
                </a:tc>
                <a:tc>
                  <a:txBody>
                    <a:bodyPr/>
                    <a:lstStyle/>
                    <a:p>
                      <a:pPr algn="ctr"/>
                      <a:r>
                        <a:rPr lang="en-US" dirty="0"/>
                        <a:t>l</a:t>
                      </a:r>
                      <a:endParaRPr lang="en-IN" dirty="0"/>
                    </a:p>
                  </a:txBody>
                  <a:tcPr anchor="ctr"/>
                </a:tc>
                <a:tc>
                  <a:txBody>
                    <a:bodyPr/>
                    <a:lstStyle/>
                    <a:p>
                      <a:pPr algn="ctr"/>
                      <a:r>
                        <a:rPr lang="en-US" dirty="0"/>
                        <a:t>n</a:t>
                      </a:r>
                      <a:endParaRPr lang="en-IN" dirty="0"/>
                    </a:p>
                  </a:txBody>
                  <a:tcPr anchor="ctr"/>
                </a:tc>
                <a:tc>
                  <a:txBody>
                    <a:bodyPr/>
                    <a:lstStyle/>
                    <a:p>
                      <a:pPr algn="ctr"/>
                      <a:r>
                        <a:rPr lang="en-US" dirty="0"/>
                        <a:t>S</a:t>
                      </a:r>
                      <a:endParaRPr lang="en-IN" dirty="0"/>
                    </a:p>
                  </a:txBody>
                  <a:tcPr anchor="ctr"/>
                </a:tc>
                <a:tc>
                  <a:txBody>
                    <a:bodyPr/>
                    <a:lstStyle/>
                    <a:p>
                      <a:pPr algn="ctr"/>
                      <a:r>
                        <a:rPr lang="en-US" dirty="0"/>
                        <a:t>t</a:t>
                      </a:r>
                      <a:endParaRPr lang="en-IN" dirty="0"/>
                    </a:p>
                  </a:txBody>
                  <a:tcPr anchor="ctr"/>
                </a:tc>
                <a:extLst>
                  <a:ext uri="{0D108BD9-81ED-4DB2-BD59-A6C34878D82A}">
                    <a16:rowId xmlns:a16="http://schemas.microsoft.com/office/drawing/2014/main" val="207129344"/>
                  </a:ext>
                </a:extLst>
              </a:tr>
            </a:tbl>
          </a:graphicData>
        </a:graphic>
      </p:graphicFrame>
      <p:sp>
        <p:nvSpPr>
          <p:cNvPr id="26" name="Arrow: Down 25">
            <a:extLst>
              <a:ext uri="{FF2B5EF4-FFF2-40B4-BE49-F238E27FC236}">
                <a16:creationId xmlns:a16="http://schemas.microsoft.com/office/drawing/2014/main" id="{72194899-6F4F-E388-339F-CC819EA51241}"/>
              </a:ext>
            </a:extLst>
          </p:cNvPr>
          <p:cNvSpPr/>
          <p:nvPr/>
        </p:nvSpPr>
        <p:spPr>
          <a:xfrm>
            <a:off x="1187709" y="2682961"/>
            <a:ext cx="304800" cy="51399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Arrow: Down 26">
            <a:extLst>
              <a:ext uri="{FF2B5EF4-FFF2-40B4-BE49-F238E27FC236}">
                <a16:creationId xmlns:a16="http://schemas.microsoft.com/office/drawing/2014/main" id="{37186E1E-5512-FFD7-3646-3DB5548A89D7}"/>
              </a:ext>
            </a:extLst>
          </p:cNvPr>
          <p:cNvSpPr/>
          <p:nvPr/>
        </p:nvSpPr>
        <p:spPr>
          <a:xfrm>
            <a:off x="3483014" y="2670251"/>
            <a:ext cx="304800" cy="526701"/>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D5F2FCF2-13CC-1A5C-D863-02EE72E5A487}"/>
              </a:ext>
            </a:extLst>
          </p:cNvPr>
          <p:cNvSpPr txBox="1"/>
          <p:nvPr/>
        </p:nvSpPr>
        <p:spPr>
          <a:xfrm>
            <a:off x="2239053" y="2692522"/>
            <a:ext cx="5991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sort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B04601F8-C518-8646-8B15-145FCBB46CE5}"/>
              </a:ext>
            </a:extLst>
          </p:cNvPr>
          <p:cNvSpPr txBox="1"/>
          <p:nvPr/>
        </p:nvSpPr>
        <p:spPr>
          <a:xfrm>
            <a:off x="2384781" y="3227740"/>
            <a:ext cx="29885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Arrow: Down 29">
            <a:extLst>
              <a:ext uri="{FF2B5EF4-FFF2-40B4-BE49-F238E27FC236}">
                <a16:creationId xmlns:a16="http://schemas.microsoft.com/office/drawing/2014/main" id="{50212C07-0DCC-0E37-63D3-0A5DF750CA40}"/>
              </a:ext>
            </a:extLst>
          </p:cNvPr>
          <p:cNvSpPr/>
          <p:nvPr/>
        </p:nvSpPr>
        <p:spPr>
          <a:xfrm rot="18751245">
            <a:off x="1558453" y="3574256"/>
            <a:ext cx="304800" cy="956502"/>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Arrow: Down 30">
            <a:extLst>
              <a:ext uri="{FF2B5EF4-FFF2-40B4-BE49-F238E27FC236}">
                <a16:creationId xmlns:a16="http://schemas.microsoft.com/office/drawing/2014/main" id="{EB68AB94-25C0-610A-0FD6-1CAFE9FBD048}"/>
              </a:ext>
            </a:extLst>
          </p:cNvPr>
          <p:cNvSpPr/>
          <p:nvPr/>
        </p:nvSpPr>
        <p:spPr>
          <a:xfrm rot="2937988">
            <a:off x="3037047" y="3567168"/>
            <a:ext cx="304800" cy="969007"/>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4" descr="Best Leading IT and Language Training Academy | Topskilled">
            <a:extLst>
              <a:ext uri="{FF2B5EF4-FFF2-40B4-BE49-F238E27FC236}">
                <a16:creationId xmlns:a16="http://schemas.microsoft.com/office/drawing/2014/main" id="{D1D75787-E106-F8FA-45BA-8BCECFD8BD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13038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2760756"/>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to calculate the factorial of a number.</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What is the difference between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and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that checks whether a number is prime or not? </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How to swap two numbers in C#?</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to calculate the GCD for two numbers.</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to sum the digits of a number.</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to calculate the Fibonacci sequence up to a given number.</a:t>
            </a: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Number Coding Problems</a:t>
            </a:r>
            <a:endParaRPr lang="en-IN" b="1" dirty="0"/>
          </a:p>
        </p:txBody>
      </p:sp>
      <p:pic>
        <p:nvPicPr>
          <p:cNvPr id="5" name="Picture 4">
            <a:extLst>
              <a:ext uri="{FF2B5EF4-FFF2-40B4-BE49-F238E27FC236}">
                <a16:creationId xmlns:a16="http://schemas.microsoft.com/office/drawing/2014/main" id="{517DE35E-EB83-7003-1661-E37712C8D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651" y="1535968"/>
            <a:ext cx="636255" cy="253133"/>
          </a:xfrm>
          <a:prstGeom prst="rect">
            <a:avLst/>
          </a:prstGeom>
        </p:spPr>
      </p:pic>
      <p:pic>
        <p:nvPicPr>
          <p:cNvPr id="10" name="Picture 9">
            <a:extLst>
              <a:ext uri="{FF2B5EF4-FFF2-40B4-BE49-F238E27FC236}">
                <a16:creationId xmlns:a16="http://schemas.microsoft.com/office/drawing/2014/main" id="{DBDC7CC0-2A0F-AD76-2A10-A6EBB3E42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503" y="3942619"/>
            <a:ext cx="636255" cy="253133"/>
          </a:xfrm>
          <a:prstGeom prst="rect">
            <a:avLst/>
          </a:prstGeom>
        </p:spPr>
      </p:pic>
      <p:pic>
        <p:nvPicPr>
          <p:cNvPr id="12" name="Picture 6" descr="Coding - Free computer icons">
            <a:extLst>
              <a:ext uri="{FF2B5EF4-FFF2-40B4-BE49-F238E27FC236}">
                <a16:creationId xmlns:a16="http://schemas.microsoft.com/office/drawing/2014/main" id="{606F9003-55B3-EE1D-F8B2-6A1580D105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906" y="336972"/>
            <a:ext cx="720615" cy="7206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116511A-C31C-E5F0-FDAD-818ACF685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1661" y="1915773"/>
            <a:ext cx="636255" cy="253133"/>
          </a:xfrm>
          <a:prstGeom prst="rect">
            <a:avLst/>
          </a:prstGeom>
        </p:spPr>
      </p:pic>
      <p:pic>
        <p:nvPicPr>
          <p:cNvPr id="6" name="Picture 4" descr="Best Leading IT and Language Training Academy | Topskilled">
            <a:extLst>
              <a:ext uri="{FF2B5EF4-FFF2-40B4-BE49-F238E27FC236}">
                <a16:creationId xmlns:a16="http://schemas.microsoft.com/office/drawing/2014/main" id="{6397310C-40E6-245A-C4C2-E048D21C82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1301" y="336973"/>
            <a:ext cx="654564" cy="72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612030"/>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02A03E-EF0F-53B1-21CC-531F22CF641C}"/>
              </a:ext>
            </a:extLst>
          </p:cNvPr>
          <p:cNvSpPr/>
          <p:nvPr/>
        </p:nvSpPr>
        <p:spPr>
          <a:xfrm>
            <a:off x="262646" y="10885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an Abstract class and an Interface (atleast 4)?</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4CB5282A-E0C5-A0CD-1721-DDA93875E6B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30539" y="295333"/>
            <a:ext cx="708721" cy="281964"/>
          </a:xfrm>
          <a:prstGeom prst="rect">
            <a:avLst/>
          </a:prstGeom>
        </p:spPr>
      </p:pic>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Q27</a:t>
            </a:r>
          </a:p>
        </p:txBody>
      </p:sp>
      <p:sp>
        <p:nvSpPr>
          <p:cNvPr id="7" name="TextBox 6">
            <a:extLst>
              <a:ext uri="{FF2B5EF4-FFF2-40B4-BE49-F238E27FC236}">
                <a16:creationId xmlns:a16="http://schemas.microsoft.com/office/drawing/2014/main" id="{24C5E66E-C2AA-47E1-99CE-0B32B20D770F}"/>
              </a:ext>
            </a:extLst>
          </p:cNvPr>
          <p:cNvSpPr txBox="1"/>
          <p:nvPr/>
        </p:nvSpPr>
        <p:spPr>
          <a:xfrm>
            <a:off x="787939" y="989346"/>
            <a:ext cx="5262664" cy="375552"/>
          </a:xfrm>
          <a:prstGeom prst="rect">
            <a:avLst/>
          </a:prstGeom>
          <a:noFill/>
        </p:spPr>
        <p:txBody>
          <a:bodyPr wrap="square">
            <a:spAutoFit/>
          </a:bodyPr>
          <a:lstStyle/>
          <a:p>
            <a:pPr marL="0" marR="91440" lvl="0" indent="0" algn="l" defTabSz="914400" rtl="0" eaLnBrk="1" fontAlgn="auto" latinLnBrk="0" hangingPunct="1">
              <a:lnSpc>
                <a:spcPct val="107000"/>
              </a:lnSpc>
              <a:spcBef>
                <a:spcPts val="60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4. Abstract class can have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constructors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p>
        </p:txBody>
      </p:sp>
      <p:sp>
        <p:nvSpPr>
          <p:cNvPr id="6" name="TextBox 5">
            <a:extLst>
              <a:ext uri="{FF2B5EF4-FFF2-40B4-BE49-F238E27FC236}">
                <a16:creationId xmlns:a16="http://schemas.microsoft.com/office/drawing/2014/main" id="{039DA473-ED04-F88D-C87B-C45FB1E9BD28}"/>
              </a:ext>
            </a:extLst>
          </p:cNvPr>
          <p:cNvSpPr txBox="1"/>
          <p:nvPr/>
        </p:nvSpPr>
        <p:spPr>
          <a:xfrm>
            <a:off x="6471851" y="989346"/>
            <a:ext cx="6098058" cy="375552"/>
          </a:xfrm>
          <a:prstGeom prst="rect">
            <a:avLst/>
          </a:prstGeom>
          <a:noFill/>
        </p:spPr>
        <p:txBody>
          <a:bodyPr wrap="square">
            <a:spAutoFit/>
          </a:bodyPr>
          <a:lstStyle/>
          <a:p>
            <a:pPr marL="0" marR="91440" lvl="0" indent="0" algn="l" defTabSz="914400" rtl="0" eaLnBrk="1" fontAlgn="auto" latinLnBrk="0" hangingPunct="1">
              <a:lnSpc>
                <a:spcPct val="107000"/>
              </a:lnSpc>
              <a:spcBef>
                <a:spcPts val="60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4. Interface do not have constructors.</a:t>
            </a:r>
            <a:endPar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B344F32-F848-DB94-F77B-7A341CB2F07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623222" y="1970902"/>
            <a:ext cx="3237470" cy="2344225"/>
          </a:xfrm>
          <a:prstGeom prst="rect">
            <a:avLst/>
          </a:prstGeom>
        </p:spPr>
      </p:pic>
      <p:pic>
        <p:nvPicPr>
          <p:cNvPr id="9" name="Picture 8">
            <a:extLst>
              <a:ext uri="{FF2B5EF4-FFF2-40B4-BE49-F238E27FC236}">
                <a16:creationId xmlns:a16="http://schemas.microsoft.com/office/drawing/2014/main" id="{3D256139-203C-4DD2-F9C1-9CACF4F4788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14399" y="1961070"/>
            <a:ext cx="4065373" cy="3297004"/>
          </a:xfrm>
          <a:prstGeom prst="rect">
            <a:avLst/>
          </a:prstGeom>
        </p:spPr>
      </p:pic>
      <p:sp>
        <p:nvSpPr>
          <p:cNvPr id="10" name="TextBox 9">
            <a:extLst>
              <a:ext uri="{FF2B5EF4-FFF2-40B4-BE49-F238E27FC236}">
                <a16:creationId xmlns:a16="http://schemas.microsoft.com/office/drawing/2014/main" id="{71248B67-0885-231E-B6BC-7CCA09EA97AE}"/>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38E6DBC9-4989-67EB-A60C-7027DE2E312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69391711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Write a function to calculate the </a:t>
            </a:r>
            <a:r>
              <a:rPr lang="en-US" sz="2400" b="1" dirty="0">
                <a:solidFill>
                  <a:srgbClr val="FFFF00"/>
                </a:solidFill>
                <a:ea typeface="+mn-ea"/>
                <a:cs typeface="+mn-cs"/>
              </a:rPr>
              <a:t>factorial of a number</a:t>
            </a:r>
            <a:r>
              <a:rPr lang="en-US" sz="2400" b="1" dirty="0">
                <a:solidFill>
                  <a:schemeClr val="bg1"/>
                </a:solidFill>
                <a:ea typeface="+mn-ea"/>
                <a:cs typeface="+mn-cs"/>
              </a:rPr>
              <a:t>.</a:t>
            </a:r>
            <a:endParaRPr lang="en-IN" sz="2400" b="1" dirty="0">
              <a:solidFill>
                <a:schemeClr val="bg1"/>
              </a:solidFill>
            </a:endParaRPr>
          </a:p>
        </p:txBody>
      </p:sp>
      <p:sp>
        <p:nvSpPr>
          <p:cNvPr id="6" name="Rectangle 5">
            <a:extLst>
              <a:ext uri="{FF2B5EF4-FFF2-40B4-BE49-F238E27FC236}">
                <a16:creationId xmlns:a16="http://schemas.microsoft.com/office/drawing/2014/main" id="{F86960DF-4DAA-8DC9-0EA7-1A126F4B8C5E}"/>
              </a:ext>
            </a:extLst>
          </p:cNvPr>
          <p:cNvSpPr/>
          <p:nvPr/>
        </p:nvSpPr>
        <p:spPr>
          <a:xfrm>
            <a:off x="5080000" y="996545"/>
            <a:ext cx="6668977" cy="568393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Factorial</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Input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long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factorial</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CalculateFactorial</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Result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factorial</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120</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long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CalculateFactorial</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num</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num</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Edge case</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long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result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Set initial value</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num</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result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Multiply current number with result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result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pic>
        <p:nvPicPr>
          <p:cNvPr id="5" name="Picture 4">
            <a:extLst>
              <a:ext uri="{FF2B5EF4-FFF2-40B4-BE49-F238E27FC236}">
                <a16:creationId xmlns:a16="http://schemas.microsoft.com/office/drawing/2014/main" id="{3CF12D42-FAFD-79B6-2828-6812FD6E4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653" y="303495"/>
            <a:ext cx="914784" cy="363946"/>
          </a:xfrm>
          <a:prstGeom prst="rect">
            <a:avLst/>
          </a:prstGeom>
        </p:spPr>
      </p:pic>
      <p:sp>
        <p:nvSpPr>
          <p:cNvPr id="7" name="Rectangle: Rounded Corners 6">
            <a:extLst>
              <a:ext uri="{FF2B5EF4-FFF2-40B4-BE49-F238E27FC236}">
                <a16:creationId xmlns:a16="http://schemas.microsoft.com/office/drawing/2014/main" id="{A1155D74-8808-CCBE-6B7E-C35DB2E594B0}"/>
              </a:ext>
            </a:extLst>
          </p:cNvPr>
          <p:cNvSpPr/>
          <p:nvPr/>
        </p:nvSpPr>
        <p:spPr>
          <a:xfrm>
            <a:off x="1636295" y="1124421"/>
            <a:ext cx="1155032" cy="687942"/>
          </a:xfrm>
          <a:prstGeom prst="round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rrow: Down 11">
            <a:extLst>
              <a:ext uri="{FF2B5EF4-FFF2-40B4-BE49-F238E27FC236}">
                <a16:creationId xmlns:a16="http://schemas.microsoft.com/office/drawing/2014/main" id="{8ACFCFAE-5E5D-DCFC-5D0E-4E68D7B20BA3}"/>
              </a:ext>
            </a:extLst>
          </p:cNvPr>
          <p:cNvSpPr/>
          <p:nvPr/>
        </p:nvSpPr>
        <p:spPr>
          <a:xfrm>
            <a:off x="2014859" y="1887000"/>
            <a:ext cx="397904" cy="546424"/>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3C710990-BD03-DBC5-BB4D-0156F2146F3B}"/>
              </a:ext>
            </a:extLst>
          </p:cNvPr>
          <p:cNvSpPr/>
          <p:nvPr/>
        </p:nvSpPr>
        <p:spPr>
          <a:xfrm>
            <a:off x="1186150" y="2462860"/>
            <a:ext cx="2055322" cy="687942"/>
          </a:xfrm>
          <a:prstGeom prst="roundRect">
            <a:avLst/>
          </a:prstGeom>
          <a:solidFill>
            <a:schemeClr val="accent2">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1*2*3*4*5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Arrow: Down 15">
            <a:extLst>
              <a:ext uri="{FF2B5EF4-FFF2-40B4-BE49-F238E27FC236}">
                <a16:creationId xmlns:a16="http://schemas.microsoft.com/office/drawing/2014/main" id="{92630085-8B61-B6F1-5FFB-FFB01A1DC316}"/>
              </a:ext>
            </a:extLst>
          </p:cNvPr>
          <p:cNvSpPr/>
          <p:nvPr/>
        </p:nvSpPr>
        <p:spPr>
          <a:xfrm>
            <a:off x="2014859" y="3274065"/>
            <a:ext cx="397904" cy="546424"/>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2E67C379-10A5-3E44-780E-3E59776464F2}"/>
              </a:ext>
            </a:extLst>
          </p:cNvPr>
          <p:cNvSpPr/>
          <p:nvPr/>
        </p:nvSpPr>
        <p:spPr>
          <a:xfrm>
            <a:off x="1143494" y="3900099"/>
            <a:ext cx="2055322" cy="687942"/>
          </a:xfrm>
          <a:prstGeom prst="round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120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92136B5-48B6-7E0E-460D-C661B6AB7F86}"/>
              </a:ext>
            </a:extLst>
          </p:cNvPr>
          <p:cNvSpPr/>
          <p:nvPr/>
        </p:nvSpPr>
        <p:spPr>
          <a:xfrm>
            <a:off x="355693" y="5085346"/>
            <a:ext cx="4176642" cy="1448309"/>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Tip: Edge cases are handled before the normal logic of the program, because for edge cases normal logic is not applicable.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id="{DF6052DE-9B3F-735A-7A3F-4ADEF4E127F8}"/>
              </a:ext>
            </a:extLst>
          </p:cNvPr>
          <p:cNvCxnSpPr>
            <a:cxnSpLocks/>
            <a:endCxn id="8" idx="3"/>
          </p:cNvCxnSpPr>
          <p:nvPr/>
        </p:nvCxnSpPr>
        <p:spPr>
          <a:xfrm flipH="1">
            <a:off x="4532335" y="3820489"/>
            <a:ext cx="1358511" cy="19890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4" descr="Best Leading IT and Language Training Academy | Topskilled">
            <a:extLst>
              <a:ext uri="{FF2B5EF4-FFF2-40B4-BE49-F238E27FC236}">
                <a16:creationId xmlns:a16="http://schemas.microsoft.com/office/drawing/2014/main" id="{B8CBA203-4389-C174-A1B1-3A8C0048F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46686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What is the difference between </a:t>
            </a:r>
            <a:r>
              <a:rPr lang="en-US" sz="2400" b="1" dirty="0">
                <a:solidFill>
                  <a:srgbClr val="FFFF00"/>
                </a:solidFill>
                <a:ea typeface="+mn-ea"/>
                <a:cs typeface="+mn-cs"/>
              </a:rPr>
              <a:t>++</a:t>
            </a:r>
            <a:r>
              <a:rPr lang="en-US" sz="2400" b="1" dirty="0" err="1">
                <a:solidFill>
                  <a:srgbClr val="FFFF00"/>
                </a:solidFill>
                <a:ea typeface="+mn-ea"/>
                <a:cs typeface="+mn-cs"/>
              </a:rPr>
              <a:t>i</a:t>
            </a:r>
            <a:r>
              <a:rPr lang="en-US" sz="2400" b="1" dirty="0">
                <a:solidFill>
                  <a:schemeClr val="bg1"/>
                </a:solidFill>
                <a:ea typeface="+mn-ea"/>
                <a:cs typeface="+mn-cs"/>
              </a:rPr>
              <a:t> and </a:t>
            </a:r>
            <a:r>
              <a:rPr lang="en-US" sz="2400" b="1" dirty="0" err="1">
                <a:solidFill>
                  <a:srgbClr val="FFFF00"/>
                </a:solidFill>
                <a:ea typeface="+mn-ea"/>
                <a:cs typeface="+mn-cs"/>
              </a:rPr>
              <a:t>i</a:t>
            </a:r>
            <a:r>
              <a:rPr lang="en-US" sz="2400" b="1" dirty="0">
                <a:solidFill>
                  <a:srgbClr val="FFFF00"/>
                </a:solidFill>
                <a:ea typeface="+mn-ea"/>
                <a:cs typeface="+mn-cs"/>
              </a:rPr>
              <a:t>++</a:t>
            </a:r>
            <a:r>
              <a:rPr lang="en-US" sz="2400" b="1" dirty="0">
                <a:solidFill>
                  <a:schemeClr val="bg1"/>
                </a:solidFill>
                <a:ea typeface="+mn-ea"/>
                <a:cs typeface="+mn-cs"/>
              </a:rPr>
              <a:t>?</a:t>
            </a:r>
            <a:endParaRPr lang="en-IN" sz="2400" b="1" dirty="0">
              <a:solidFill>
                <a:schemeClr val="bg1"/>
              </a:solidFill>
            </a:endParaRPr>
          </a:p>
        </p:txBody>
      </p:sp>
      <p:sp>
        <p:nvSpPr>
          <p:cNvPr id="8" name="Rectangle 7">
            <a:extLst>
              <a:ext uri="{FF2B5EF4-FFF2-40B4-BE49-F238E27FC236}">
                <a16:creationId xmlns:a16="http://schemas.microsoft.com/office/drawing/2014/main" id="{144C070A-2205-26D3-0B6D-595F3F106496}"/>
              </a:ext>
            </a:extLst>
          </p:cNvPr>
          <p:cNvSpPr/>
          <p:nvPr/>
        </p:nvSpPr>
        <p:spPr>
          <a:xfrm>
            <a:off x="545367" y="2647297"/>
            <a:ext cx="4563835" cy="96904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4EC9B0"/>
                </a:solidFill>
                <a:effectLst/>
                <a:highlight>
                  <a:srgbClr val="000000"/>
                </a:highlight>
                <a:uLnTx/>
                <a:uFillTx/>
                <a:latin typeface="Consolas" panose="020B0609020204030204" pitchFamily="49" charset="0"/>
                <a:ea typeface="+mn-ea"/>
                <a:cs typeface="+mn-cs"/>
              </a:rPr>
              <a:t>int</a:t>
            </a:r>
            <a:r>
              <a:rPr kumimoji="0" lang="en-IN" sz="1600" b="0" i="0" u="none" strike="noStrike" kern="1200" cap="none" spc="0" normalizeH="0" baseline="0" noProof="0" dirty="0">
                <a:ln>
                  <a:noFill/>
                </a:ln>
                <a:solidFill>
                  <a:srgbClr val="FFFFFF"/>
                </a:solidFill>
                <a:effectLst/>
                <a:highlight>
                  <a:srgbClr val="000000"/>
                </a:highlight>
                <a:uLnTx/>
                <a:uFillTx/>
                <a:latin typeface="Consolas" panose="020B0609020204030204" pitchFamily="49" charset="0"/>
                <a:ea typeface="+mn-ea"/>
                <a:cs typeface="+mn-cs"/>
              </a:rPr>
              <a:t> </a:t>
            </a:r>
            <a:r>
              <a:rPr kumimoji="0" lang="en-IN" sz="1600" b="0" i="0" u="none" strike="noStrike" kern="1200" cap="none" spc="0" normalizeH="0" baseline="0" noProof="0" dirty="0" err="1">
                <a:ln>
                  <a:noFill/>
                </a:ln>
                <a:solidFill>
                  <a:srgbClr val="9CDCFE"/>
                </a:solidFill>
                <a:effectLst/>
                <a:highlight>
                  <a:srgbClr val="000000"/>
                </a:highlight>
                <a:uLnTx/>
                <a:uFillTx/>
                <a:latin typeface="Consolas" panose="020B0609020204030204" pitchFamily="49" charset="0"/>
                <a:ea typeface="+mn-ea"/>
                <a:cs typeface="+mn-cs"/>
              </a:rPr>
              <a:t>i</a:t>
            </a:r>
            <a:r>
              <a:rPr kumimoji="0" lang="en-IN" sz="1600" b="0" i="0" u="none" strike="noStrike" kern="1200" cap="none" spc="0" normalizeH="0" baseline="0" noProof="0" dirty="0">
                <a:ln>
                  <a:noFill/>
                </a:ln>
                <a:solidFill>
                  <a:srgbClr val="FFFFFF"/>
                </a:solidFill>
                <a:effectLst/>
                <a:highlight>
                  <a:srgbClr val="000000"/>
                </a:highligh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a:t>
            </a:r>
            <a:r>
              <a:rPr kumimoji="0" lang="en-IN" sz="1600" b="0" i="0" u="none" strike="noStrike" kern="1200" cap="none" spc="0" normalizeH="0" baseline="0" noProof="0" dirty="0">
                <a:ln>
                  <a:noFill/>
                </a:ln>
                <a:solidFill>
                  <a:srgbClr val="FFFFFF"/>
                </a:solidFill>
                <a:effectLst/>
                <a:highlight>
                  <a:srgbClr val="000000"/>
                </a:highligh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B5CEA8"/>
                </a:solidFill>
                <a:effectLst/>
                <a:highlight>
                  <a:srgbClr val="000000"/>
                </a:highlight>
                <a:uLnTx/>
                <a:uFillTx/>
                <a:latin typeface="Consolas" panose="020B0609020204030204" pitchFamily="49" charset="0"/>
                <a:ea typeface="+mn-ea"/>
                <a:cs typeface="+mn-cs"/>
              </a:rPr>
              <a:t>5</a:t>
            </a:r>
            <a:r>
              <a:rPr kumimoji="0" lang="en-IN" sz="1600" b="0" i="0" u="none" strike="noStrike" kern="1200" cap="none" spc="0" normalizeH="0" baseline="0" noProof="0" dirty="0">
                <a:ln>
                  <a:noFill/>
                </a:ln>
                <a:solidFill>
                  <a:srgbClr val="FFFFFF"/>
                </a:solidFill>
                <a:effectLst/>
                <a:highlight>
                  <a:srgbClr val="000000"/>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4EC9B0"/>
                </a:solidFill>
                <a:effectLst/>
                <a:highlight>
                  <a:srgbClr val="000000"/>
                </a:highlight>
                <a:uLnTx/>
                <a:uFillTx/>
                <a:latin typeface="Consolas" panose="020B0609020204030204" pitchFamily="49" charset="0"/>
                <a:ea typeface="+mn-ea"/>
                <a:cs typeface="+mn-cs"/>
              </a:rPr>
              <a:t>int</a:t>
            </a:r>
            <a:r>
              <a:rPr kumimoji="0" lang="en-IN" sz="1600" b="0" i="0" u="none" strike="noStrike" kern="1200" cap="none" spc="0" normalizeH="0" baseline="0" noProof="0" dirty="0">
                <a:ln>
                  <a:noFill/>
                </a:ln>
                <a:solidFill>
                  <a:srgbClr val="FFFFFF"/>
                </a:solidFill>
                <a:effectLst/>
                <a:highlight>
                  <a:srgbClr val="000000"/>
                </a:highligh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9CDCFE"/>
                </a:solidFill>
                <a:effectLst/>
                <a:highlight>
                  <a:srgbClr val="000000"/>
                </a:highlight>
                <a:uLnTx/>
                <a:uFillTx/>
                <a:latin typeface="Consolas" panose="020B0609020204030204" pitchFamily="49" charset="0"/>
                <a:ea typeface="+mn-ea"/>
                <a:cs typeface="+mn-cs"/>
              </a:rPr>
              <a:t>result</a:t>
            </a:r>
            <a:r>
              <a:rPr kumimoji="0" lang="en-IN" sz="1600" b="0" i="0" u="none" strike="noStrike" kern="1200" cap="none" spc="0" normalizeH="0" baseline="0" noProof="0" dirty="0">
                <a:ln>
                  <a:noFill/>
                </a:ln>
                <a:solidFill>
                  <a:srgbClr val="FFFFFF"/>
                </a:solidFill>
                <a:effectLst/>
                <a:highlight>
                  <a:srgbClr val="000000"/>
                </a:highligh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a:t>
            </a:r>
            <a:r>
              <a:rPr kumimoji="0" lang="en-IN" sz="1600" b="0" i="0" u="none" strike="noStrike" kern="1200" cap="none" spc="0" normalizeH="0" baseline="0" noProof="0" dirty="0">
                <a:ln>
                  <a:noFill/>
                </a:ln>
                <a:solidFill>
                  <a:srgbClr val="FFFFFF"/>
                </a:solidFill>
                <a:effectLst/>
                <a:highlight>
                  <a:srgbClr val="000000"/>
                </a:highligh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a:t>
            </a:r>
            <a:r>
              <a:rPr kumimoji="0" lang="en-IN" sz="1600" b="0" i="0" u="none" strike="noStrike" kern="1200" cap="none" spc="0" normalizeH="0" baseline="0" noProof="0" dirty="0" err="1">
                <a:ln>
                  <a:noFill/>
                </a:ln>
                <a:solidFill>
                  <a:srgbClr val="9CDCFE"/>
                </a:solidFill>
                <a:effectLst/>
                <a:highlight>
                  <a:srgbClr val="000000"/>
                </a:highlight>
                <a:uLnTx/>
                <a:uFillTx/>
                <a:latin typeface="Consolas" panose="020B0609020204030204" pitchFamily="49" charset="0"/>
                <a:ea typeface="+mn-ea"/>
                <a:cs typeface="+mn-cs"/>
              </a:rPr>
              <a:t>i</a:t>
            </a:r>
            <a:r>
              <a:rPr kumimoji="0" lang="en-IN" sz="1600" b="0" i="0" u="none" strike="noStrike" kern="1200" cap="none" spc="0" normalizeH="0" baseline="0" noProof="0" dirty="0">
                <a:ln>
                  <a:noFill/>
                </a:ln>
                <a:solidFill>
                  <a:srgbClr val="FFFFFF"/>
                </a:solidFill>
                <a:effectLst/>
                <a:highlight>
                  <a:srgbClr val="000000"/>
                </a:highligh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7CA668"/>
                </a:solidFill>
                <a:effectLst/>
                <a:highlight>
                  <a:srgbClr val="000000"/>
                </a:highlight>
                <a:uLnTx/>
                <a:uFillTx/>
                <a:latin typeface="Consolas" panose="020B0609020204030204" pitchFamily="49" charset="0"/>
                <a:ea typeface="+mn-ea"/>
                <a:cs typeface="+mn-cs"/>
              </a:rPr>
              <a:t>// result = 6, </a:t>
            </a:r>
            <a:r>
              <a:rPr kumimoji="0" lang="en-IN" sz="1600" b="0" i="0" u="none" strike="noStrike" kern="1200" cap="none" spc="0" normalizeH="0" baseline="0" noProof="0" dirty="0" err="1">
                <a:ln>
                  <a:noFill/>
                </a:ln>
                <a:solidFill>
                  <a:srgbClr val="7CA668"/>
                </a:solidFill>
                <a:effectLst/>
                <a:highlight>
                  <a:srgbClr val="000000"/>
                </a:highlight>
                <a:uLnTx/>
                <a:uFillTx/>
                <a:latin typeface="Consolas" panose="020B0609020204030204" pitchFamily="49" charset="0"/>
                <a:ea typeface="+mn-ea"/>
                <a:cs typeface="+mn-cs"/>
              </a:rPr>
              <a:t>i</a:t>
            </a:r>
            <a:r>
              <a:rPr kumimoji="0" lang="en-IN" sz="1600" b="0" i="0" u="none" strike="noStrike" kern="1200" cap="none" spc="0" normalizeH="0" baseline="0" noProof="0" dirty="0">
                <a:ln>
                  <a:noFill/>
                </a:ln>
                <a:solidFill>
                  <a:srgbClr val="7CA668"/>
                </a:solidFill>
                <a:effectLst/>
                <a:highlight>
                  <a:srgbClr val="000000"/>
                </a:highlight>
                <a:uLnTx/>
                <a:uFillTx/>
                <a:latin typeface="Consolas" panose="020B0609020204030204" pitchFamily="49" charset="0"/>
                <a:ea typeface="+mn-ea"/>
                <a:cs typeface="+mn-cs"/>
              </a:rPr>
              <a:t> = 6</a:t>
            </a:r>
            <a:endParaRPr kumimoji="0" lang="en-IN" sz="1600" b="0" i="0" u="none" strike="noStrike" kern="1200" cap="none" spc="0" normalizeH="0" baseline="0" noProof="0" dirty="0">
              <a:ln>
                <a:noFill/>
              </a:ln>
              <a:solidFill>
                <a:srgbClr val="FFFFFF"/>
              </a:solidFill>
              <a:effectLst/>
              <a:highlight>
                <a:srgbClr val="000000"/>
              </a:highlight>
              <a:uLnTx/>
              <a:uFillTx/>
              <a:latin typeface="Consolas" panose="020B0609020204030204" pitchFamily="49" charset="0"/>
              <a:ea typeface="+mn-ea"/>
              <a:cs typeface="+mn-cs"/>
            </a:endParaRPr>
          </a:p>
        </p:txBody>
      </p:sp>
      <p:sp>
        <p:nvSpPr>
          <p:cNvPr id="5" name="Rectangle 4">
            <a:extLst>
              <a:ext uri="{FF2B5EF4-FFF2-40B4-BE49-F238E27FC236}">
                <a16:creationId xmlns:a16="http://schemas.microsoft.com/office/drawing/2014/main" id="{088A7522-0D0C-A628-52BF-577DE7A0D3C6}"/>
              </a:ext>
            </a:extLst>
          </p:cNvPr>
          <p:cNvSpPr/>
          <p:nvPr/>
        </p:nvSpPr>
        <p:spPr>
          <a:xfrm>
            <a:off x="7082798" y="2647295"/>
            <a:ext cx="4563835" cy="96904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4EC9B0"/>
                </a:solidFill>
                <a:effectLst/>
                <a:highlight>
                  <a:srgbClr val="000000"/>
                </a:highlight>
                <a:uLnTx/>
                <a:uFillTx/>
                <a:latin typeface="Consolas" panose="020B0609020204030204" pitchFamily="49" charset="0"/>
                <a:ea typeface="+mn-ea"/>
                <a:cs typeface="+mn-cs"/>
              </a:rPr>
              <a:t>int</a:t>
            </a:r>
            <a:r>
              <a:rPr kumimoji="0" lang="en-IN" sz="1600" b="0" i="0" u="none" strike="noStrike" kern="1200" cap="none" spc="0" normalizeH="0" baseline="0" noProof="0" dirty="0">
                <a:ln>
                  <a:noFill/>
                </a:ln>
                <a:solidFill>
                  <a:srgbClr val="FFFFFF"/>
                </a:solidFill>
                <a:effectLst/>
                <a:highlight>
                  <a:srgbClr val="000000"/>
                </a:highlight>
                <a:uLnTx/>
                <a:uFillTx/>
                <a:latin typeface="Consolas" panose="020B0609020204030204" pitchFamily="49" charset="0"/>
                <a:ea typeface="+mn-ea"/>
                <a:cs typeface="+mn-cs"/>
              </a:rPr>
              <a:t> </a:t>
            </a:r>
            <a:r>
              <a:rPr kumimoji="0" lang="en-IN" sz="1600" b="0" i="0" u="none" strike="noStrike" kern="1200" cap="none" spc="0" normalizeH="0" baseline="0" noProof="0" dirty="0" err="1">
                <a:ln>
                  <a:noFill/>
                </a:ln>
                <a:solidFill>
                  <a:srgbClr val="9CDCFE"/>
                </a:solidFill>
                <a:effectLst/>
                <a:highlight>
                  <a:srgbClr val="000000"/>
                </a:highlight>
                <a:uLnTx/>
                <a:uFillTx/>
                <a:latin typeface="Consolas" panose="020B0609020204030204" pitchFamily="49" charset="0"/>
                <a:ea typeface="+mn-ea"/>
                <a:cs typeface="+mn-cs"/>
              </a:rPr>
              <a:t>i</a:t>
            </a:r>
            <a:r>
              <a:rPr kumimoji="0" lang="en-IN" sz="1600" b="0" i="0" u="none" strike="noStrike" kern="1200" cap="none" spc="0" normalizeH="0" baseline="0" noProof="0" dirty="0">
                <a:ln>
                  <a:noFill/>
                </a:ln>
                <a:solidFill>
                  <a:srgbClr val="FFFFFF"/>
                </a:solidFill>
                <a:effectLst/>
                <a:highlight>
                  <a:srgbClr val="000000"/>
                </a:highligh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a:t>
            </a:r>
            <a:r>
              <a:rPr kumimoji="0" lang="en-IN" sz="1600" b="0" i="0" u="none" strike="noStrike" kern="1200" cap="none" spc="0" normalizeH="0" baseline="0" noProof="0" dirty="0">
                <a:ln>
                  <a:noFill/>
                </a:ln>
                <a:solidFill>
                  <a:srgbClr val="FFFFFF"/>
                </a:solidFill>
                <a:effectLst/>
                <a:highlight>
                  <a:srgbClr val="000000"/>
                </a:highligh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B5CEA8"/>
                </a:solidFill>
                <a:effectLst/>
                <a:highlight>
                  <a:srgbClr val="000000"/>
                </a:highlight>
                <a:uLnTx/>
                <a:uFillTx/>
                <a:latin typeface="Consolas" panose="020B0609020204030204" pitchFamily="49" charset="0"/>
                <a:ea typeface="+mn-ea"/>
                <a:cs typeface="+mn-cs"/>
              </a:rPr>
              <a:t>5</a:t>
            </a:r>
            <a:r>
              <a:rPr kumimoji="0" lang="en-IN" sz="1600" b="0" i="0" u="none" strike="noStrike" kern="1200" cap="none" spc="0" normalizeH="0" baseline="0" noProof="0" dirty="0">
                <a:ln>
                  <a:noFill/>
                </a:ln>
                <a:solidFill>
                  <a:srgbClr val="FFFFFF"/>
                </a:solidFill>
                <a:effectLst/>
                <a:highlight>
                  <a:srgbClr val="000000"/>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4EC9B0"/>
                </a:solidFill>
                <a:effectLst/>
                <a:highlight>
                  <a:srgbClr val="000000"/>
                </a:highlight>
                <a:uLnTx/>
                <a:uFillTx/>
                <a:latin typeface="Consolas" panose="020B0609020204030204" pitchFamily="49" charset="0"/>
                <a:ea typeface="+mn-ea"/>
                <a:cs typeface="+mn-cs"/>
              </a:rPr>
              <a:t>int</a:t>
            </a:r>
            <a:r>
              <a:rPr kumimoji="0" lang="en-IN" sz="1600" b="0" i="0" u="none" strike="noStrike" kern="1200" cap="none" spc="0" normalizeH="0" baseline="0" noProof="0" dirty="0">
                <a:ln>
                  <a:noFill/>
                </a:ln>
                <a:solidFill>
                  <a:srgbClr val="FFFFFF"/>
                </a:solidFill>
                <a:effectLst/>
                <a:highlight>
                  <a:srgbClr val="000000"/>
                </a:highligh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9CDCFE"/>
                </a:solidFill>
                <a:effectLst/>
                <a:highlight>
                  <a:srgbClr val="000000"/>
                </a:highlight>
                <a:uLnTx/>
                <a:uFillTx/>
                <a:latin typeface="Consolas" panose="020B0609020204030204" pitchFamily="49" charset="0"/>
                <a:ea typeface="+mn-ea"/>
                <a:cs typeface="+mn-cs"/>
              </a:rPr>
              <a:t>result</a:t>
            </a:r>
            <a:r>
              <a:rPr kumimoji="0" lang="en-IN" sz="1600" b="0" i="0" u="none" strike="noStrike" kern="1200" cap="none" spc="0" normalizeH="0" baseline="0" noProof="0" dirty="0">
                <a:ln>
                  <a:noFill/>
                </a:ln>
                <a:solidFill>
                  <a:srgbClr val="FFFFFF"/>
                </a:solidFill>
                <a:effectLst/>
                <a:highlight>
                  <a:srgbClr val="000000"/>
                </a:highligh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a:t>
            </a:r>
            <a:r>
              <a:rPr kumimoji="0" lang="en-IN" sz="1600" b="0" i="0" u="none" strike="noStrike" kern="1200" cap="none" spc="0" normalizeH="0" baseline="0" noProof="0" dirty="0">
                <a:ln>
                  <a:noFill/>
                </a:ln>
                <a:solidFill>
                  <a:srgbClr val="FFFFFF"/>
                </a:solidFill>
                <a:effectLst/>
                <a:highlight>
                  <a:srgbClr val="000000"/>
                </a:highlight>
                <a:uLnTx/>
                <a:uFillTx/>
                <a:latin typeface="Consolas" panose="020B0609020204030204" pitchFamily="49" charset="0"/>
                <a:ea typeface="+mn-ea"/>
                <a:cs typeface="+mn-cs"/>
              </a:rPr>
              <a:t> </a:t>
            </a:r>
            <a:r>
              <a:rPr kumimoji="0" lang="en-IN" sz="1600" b="0" i="0" u="none" strike="noStrike" kern="1200" cap="none" spc="0" normalizeH="0" baseline="0" noProof="0" dirty="0" err="1">
                <a:ln>
                  <a:noFill/>
                </a:ln>
                <a:solidFill>
                  <a:srgbClr val="9CDCFE"/>
                </a:solidFill>
                <a:effectLst/>
                <a:highlight>
                  <a:srgbClr val="000000"/>
                </a:highlight>
                <a:uLnTx/>
                <a:uFillTx/>
                <a:latin typeface="Consolas" panose="020B0609020204030204" pitchFamily="49" charset="0"/>
                <a:ea typeface="+mn-ea"/>
                <a:cs typeface="+mn-cs"/>
              </a:rPr>
              <a:t>i</a:t>
            </a:r>
            <a:r>
              <a:rPr kumimoji="0" lang="en-IN" sz="16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a:t>
            </a:r>
            <a:r>
              <a:rPr kumimoji="0" lang="en-IN" sz="1600" b="0" i="0" u="none" strike="noStrike" kern="1200" cap="none" spc="0" normalizeH="0" baseline="0" noProof="0" dirty="0">
                <a:ln>
                  <a:noFill/>
                </a:ln>
                <a:solidFill>
                  <a:srgbClr val="FFFFFF"/>
                </a:solidFill>
                <a:effectLst/>
                <a:highlight>
                  <a:srgbClr val="000000"/>
                </a:highlight>
                <a:uLnTx/>
                <a:uFillTx/>
                <a:latin typeface="Consolas" panose="020B0609020204030204" pitchFamily="49" charset="0"/>
                <a:ea typeface="+mn-ea"/>
                <a:cs typeface="+mn-cs"/>
              </a:rPr>
              <a:t>; </a:t>
            </a:r>
            <a:r>
              <a:rPr kumimoji="0" lang="en-IN" sz="1600" b="0" i="0" u="none" strike="noStrike" kern="1200" cap="none" spc="0" normalizeH="0" baseline="0" noProof="0" dirty="0">
                <a:ln>
                  <a:noFill/>
                </a:ln>
                <a:solidFill>
                  <a:srgbClr val="7CA668"/>
                </a:solidFill>
                <a:effectLst/>
                <a:highlight>
                  <a:srgbClr val="000000"/>
                </a:highlight>
                <a:uLnTx/>
                <a:uFillTx/>
                <a:latin typeface="Consolas" panose="020B0609020204030204" pitchFamily="49" charset="0"/>
                <a:ea typeface="+mn-ea"/>
                <a:cs typeface="+mn-cs"/>
              </a:rPr>
              <a:t>// result = 5, </a:t>
            </a:r>
            <a:r>
              <a:rPr kumimoji="0" lang="en-IN" sz="1600" b="0" i="0" u="none" strike="noStrike" kern="1200" cap="none" spc="0" normalizeH="0" baseline="0" noProof="0" dirty="0" err="1">
                <a:ln>
                  <a:noFill/>
                </a:ln>
                <a:solidFill>
                  <a:srgbClr val="7CA668"/>
                </a:solidFill>
                <a:effectLst/>
                <a:highlight>
                  <a:srgbClr val="000000"/>
                </a:highlight>
                <a:uLnTx/>
                <a:uFillTx/>
                <a:latin typeface="Consolas" panose="020B0609020204030204" pitchFamily="49" charset="0"/>
                <a:ea typeface="+mn-ea"/>
                <a:cs typeface="+mn-cs"/>
              </a:rPr>
              <a:t>i</a:t>
            </a:r>
            <a:r>
              <a:rPr kumimoji="0" lang="en-IN" sz="1600" b="0" i="0" u="none" strike="noStrike" kern="1200" cap="none" spc="0" normalizeH="0" baseline="0" noProof="0" dirty="0">
                <a:ln>
                  <a:noFill/>
                </a:ln>
                <a:solidFill>
                  <a:srgbClr val="7CA668"/>
                </a:solidFill>
                <a:effectLst/>
                <a:highlight>
                  <a:srgbClr val="000000"/>
                </a:highlight>
                <a:uLnTx/>
                <a:uFillTx/>
                <a:latin typeface="Consolas" panose="020B0609020204030204" pitchFamily="49" charset="0"/>
                <a:ea typeface="+mn-ea"/>
                <a:cs typeface="+mn-cs"/>
              </a:rPr>
              <a:t> = 6</a:t>
            </a:r>
            <a:endParaRPr kumimoji="0" lang="en-IN" sz="1600" b="0" i="0" u="none" strike="noStrike" kern="1200" cap="none" spc="0" normalizeH="0" baseline="0" noProof="0" dirty="0">
              <a:ln>
                <a:noFill/>
              </a:ln>
              <a:solidFill>
                <a:srgbClr val="FFFFFF"/>
              </a:solidFill>
              <a:effectLst/>
              <a:highlight>
                <a:srgbClr val="000000"/>
              </a:highlight>
              <a:uLnTx/>
              <a:uFillTx/>
              <a:latin typeface="Consolas" panose="020B0609020204030204" pitchFamily="49" charset="0"/>
              <a:ea typeface="+mn-ea"/>
              <a:cs typeface="+mn-cs"/>
            </a:endParaRPr>
          </a:p>
        </p:txBody>
      </p:sp>
      <p:cxnSp>
        <p:nvCxnSpPr>
          <p:cNvPr id="7" name="Straight Connector 6">
            <a:extLst>
              <a:ext uri="{FF2B5EF4-FFF2-40B4-BE49-F238E27FC236}">
                <a16:creationId xmlns:a16="http://schemas.microsoft.com/office/drawing/2014/main" id="{D30BBCF5-2E47-8BB8-662C-3CDEF5E05252}"/>
              </a:ext>
            </a:extLst>
          </p:cNvPr>
          <p:cNvCxnSpPr/>
          <p:nvPr/>
        </p:nvCxnSpPr>
        <p:spPr>
          <a:xfrm>
            <a:off x="6096000" y="130302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295DC71-A1F5-24F8-A7D6-61D0EC443393}"/>
              </a:ext>
            </a:extLst>
          </p:cNvPr>
          <p:cNvSpPr/>
          <p:nvPr/>
        </p:nvSpPr>
        <p:spPr>
          <a:xfrm>
            <a:off x="355693" y="1156503"/>
            <a:ext cx="4753509" cy="969047"/>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(Pre-increment): it increments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first and then uses the incremented value.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FC7772A-51F1-2A74-3868-EAE7E0CD86F4}"/>
              </a:ext>
            </a:extLst>
          </p:cNvPr>
          <p:cNvSpPr/>
          <p:nvPr/>
        </p:nvSpPr>
        <p:spPr>
          <a:xfrm>
            <a:off x="6893124" y="1156503"/>
            <a:ext cx="4753509" cy="969047"/>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(Post-increment): it uses the current value of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first and then increments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afterward.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3A4CE44-9779-D53D-11DE-BF32A8CC3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901" y="303495"/>
            <a:ext cx="914784" cy="363946"/>
          </a:xfrm>
          <a:prstGeom prst="rect">
            <a:avLst/>
          </a:prstGeom>
        </p:spPr>
      </p:pic>
      <p:pic>
        <p:nvPicPr>
          <p:cNvPr id="12" name="Picture 4" descr="Best Leading IT and Language Training Academy | Topskilled">
            <a:extLst>
              <a:ext uri="{FF2B5EF4-FFF2-40B4-BE49-F238E27FC236}">
                <a16:creationId xmlns:a16="http://schemas.microsoft.com/office/drawing/2014/main" id="{4120B6D9-EF4C-9760-FD62-C4D2F1069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57014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Write a function that checks whether a number </a:t>
            </a:r>
            <a:r>
              <a:rPr lang="en-US" sz="2400" b="1" dirty="0">
                <a:solidFill>
                  <a:srgbClr val="FFFF00"/>
                </a:solidFill>
                <a:ea typeface="+mn-ea"/>
                <a:cs typeface="+mn-cs"/>
              </a:rPr>
              <a:t>is prime</a:t>
            </a:r>
            <a:r>
              <a:rPr lang="en-US" sz="2400" b="1" dirty="0">
                <a:solidFill>
                  <a:schemeClr val="bg1"/>
                </a:solidFill>
                <a:ea typeface="+mn-ea"/>
                <a:cs typeface="+mn-cs"/>
              </a:rPr>
              <a:t> or not? </a:t>
            </a:r>
            <a:endParaRPr lang="en-IN" sz="2400" b="1" dirty="0">
              <a:solidFill>
                <a:schemeClr val="bg1"/>
              </a:solidFill>
            </a:endParaRPr>
          </a:p>
        </p:txBody>
      </p:sp>
      <p:sp>
        <p:nvSpPr>
          <p:cNvPr id="6" name="Rectangle 5">
            <a:extLst>
              <a:ext uri="{FF2B5EF4-FFF2-40B4-BE49-F238E27FC236}">
                <a16:creationId xmlns:a16="http://schemas.microsoft.com/office/drawing/2014/main" id="{F86960DF-4DAA-8DC9-0EA7-1A126F4B8C5E}"/>
              </a:ext>
            </a:extLst>
          </p:cNvPr>
          <p:cNvSpPr/>
          <p:nvPr/>
        </p:nvSpPr>
        <p:spPr>
          <a:xfrm>
            <a:off x="5394960" y="989544"/>
            <a:ext cx="6588492" cy="570701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PrimeChecker</a:t>
            </a:r>
            <a:endPar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17</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Input</a:t>
            </a:r>
            <a:endPar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US"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IsPrime</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true</a:t>
            </a:r>
            <a:endPar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bool</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IsPrime</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Edge case: Check if the number is less than or equal to 1</a:t>
            </a:r>
            <a:endPar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false</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US"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Iterate from 2 to half of the number</a:t>
            </a:r>
            <a:endPar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Check if number is divisible by current number</a:t>
            </a:r>
            <a:endPar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false</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true</a:t>
            </a: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sp>
        <p:nvSpPr>
          <p:cNvPr id="8" name="Rectangle: Rounded Corners 7">
            <a:extLst>
              <a:ext uri="{FF2B5EF4-FFF2-40B4-BE49-F238E27FC236}">
                <a16:creationId xmlns:a16="http://schemas.microsoft.com/office/drawing/2014/main" id="{89E29187-6C91-9153-E815-DA07923C3DA2}"/>
              </a:ext>
            </a:extLst>
          </p:cNvPr>
          <p:cNvSpPr/>
          <p:nvPr/>
        </p:nvSpPr>
        <p:spPr>
          <a:xfrm>
            <a:off x="802105" y="1124420"/>
            <a:ext cx="2855495" cy="662621"/>
          </a:xfrm>
          <a:prstGeom prst="round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17</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rrow: Down 9">
            <a:extLst>
              <a:ext uri="{FF2B5EF4-FFF2-40B4-BE49-F238E27FC236}">
                <a16:creationId xmlns:a16="http://schemas.microsoft.com/office/drawing/2014/main" id="{C886AE63-B33F-95C3-497A-EE562AC91A90}"/>
              </a:ext>
            </a:extLst>
          </p:cNvPr>
          <p:cNvSpPr/>
          <p:nvPr/>
        </p:nvSpPr>
        <p:spPr>
          <a:xfrm>
            <a:off x="2014859" y="1856012"/>
            <a:ext cx="397904" cy="49500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A7FB303F-133F-D601-CAFA-3AEB439DDD51}"/>
              </a:ext>
            </a:extLst>
          </p:cNvPr>
          <p:cNvSpPr/>
          <p:nvPr/>
        </p:nvSpPr>
        <p:spPr>
          <a:xfrm>
            <a:off x="802105" y="2411089"/>
            <a:ext cx="2855495" cy="662621"/>
          </a:xfrm>
          <a:prstGeom prst="roundRect">
            <a:avLst/>
          </a:prstGeom>
          <a:solidFill>
            <a:schemeClr val="accent2">
              <a:lumMod val="20000"/>
              <a:lumOff val="80000"/>
            </a:schemeClr>
          </a:solidFill>
          <a:ln>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17 % (2 to 8)  != 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rrow: Down 11">
            <a:extLst>
              <a:ext uri="{FF2B5EF4-FFF2-40B4-BE49-F238E27FC236}">
                <a16:creationId xmlns:a16="http://schemas.microsoft.com/office/drawing/2014/main" id="{98D834D8-DCDB-6DA3-929B-ADA9E8135C81}"/>
              </a:ext>
            </a:extLst>
          </p:cNvPr>
          <p:cNvSpPr/>
          <p:nvPr/>
        </p:nvSpPr>
        <p:spPr>
          <a:xfrm>
            <a:off x="1972203" y="3134246"/>
            <a:ext cx="397904" cy="49500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B887BB03-F399-F932-F36D-4AE69AD81DAC}"/>
              </a:ext>
            </a:extLst>
          </p:cNvPr>
          <p:cNvSpPr/>
          <p:nvPr/>
        </p:nvSpPr>
        <p:spPr>
          <a:xfrm>
            <a:off x="802105" y="3697758"/>
            <a:ext cx="2855495" cy="662621"/>
          </a:xfrm>
          <a:prstGeom prst="round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True (prime)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Best Leading IT and Language Training Academy | Topskilled">
            <a:extLst>
              <a:ext uri="{FF2B5EF4-FFF2-40B4-BE49-F238E27FC236}">
                <a16:creationId xmlns:a16="http://schemas.microsoft.com/office/drawing/2014/main" id="{67982122-B4D9-A78C-1129-451E44251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8E69126-3EA4-E51D-3822-E159AF31CD42}"/>
              </a:ext>
            </a:extLst>
          </p:cNvPr>
          <p:cNvSpPr/>
          <p:nvPr/>
        </p:nvSpPr>
        <p:spPr>
          <a:xfrm>
            <a:off x="355693" y="5085347"/>
            <a:ext cx="4176642" cy="832160"/>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Tip: In most coding problems, first rule out all negative or invalid scenarios.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 name="Straight Arrow Connector 3">
            <a:extLst>
              <a:ext uri="{FF2B5EF4-FFF2-40B4-BE49-F238E27FC236}">
                <a16:creationId xmlns:a16="http://schemas.microsoft.com/office/drawing/2014/main" id="{2C22C43B-3F60-7AE1-A6C8-71D33C558C33}"/>
              </a:ext>
            </a:extLst>
          </p:cNvPr>
          <p:cNvCxnSpPr>
            <a:cxnSpLocks/>
            <a:endCxn id="3" idx="3"/>
          </p:cNvCxnSpPr>
          <p:nvPr/>
        </p:nvCxnSpPr>
        <p:spPr>
          <a:xfrm flipH="1">
            <a:off x="4532335" y="5070960"/>
            <a:ext cx="2115208" cy="4304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36864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How to </a:t>
            </a:r>
            <a:r>
              <a:rPr lang="en-US" sz="2400" b="1" dirty="0">
                <a:solidFill>
                  <a:srgbClr val="FFFF00"/>
                </a:solidFill>
                <a:ea typeface="+mn-ea"/>
                <a:cs typeface="+mn-cs"/>
              </a:rPr>
              <a:t>swap </a:t>
            </a:r>
            <a:r>
              <a:rPr lang="en-US" sz="2400" b="1" dirty="0">
                <a:solidFill>
                  <a:schemeClr val="bg1"/>
                </a:solidFill>
                <a:ea typeface="+mn-ea"/>
                <a:cs typeface="+mn-cs"/>
              </a:rPr>
              <a:t>two numbers in C#?</a:t>
            </a:r>
            <a:endParaRPr lang="en-IN" sz="2400" b="1" dirty="0">
              <a:solidFill>
                <a:schemeClr val="bg1"/>
              </a:solidFill>
            </a:endParaRPr>
          </a:p>
        </p:txBody>
      </p:sp>
      <p:sp>
        <p:nvSpPr>
          <p:cNvPr id="6" name="Rectangle 5">
            <a:extLst>
              <a:ext uri="{FF2B5EF4-FFF2-40B4-BE49-F238E27FC236}">
                <a16:creationId xmlns:a16="http://schemas.microsoft.com/office/drawing/2014/main" id="{F86960DF-4DAA-8DC9-0EA7-1A126F4B8C5E}"/>
              </a:ext>
            </a:extLst>
          </p:cNvPr>
          <p:cNvSpPr/>
          <p:nvPr/>
        </p:nvSpPr>
        <p:spPr>
          <a:xfrm>
            <a:off x="6022098" y="1117889"/>
            <a:ext cx="5666988" cy="378033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SwapNumbers</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b</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Swap using a temporary variable</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temp</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b</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b</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temp</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 = "</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b = "</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b</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Output: a = 10, b = 5</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sp>
        <p:nvSpPr>
          <p:cNvPr id="34" name="Rectangle: Rounded Corners 33">
            <a:extLst>
              <a:ext uri="{FF2B5EF4-FFF2-40B4-BE49-F238E27FC236}">
                <a16:creationId xmlns:a16="http://schemas.microsoft.com/office/drawing/2014/main" id="{510072F4-DED1-3622-D765-605FA05551D4}"/>
              </a:ext>
            </a:extLst>
          </p:cNvPr>
          <p:cNvSpPr/>
          <p:nvPr/>
        </p:nvSpPr>
        <p:spPr>
          <a:xfrm>
            <a:off x="1126402" y="1415969"/>
            <a:ext cx="629827" cy="426083"/>
          </a:xfrm>
          <a:prstGeom prst="round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C5538B43-941F-A5CD-14AB-0722FB0F9604}"/>
              </a:ext>
            </a:extLst>
          </p:cNvPr>
          <p:cNvSpPr txBox="1"/>
          <p:nvPr/>
        </p:nvSpPr>
        <p:spPr>
          <a:xfrm>
            <a:off x="1283945" y="1047895"/>
            <a:ext cx="3147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Rectangle: Rounded Corners 36">
            <a:extLst>
              <a:ext uri="{FF2B5EF4-FFF2-40B4-BE49-F238E27FC236}">
                <a16:creationId xmlns:a16="http://schemas.microsoft.com/office/drawing/2014/main" id="{BBC69490-09DD-7284-C172-CE5E1E578078}"/>
              </a:ext>
            </a:extLst>
          </p:cNvPr>
          <p:cNvSpPr/>
          <p:nvPr/>
        </p:nvSpPr>
        <p:spPr>
          <a:xfrm>
            <a:off x="3025565" y="1415969"/>
            <a:ext cx="629827" cy="426083"/>
          </a:xfrm>
          <a:prstGeom prst="roundRect">
            <a:avLst/>
          </a:prstGeom>
          <a:solidFill>
            <a:schemeClr val="accent2">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FB406A8A-98E3-DC1C-2374-DA64BCC2E488}"/>
              </a:ext>
            </a:extLst>
          </p:cNvPr>
          <p:cNvSpPr txBox="1"/>
          <p:nvPr/>
        </p:nvSpPr>
        <p:spPr>
          <a:xfrm>
            <a:off x="3183108" y="1047895"/>
            <a:ext cx="3147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Rectangle: Rounded Corners 38">
            <a:extLst>
              <a:ext uri="{FF2B5EF4-FFF2-40B4-BE49-F238E27FC236}">
                <a16:creationId xmlns:a16="http://schemas.microsoft.com/office/drawing/2014/main" id="{D9F2EA24-B0D3-6723-177D-A58CAF80AA38}"/>
              </a:ext>
            </a:extLst>
          </p:cNvPr>
          <p:cNvSpPr/>
          <p:nvPr/>
        </p:nvSpPr>
        <p:spPr>
          <a:xfrm>
            <a:off x="1126402" y="4044599"/>
            <a:ext cx="629827" cy="426083"/>
          </a:xfrm>
          <a:prstGeom prst="round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Rectangle: Rounded Corners 39">
            <a:extLst>
              <a:ext uri="{FF2B5EF4-FFF2-40B4-BE49-F238E27FC236}">
                <a16:creationId xmlns:a16="http://schemas.microsoft.com/office/drawing/2014/main" id="{1A1DEFEB-5A9D-9DB0-8F9D-A8114156EF0C}"/>
              </a:ext>
            </a:extLst>
          </p:cNvPr>
          <p:cNvSpPr/>
          <p:nvPr/>
        </p:nvSpPr>
        <p:spPr>
          <a:xfrm>
            <a:off x="3025565" y="4044599"/>
            <a:ext cx="629827" cy="426083"/>
          </a:xfrm>
          <a:prstGeom prst="roundRect">
            <a:avLst/>
          </a:prstGeom>
          <a:solidFill>
            <a:schemeClr val="accent2">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Rounded Corners 40">
            <a:extLst>
              <a:ext uri="{FF2B5EF4-FFF2-40B4-BE49-F238E27FC236}">
                <a16:creationId xmlns:a16="http://schemas.microsoft.com/office/drawing/2014/main" id="{4C5941CD-1128-592A-5587-5E880ABA31EB}"/>
              </a:ext>
            </a:extLst>
          </p:cNvPr>
          <p:cNvSpPr/>
          <p:nvPr/>
        </p:nvSpPr>
        <p:spPr>
          <a:xfrm>
            <a:off x="2208507" y="2255594"/>
            <a:ext cx="629827" cy="426083"/>
          </a:xfrm>
          <a:prstGeom prst="round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04F6B8F7-C7EC-C0B0-1FCA-FC18BBB1C0DC}"/>
              </a:ext>
            </a:extLst>
          </p:cNvPr>
          <p:cNvSpPr txBox="1"/>
          <p:nvPr/>
        </p:nvSpPr>
        <p:spPr>
          <a:xfrm>
            <a:off x="2208505" y="1912766"/>
            <a:ext cx="69608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temp</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Arrow: Down 50">
            <a:extLst>
              <a:ext uri="{FF2B5EF4-FFF2-40B4-BE49-F238E27FC236}">
                <a16:creationId xmlns:a16="http://schemas.microsoft.com/office/drawing/2014/main" id="{38C4E2BD-487F-4A7E-AEEC-F879C74387A6}"/>
              </a:ext>
            </a:extLst>
          </p:cNvPr>
          <p:cNvSpPr/>
          <p:nvPr/>
        </p:nvSpPr>
        <p:spPr>
          <a:xfrm rot="18529677">
            <a:off x="1826299" y="1787858"/>
            <a:ext cx="275386" cy="586837"/>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Rounded Corners 52">
            <a:extLst>
              <a:ext uri="{FF2B5EF4-FFF2-40B4-BE49-F238E27FC236}">
                <a16:creationId xmlns:a16="http://schemas.microsoft.com/office/drawing/2014/main" id="{ABDA23DA-2A74-FEEF-4E8E-A086E8A4059B}"/>
              </a:ext>
            </a:extLst>
          </p:cNvPr>
          <p:cNvSpPr/>
          <p:nvPr/>
        </p:nvSpPr>
        <p:spPr>
          <a:xfrm>
            <a:off x="3025565" y="3008054"/>
            <a:ext cx="629827" cy="426083"/>
          </a:xfrm>
          <a:prstGeom prst="roundRect">
            <a:avLst/>
          </a:prstGeom>
          <a:solidFill>
            <a:schemeClr val="accent2">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Rectangle: Rounded Corners 54">
            <a:extLst>
              <a:ext uri="{FF2B5EF4-FFF2-40B4-BE49-F238E27FC236}">
                <a16:creationId xmlns:a16="http://schemas.microsoft.com/office/drawing/2014/main" id="{1C03177C-417A-CCC3-631F-10F65A97A50C}"/>
              </a:ext>
            </a:extLst>
          </p:cNvPr>
          <p:cNvSpPr/>
          <p:nvPr/>
        </p:nvSpPr>
        <p:spPr>
          <a:xfrm>
            <a:off x="1124617" y="3008054"/>
            <a:ext cx="629827" cy="426083"/>
          </a:xfrm>
          <a:prstGeom prst="round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Arrow: Down 56">
            <a:extLst>
              <a:ext uri="{FF2B5EF4-FFF2-40B4-BE49-F238E27FC236}">
                <a16:creationId xmlns:a16="http://schemas.microsoft.com/office/drawing/2014/main" id="{8C243019-7F30-73D1-55B6-B198A35AA0C1}"/>
              </a:ext>
            </a:extLst>
          </p:cNvPr>
          <p:cNvSpPr/>
          <p:nvPr/>
        </p:nvSpPr>
        <p:spPr>
          <a:xfrm rot="5400000">
            <a:off x="2284836" y="2610154"/>
            <a:ext cx="266833" cy="1214623"/>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Arrow: U-Turn 59">
            <a:extLst>
              <a:ext uri="{FF2B5EF4-FFF2-40B4-BE49-F238E27FC236}">
                <a16:creationId xmlns:a16="http://schemas.microsoft.com/office/drawing/2014/main" id="{D6A440D4-5F0C-51A2-85F4-4D07185E0C81}"/>
              </a:ext>
            </a:extLst>
          </p:cNvPr>
          <p:cNvSpPr/>
          <p:nvPr/>
        </p:nvSpPr>
        <p:spPr>
          <a:xfrm rot="5400000">
            <a:off x="2637414" y="2596358"/>
            <a:ext cx="1928686" cy="1413003"/>
          </a:xfrm>
          <a:prstGeom prst="uturnArrow">
            <a:avLst>
              <a:gd name="adj1" fmla="val 25000"/>
              <a:gd name="adj2" fmla="val 4166"/>
              <a:gd name="adj3" fmla="val 11648"/>
              <a:gd name="adj4" fmla="val 43658"/>
              <a:gd name="adj5" fmla="val 40663"/>
            </a:avLst>
          </a:prstGeom>
          <a:ln>
            <a:solidFill>
              <a:schemeClr val="accent5"/>
            </a:solidFill>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Arrow: Right 61">
            <a:extLst>
              <a:ext uri="{FF2B5EF4-FFF2-40B4-BE49-F238E27FC236}">
                <a16:creationId xmlns:a16="http://schemas.microsoft.com/office/drawing/2014/main" id="{13F0A5B5-3548-CD44-4102-E0A874CEBBF3}"/>
              </a:ext>
            </a:extLst>
          </p:cNvPr>
          <p:cNvSpPr/>
          <p:nvPr/>
        </p:nvSpPr>
        <p:spPr>
          <a:xfrm rot="20696899" flipH="1">
            <a:off x="3647478" y="4152306"/>
            <a:ext cx="333436" cy="224609"/>
          </a:xfrm>
          <a:prstGeom prst="right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866EE47-A086-36C2-5867-D2910B3FC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7314" y="308302"/>
            <a:ext cx="914784" cy="363946"/>
          </a:xfrm>
          <a:prstGeom prst="rect">
            <a:avLst/>
          </a:prstGeom>
        </p:spPr>
      </p:pic>
      <p:sp>
        <p:nvSpPr>
          <p:cNvPr id="13" name="Rectangle 12">
            <a:extLst>
              <a:ext uri="{FF2B5EF4-FFF2-40B4-BE49-F238E27FC236}">
                <a16:creationId xmlns:a16="http://schemas.microsoft.com/office/drawing/2014/main" id="{F16CD58A-E254-76FF-5624-10E26D7CBD46}"/>
              </a:ext>
            </a:extLst>
          </p:cNvPr>
          <p:cNvSpPr/>
          <p:nvPr/>
        </p:nvSpPr>
        <p:spPr>
          <a:xfrm>
            <a:off x="645556" y="5022750"/>
            <a:ext cx="3821985" cy="969047"/>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Tip: swapping will be used in many other coding problems.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4" descr="Best Leading IT and Language Training Academy | Topskilled">
            <a:extLst>
              <a:ext uri="{FF2B5EF4-FFF2-40B4-BE49-F238E27FC236}">
                <a16:creationId xmlns:a16="http://schemas.microsoft.com/office/drawing/2014/main" id="{55BC4829-B255-A58C-DECD-12410143A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127089-0CB8-BCE0-9BBC-416D10D8E0A3}"/>
              </a:ext>
            </a:extLst>
          </p:cNvPr>
          <p:cNvSpPr txBox="1"/>
          <p:nvPr/>
        </p:nvSpPr>
        <p:spPr>
          <a:xfrm>
            <a:off x="1256166" y="3699499"/>
            <a:ext cx="3147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CA7FA6F-48C6-4620-ACB6-683A1439724A}"/>
              </a:ext>
            </a:extLst>
          </p:cNvPr>
          <p:cNvSpPr txBox="1"/>
          <p:nvPr/>
        </p:nvSpPr>
        <p:spPr>
          <a:xfrm>
            <a:off x="3155329" y="3699499"/>
            <a:ext cx="3147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CDFD3B2E-F3F4-DFE2-92D1-8FA3F9F133CA}"/>
              </a:ext>
            </a:extLst>
          </p:cNvPr>
          <p:cNvSpPr txBox="1"/>
          <p:nvPr/>
        </p:nvSpPr>
        <p:spPr>
          <a:xfrm>
            <a:off x="1256166" y="2631484"/>
            <a:ext cx="3147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A05100CB-DD8A-88DF-67F9-0B48B01C08C3}"/>
              </a:ext>
            </a:extLst>
          </p:cNvPr>
          <p:cNvSpPr txBox="1"/>
          <p:nvPr/>
        </p:nvSpPr>
        <p:spPr>
          <a:xfrm>
            <a:off x="3155329" y="2631484"/>
            <a:ext cx="3147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991212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Write a function to calculate the </a:t>
            </a:r>
            <a:r>
              <a:rPr lang="en-US" sz="2400" b="1" dirty="0">
                <a:solidFill>
                  <a:srgbClr val="FFFF00"/>
                </a:solidFill>
                <a:ea typeface="+mn-ea"/>
                <a:cs typeface="+mn-cs"/>
              </a:rPr>
              <a:t>GCD </a:t>
            </a:r>
            <a:r>
              <a:rPr lang="en-US" sz="2400" b="1" dirty="0">
                <a:solidFill>
                  <a:schemeClr val="bg1"/>
                </a:solidFill>
                <a:ea typeface="+mn-ea"/>
                <a:cs typeface="+mn-cs"/>
              </a:rPr>
              <a:t>for two numbers.</a:t>
            </a:r>
            <a:endParaRPr lang="en-IN" sz="2400" b="1" dirty="0">
              <a:solidFill>
                <a:schemeClr val="bg1"/>
              </a:solidFill>
            </a:endParaRPr>
          </a:p>
        </p:txBody>
      </p:sp>
      <p:sp>
        <p:nvSpPr>
          <p:cNvPr id="6" name="Rectangle 5">
            <a:extLst>
              <a:ext uri="{FF2B5EF4-FFF2-40B4-BE49-F238E27FC236}">
                <a16:creationId xmlns:a16="http://schemas.microsoft.com/office/drawing/2014/main" id="{F86960DF-4DAA-8DC9-0EA7-1A126F4B8C5E}"/>
              </a:ext>
            </a:extLst>
          </p:cNvPr>
          <p:cNvSpPr/>
          <p:nvPr/>
        </p:nvSpPr>
        <p:spPr>
          <a:xfrm>
            <a:off x="5385275" y="1057678"/>
            <a:ext cx="6596016" cy="55564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GCD</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18</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Multiple Inputs</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result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FindGCD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Result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result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6</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FindGCD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Iterate from smaller number to 1</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&gt;=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Check if both numbers are divisible by current number</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&amp;&amp;</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That is the GCD</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sp>
        <p:nvSpPr>
          <p:cNvPr id="11" name="Rectangle: Rounded Corners 10">
            <a:extLst>
              <a:ext uri="{FF2B5EF4-FFF2-40B4-BE49-F238E27FC236}">
                <a16:creationId xmlns:a16="http://schemas.microsoft.com/office/drawing/2014/main" id="{115479BE-EF15-374E-102C-DC91A1CD1BCF}"/>
              </a:ext>
            </a:extLst>
          </p:cNvPr>
          <p:cNvSpPr/>
          <p:nvPr/>
        </p:nvSpPr>
        <p:spPr>
          <a:xfrm>
            <a:off x="897713" y="1432011"/>
            <a:ext cx="1267118" cy="582473"/>
          </a:xfrm>
          <a:prstGeom prst="round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62ACD630-F5E0-4E7B-0CCF-0F3E1EB91D33}"/>
              </a:ext>
            </a:extLst>
          </p:cNvPr>
          <p:cNvSpPr txBox="1"/>
          <p:nvPr/>
        </p:nvSpPr>
        <p:spPr>
          <a:xfrm>
            <a:off x="1181471" y="1018217"/>
            <a:ext cx="9245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511410E3-380B-31D7-B93D-5027DF703A17}"/>
              </a:ext>
            </a:extLst>
          </p:cNvPr>
          <p:cNvSpPr/>
          <p:nvPr/>
        </p:nvSpPr>
        <p:spPr>
          <a:xfrm>
            <a:off x="3098130" y="1432011"/>
            <a:ext cx="1153024" cy="582473"/>
          </a:xfrm>
          <a:prstGeom prst="round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0AD26EC2-B5F2-FA15-4B8C-8FBAA10388FC}"/>
              </a:ext>
            </a:extLst>
          </p:cNvPr>
          <p:cNvSpPr txBox="1"/>
          <p:nvPr/>
        </p:nvSpPr>
        <p:spPr>
          <a:xfrm>
            <a:off x="3272606" y="1018217"/>
            <a:ext cx="7533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Arrow: Down 15">
            <a:extLst>
              <a:ext uri="{FF2B5EF4-FFF2-40B4-BE49-F238E27FC236}">
                <a16:creationId xmlns:a16="http://schemas.microsoft.com/office/drawing/2014/main" id="{E8966BE5-B5AF-E913-1C76-7BB77CD16ABF}"/>
              </a:ext>
            </a:extLst>
          </p:cNvPr>
          <p:cNvSpPr/>
          <p:nvPr/>
        </p:nvSpPr>
        <p:spPr>
          <a:xfrm rot="19460563">
            <a:off x="1909448" y="2004501"/>
            <a:ext cx="275262" cy="1144742"/>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row: Down 18">
            <a:extLst>
              <a:ext uri="{FF2B5EF4-FFF2-40B4-BE49-F238E27FC236}">
                <a16:creationId xmlns:a16="http://schemas.microsoft.com/office/drawing/2014/main" id="{8827C2F2-0938-E2C9-25A4-A7594A44B5B2}"/>
              </a:ext>
            </a:extLst>
          </p:cNvPr>
          <p:cNvSpPr/>
          <p:nvPr/>
        </p:nvSpPr>
        <p:spPr>
          <a:xfrm rot="2402283">
            <a:off x="2944753" y="2008898"/>
            <a:ext cx="342270" cy="1126038"/>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Rounded Corners 21">
            <a:extLst>
              <a:ext uri="{FF2B5EF4-FFF2-40B4-BE49-F238E27FC236}">
                <a16:creationId xmlns:a16="http://schemas.microsoft.com/office/drawing/2014/main" id="{7D3D5FB7-C87A-6D1C-DF84-7428E0EBA3B7}"/>
              </a:ext>
            </a:extLst>
          </p:cNvPr>
          <p:cNvSpPr/>
          <p:nvPr/>
        </p:nvSpPr>
        <p:spPr>
          <a:xfrm>
            <a:off x="817503" y="4195351"/>
            <a:ext cx="3353440" cy="509384"/>
          </a:xfrm>
          <a:prstGeom prst="round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GCD = 6</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Arrow: Down 22">
            <a:extLst>
              <a:ext uri="{FF2B5EF4-FFF2-40B4-BE49-F238E27FC236}">
                <a16:creationId xmlns:a16="http://schemas.microsoft.com/office/drawing/2014/main" id="{08BD3B7B-8619-5720-0BDE-7A9E31732C31}"/>
              </a:ext>
            </a:extLst>
          </p:cNvPr>
          <p:cNvSpPr/>
          <p:nvPr/>
        </p:nvSpPr>
        <p:spPr>
          <a:xfrm>
            <a:off x="2380268" y="3787896"/>
            <a:ext cx="316582" cy="40745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20FDDE97-1A25-5281-A4F3-0B461EE27114}"/>
              </a:ext>
            </a:extLst>
          </p:cNvPr>
          <p:cNvSpPr/>
          <p:nvPr/>
        </p:nvSpPr>
        <p:spPr>
          <a:xfrm>
            <a:off x="817503" y="3121280"/>
            <a:ext cx="3433651" cy="555997"/>
          </a:xfrm>
          <a:prstGeom prst="roundRect">
            <a:avLst/>
          </a:prstGeom>
          <a:solidFill>
            <a:schemeClr val="accent2">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2, 3, 6</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4" descr="Best Leading IT and Language Training Academy | Topskilled">
            <a:extLst>
              <a:ext uri="{FF2B5EF4-FFF2-40B4-BE49-F238E27FC236}">
                <a16:creationId xmlns:a16="http://schemas.microsoft.com/office/drawing/2014/main" id="{839D641F-AB36-E545-DD17-569C8FD30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05746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Write a function to </a:t>
            </a:r>
            <a:r>
              <a:rPr lang="en-US" sz="2400" b="1" dirty="0">
                <a:solidFill>
                  <a:srgbClr val="FFFF00"/>
                </a:solidFill>
                <a:ea typeface="+mn-ea"/>
                <a:cs typeface="+mn-cs"/>
              </a:rPr>
              <a:t>sum the digits of a number</a:t>
            </a:r>
            <a:r>
              <a:rPr lang="en-US" sz="2400" b="1" dirty="0">
                <a:solidFill>
                  <a:schemeClr val="bg1"/>
                </a:solidFill>
                <a:ea typeface="+mn-ea"/>
                <a:cs typeface="+mn-cs"/>
              </a:rPr>
              <a:t>.</a:t>
            </a:r>
            <a:endParaRPr lang="en-IN" sz="2400" b="1" dirty="0">
              <a:solidFill>
                <a:schemeClr val="bg1"/>
              </a:solidFill>
            </a:endParaRPr>
          </a:p>
        </p:txBody>
      </p:sp>
      <p:sp>
        <p:nvSpPr>
          <p:cNvPr id="6" name="Rectangle 5">
            <a:extLst>
              <a:ext uri="{FF2B5EF4-FFF2-40B4-BE49-F238E27FC236}">
                <a16:creationId xmlns:a16="http://schemas.microsoft.com/office/drawing/2014/main" id="{F86960DF-4DAA-8DC9-0EA7-1A126F4B8C5E}"/>
              </a:ext>
            </a:extLst>
          </p:cNvPr>
          <p:cNvSpPr/>
          <p:nvPr/>
        </p:nvSpPr>
        <p:spPr>
          <a:xfrm>
            <a:off x="6167120" y="932641"/>
            <a:ext cx="5860616" cy="59253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SumOfDigits</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1234</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Input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sum</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SumOfDigitsMethod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Result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sum</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10</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SumOfDigitsMethod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num</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sum</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Assume initial sum is 0</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Continue dividing the number until it becomes 0</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while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num</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remainder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num</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Get reminder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sum</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remainder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Add reminder to existing sum</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num</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num</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Divide the number by 10 to 					remove last digit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sum</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sp>
        <p:nvSpPr>
          <p:cNvPr id="8" name="Rectangle: Rounded Corners 7">
            <a:extLst>
              <a:ext uri="{FF2B5EF4-FFF2-40B4-BE49-F238E27FC236}">
                <a16:creationId xmlns:a16="http://schemas.microsoft.com/office/drawing/2014/main" id="{31AD0E16-F22B-9DAA-4E21-D80834DD1F76}"/>
              </a:ext>
            </a:extLst>
          </p:cNvPr>
          <p:cNvSpPr/>
          <p:nvPr/>
        </p:nvSpPr>
        <p:spPr>
          <a:xfrm>
            <a:off x="2272392" y="1443113"/>
            <a:ext cx="1408760" cy="582473"/>
          </a:xfrm>
          <a:prstGeom prst="round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1234</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row: Down 12">
            <a:extLst>
              <a:ext uri="{FF2B5EF4-FFF2-40B4-BE49-F238E27FC236}">
                <a16:creationId xmlns:a16="http://schemas.microsoft.com/office/drawing/2014/main" id="{8AE4EE29-68DF-2060-2271-E871B7489987}"/>
              </a:ext>
            </a:extLst>
          </p:cNvPr>
          <p:cNvSpPr/>
          <p:nvPr/>
        </p:nvSpPr>
        <p:spPr>
          <a:xfrm>
            <a:off x="2813466" y="2103589"/>
            <a:ext cx="351784" cy="586837"/>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BAFD38DE-D51E-5BF5-2518-7800E6FF9700}"/>
              </a:ext>
            </a:extLst>
          </p:cNvPr>
          <p:cNvSpPr/>
          <p:nvPr/>
        </p:nvSpPr>
        <p:spPr>
          <a:xfrm>
            <a:off x="1958062" y="3956003"/>
            <a:ext cx="2087568" cy="582473"/>
          </a:xfrm>
          <a:prstGeom prst="round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4+3+2+1 = 10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Arrow: Down 16">
            <a:extLst>
              <a:ext uri="{FF2B5EF4-FFF2-40B4-BE49-F238E27FC236}">
                <a16:creationId xmlns:a16="http://schemas.microsoft.com/office/drawing/2014/main" id="{38F227CC-D936-EF32-9B66-7E9E91BE1B4C}"/>
              </a:ext>
            </a:extLst>
          </p:cNvPr>
          <p:cNvSpPr/>
          <p:nvPr/>
        </p:nvSpPr>
        <p:spPr>
          <a:xfrm>
            <a:off x="2800880" y="3301899"/>
            <a:ext cx="351784" cy="586837"/>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780AF90C-5A76-20AE-77DC-44E139217877}"/>
              </a:ext>
            </a:extLst>
          </p:cNvPr>
          <p:cNvSpPr txBox="1"/>
          <p:nvPr/>
        </p:nvSpPr>
        <p:spPr>
          <a:xfrm>
            <a:off x="2538095" y="1047388"/>
            <a:ext cx="9245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number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C50CF97B-22C8-BF3A-46D1-3D23C78366B4}"/>
              </a:ext>
            </a:extLst>
          </p:cNvPr>
          <p:cNvSpPr/>
          <p:nvPr/>
        </p:nvSpPr>
        <p:spPr>
          <a:xfrm>
            <a:off x="593557" y="2680210"/>
            <a:ext cx="5101389" cy="582473"/>
          </a:xfrm>
          <a:prstGeom prst="roundRect">
            <a:avLst/>
          </a:prstGeom>
          <a:solidFill>
            <a:schemeClr val="accent2">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(1234 % 10) + (123 % 10) + (12 % 10) + (1 % 10)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4" descr="Best Leading IT and Language Training Academy | Topskilled">
            <a:extLst>
              <a:ext uri="{FF2B5EF4-FFF2-40B4-BE49-F238E27FC236}">
                <a16:creationId xmlns:a16="http://schemas.microsoft.com/office/drawing/2014/main" id="{BE9169A4-106A-11C3-7394-81AFA3E5AB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19588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Write a function to calculate the </a:t>
            </a:r>
            <a:r>
              <a:rPr lang="en-US" sz="2400" b="1" dirty="0">
                <a:solidFill>
                  <a:srgbClr val="FFFF00"/>
                </a:solidFill>
                <a:ea typeface="+mn-ea"/>
                <a:cs typeface="+mn-cs"/>
              </a:rPr>
              <a:t>Fibonacci sequence</a:t>
            </a:r>
            <a:r>
              <a:rPr lang="en-US" sz="2400" b="1" dirty="0">
                <a:solidFill>
                  <a:schemeClr val="bg1"/>
                </a:solidFill>
                <a:ea typeface="+mn-ea"/>
                <a:cs typeface="+mn-cs"/>
              </a:rPr>
              <a:t> up to a given number.</a:t>
            </a:r>
            <a:endParaRPr lang="en-IN" sz="2400" b="1" dirty="0">
              <a:solidFill>
                <a:schemeClr val="bg1"/>
              </a:solidFill>
            </a:endParaRPr>
          </a:p>
        </p:txBody>
      </p:sp>
      <p:sp>
        <p:nvSpPr>
          <p:cNvPr id="6" name="Rectangle 5">
            <a:extLst>
              <a:ext uri="{FF2B5EF4-FFF2-40B4-BE49-F238E27FC236}">
                <a16:creationId xmlns:a16="http://schemas.microsoft.com/office/drawing/2014/main" id="{F86960DF-4DAA-8DC9-0EA7-1A126F4B8C5E}"/>
              </a:ext>
            </a:extLst>
          </p:cNvPr>
          <p:cNvSpPr/>
          <p:nvPr/>
        </p:nvSpPr>
        <p:spPr>
          <a:xfrm>
            <a:off x="5506720" y="1099385"/>
            <a:ext cx="6448358" cy="554452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Fibonacci</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7</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Input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GenerateFibonacci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Output: 0, 1, 1, 2, 3, 5, 8</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GenerateFibonacci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b</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b</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Set initial two numbers</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next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b</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Add immediate previous two numbers</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next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b</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reset a to b</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b</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next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reset b to next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pic>
        <p:nvPicPr>
          <p:cNvPr id="7" name="Picture 6">
            <a:extLst>
              <a:ext uri="{FF2B5EF4-FFF2-40B4-BE49-F238E27FC236}">
                <a16:creationId xmlns:a16="http://schemas.microsoft.com/office/drawing/2014/main" id="{3F78AE7E-F052-45C9-EF50-776D7028C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0161" y="287453"/>
            <a:ext cx="914784" cy="363946"/>
          </a:xfrm>
          <a:prstGeom prst="rect">
            <a:avLst/>
          </a:prstGeom>
        </p:spPr>
      </p:pic>
      <p:sp>
        <p:nvSpPr>
          <p:cNvPr id="8" name="Rectangle: Rounded Corners 7">
            <a:extLst>
              <a:ext uri="{FF2B5EF4-FFF2-40B4-BE49-F238E27FC236}">
                <a16:creationId xmlns:a16="http://schemas.microsoft.com/office/drawing/2014/main" id="{28293022-7981-0FCD-9F90-64EE53C87DFA}"/>
              </a:ext>
            </a:extLst>
          </p:cNvPr>
          <p:cNvSpPr/>
          <p:nvPr/>
        </p:nvSpPr>
        <p:spPr>
          <a:xfrm>
            <a:off x="1908836" y="1528591"/>
            <a:ext cx="1408760" cy="582473"/>
          </a:xfrm>
          <a:prstGeom prst="round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rrow: Down 10">
            <a:extLst>
              <a:ext uri="{FF2B5EF4-FFF2-40B4-BE49-F238E27FC236}">
                <a16:creationId xmlns:a16="http://schemas.microsoft.com/office/drawing/2014/main" id="{D0763E93-54A9-A983-66DD-36356B88D207}"/>
              </a:ext>
            </a:extLst>
          </p:cNvPr>
          <p:cNvSpPr/>
          <p:nvPr/>
        </p:nvSpPr>
        <p:spPr>
          <a:xfrm>
            <a:off x="2460927" y="2207136"/>
            <a:ext cx="325818" cy="504665"/>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CD10000-4673-2801-3492-07BF07A36183}"/>
              </a:ext>
            </a:extLst>
          </p:cNvPr>
          <p:cNvSpPr txBox="1"/>
          <p:nvPr/>
        </p:nvSpPr>
        <p:spPr>
          <a:xfrm>
            <a:off x="2174539" y="1132866"/>
            <a:ext cx="9245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number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Arrow: Down 13">
            <a:extLst>
              <a:ext uri="{FF2B5EF4-FFF2-40B4-BE49-F238E27FC236}">
                <a16:creationId xmlns:a16="http://schemas.microsoft.com/office/drawing/2014/main" id="{DA9D040E-1B6B-D2FF-C8C8-EB96118C159D}"/>
              </a:ext>
            </a:extLst>
          </p:cNvPr>
          <p:cNvSpPr/>
          <p:nvPr/>
        </p:nvSpPr>
        <p:spPr>
          <a:xfrm>
            <a:off x="2434961" y="3326274"/>
            <a:ext cx="351784" cy="443068"/>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5" name="Table 14">
            <a:extLst>
              <a:ext uri="{FF2B5EF4-FFF2-40B4-BE49-F238E27FC236}">
                <a16:creationId xmlns:a16="http://schemas.microsoft.com/office/drawing/2014/main" id="{43C3D0F0-1242-0810-C670-37438043D4FA}"/>
              </a:ext>
            </a:extLst>
          </p:cNvPr>
          <p:cNvGraphicFramePr>
            <a:graphicFrameLocks noGrp="1"/>
          </p:cNvGraphicFramePr>
          <p:nvPr/>
        </p:nvGraphicFramePr>
        <p:xfrm>
          <a:off x="574472" y="2831455"/>
          <a:ext cx="4124694" cy="416079"/>
        </p:xfrm>
        <a:graphic>
          <a:graphicData uri="http://schemas.openxmlformats.org/drawingml/2006/table">
            <a:tbl>
              <a:tblPr firstRow="1" bandRow="1">
                <a:tableStyleId>{5DA37D80-6434-44D0-A028-1B22A696006F}</a:tableStyleId>
              </a:tblPr>
              <a:tblGrid>
                <a:gridCol w="589242">
                  <a:extLst>
                    <a:ext uri="{9D8B030D-6E8A-4147-A177-3AD203B41FA5}">
                      <a16:colId xmlns:a16="http://schemas.microsoft.com/office/drawing/2014/main" val="1510503473"/>
                    </a:ext>
                  </a:extLst>
                </a:gridCol>
                <a:gridCol w="589242">
                  <a:extLst>
                    <a:ext uri="{9D8B030D-6E8A-4147-A177-3AD203B41FA5}">
                      <a16:colId xmlns:a16="http://schemas.microsoft.com/office/drawing/2014/main" val="3653443249"/>
                    </a:ext>
                  </a:extLst>
                </a:gridCol>
                <a:gridCol w="589242">
                  <a:extLst>
                    <a:ext uri="{9D8B030D-6E8A-4147-A177-3AD203B41FA5}">
                      <a16:colId xmlns:a16="http://schemas.microsoft.com/office/drawing/2014/main" val="2125248238"/>
                    </a:ext>
                  </a:extLst>
                </a:gridCol>
                <a:gridCol w="589242">
                  <a:extLst>
                    <a:ext uri="{9D8B030D-6E8A-4147-A177-3AD203B41FA5}">
                      <a16:colId xmlns:a16="http://schemas.microsoft.com/office/drawing/2014/main" val="1451956033"/>
                    </a:ext>
                  </a:extLst>
                </a:gridCol>
                <a:gridCol w="589242">
                  <a:extLst>
                    <a:ext uri="{9D8B030D-6E8A-4147-A177-3AD203B41FA5}">
                      <a16:colId xmlns:a16="http://schemas.microsoft.com/office/drawing/2014/main" val="3775446631"/>
                    </a:ext>
                  </a:extLst>
                </a:gridCol>
                <a:gridCol w="589242">
                  <a:extLst>
                    <a:ext uri="{9D8B030D-6E8A-4147-A177-3AD203B41FA5}">
                      <a16:colId xmlns:a16="http://schemas.microsoft.com/office/drawing/2014/main" val="2184833229"/>
                    </a:ext>
                  </a:extLst>
                </a:gridCol>
                <a:gridCol w="589242">
                  <a:extLst>
                    <a:ext uri="{9D8B030D-6E8A-4147-A177-3AD203B41FA5}">
                      <a16:colId xmlns:a16="http://schemas.microsoft.com/office/drawing/2014/main" val="3738860631"/>
                    </a:ext>
                  </a:extLst>
                </a:gridCol>
              </a:tblGrid>
              <a:tr h="416079">
                <a:tc>
                  <a:txBody>
                    <a:bodyPr/>
                    <a:lstStyle/>
                    <a:p>
                      <a:pPr algn="ctr"/>
                      <a:r>
                        <a:rPr lang="en-US" dirty="0"/>
                        <a:t>0</a:t>
                      </a:r>
                      <a:endParaRPr lang="en-IN" dirty="0"/>
                    </a:p>
                  </a:txBody>
                  <a:tcPr anchor="ctr"/>
                </a:tc>
                <a:tc>
                  <a:txBody>
                    <a:bodyPr/>
                    <a:lstStyle/>
                    <a:p>
                      <a:pPr algn="ctr"/>
                      <a:r>
                        <a:rPr lang="en-US" dirty="0"/>
                        <a:t>1</a:t>
                      </a:r>
                      <a:endParaRPr lang="en-IN" dirty="0"/>
                    </a:p>
                  </a:txBody>
                  <a:tcPr anchor="ctr"/>
                </a:tc>
                <a:tc>
                  <a:txBody>
                    <a:bodyPr/>
                    <a:lstStyle/>
                    <a:p>
                      <a:pPr algn="ctr"/>
                      <a:r>
                        <a:rPr lang="en-US" dirty="0"/>
                        <a:t>0+1</a:t>
                      </a:r>
                      <a:endParaRPr lang="en-IN" dirty="0"/>
                    </a:p>
                  </a:txBody>
                  <a:tcPr anchor="ctr"/>
                </a:tc>
                <a:tc>
                  <a:txBody>
                    <a:bodyPr/>
                    <a:lstStyle/>
                    <a:p>
                      <a:pPr algn="ctr"/>
                      <a:r>
                        <a:rPr lang="en-US" dirty="0"/>
                        <a:t>1+1</a:t>
                      </a:r>
                      <a:endParaRPr lang="en-IN" dirty="0"/>
                    </a:p>
                  </a:txBody>
                  <a:tcPr anchor="ctr"/>
                </a:tc>
                <a:tc>
                  <a:txBody>
                    <a:bodyPr/>
                    <a:lstStyle/>
                    <a:p>
                      <a:pPr algn="ctr"/>
                      <a:r>
                        <a:rPr lang="en-US" dirty="0"/>
                        <a:t>1+2</a:t>
                      </a:r>
                      <a:endParaRPr lang="en-IN" dirty="0"/>
                    </a:p>
                  </a:txBody>
                  <a:tcPr anchor="ctr"/>
                </a:tc>
                <a:tc>
                  <a:txBody>
                    <a:bodyPr/>
                    <a:lstStyle/>
                    <a:p>
                      <a:pPr algn="ctr"/>
                      <a:r>
                        <a:rPr lang="en-US" dirty="0"/>
                        <a:t>2+3</a:t>
                      </a:r>
                      <a:endParaRPr lang="en-IN" dirty="0"/>
                    </a:p>
                  </a:txBody>
                  <a:tcPr anchor="ctr"/>
                </a:tc>
                <a:tc>
                  <a:txBody>
                    <a:bodyPr/>
                    <a:lstStyle/>
                    <a:p>
                      <a:pPr algn="ctr"/>
                      <a:r>
                        <a:rPr lang="en-US" dirty="0"/>
                        <a:t>3+5</a:t>
                      </a:r>
                      <a:endParaRPr lang="en-IN" dirty="0"/>
                    </a:p>
                  </a:txBody>
                  <a:tcPr anchor="ctr"/>
                </a:tc>
                <a:extLst>
                  <a:ext uri="{0D108BD9-81ED-4DB2-BD59-A6C34878D82A}">
                    <a16:rowId xmlns:a16="http://schemas.microsoft.com/office/drawing/2014/main" val="1364146052"/>
                  </a:ext>
                </a:extLst>
              </a:tr>
            </a:tbl>
          </a:graphicData>
        </a:graphic>
      </p:graphicFrame>
      <p:graphicFrame>
        <p:nvGraphicFramePr>
          <p:cNvPr id="16" name="Table 15">
            <a:extLst>
              <a:ext uri="{FF2B5EF4-FFF2-40B4-BE49-F238E27FC236}">
                <a16:creationId xmlns:a16="http://schemas.microsoft.com/office/drawing/2014/main" id="{CC0240F3-1FB2-D9C7-0DC2-E215F2282A70}"/>
              </a:ext>
            </a:extLst>
          </p:cNvPr>
          <p:cNvGraphicFramePr>
            <a:graphicFrameLocks noGrp="1"/>
          </p:cNvGraphicFramePr>
          <p:nvPr/>
        </p:nvGraphicFramePr>
        <p:xfrm>
          <a:off x="574472" y="3917977"/>
          <a:ext cx="4124694" cy="416079"/>
        </p:xfrm>
        <a:graphic>
          <a:graphicData uri="http://schemas.openxmlformats.org/drawingml/2006/table">
            <a:tbl>
              <a:tblPr firstRow="1" bandRow="1">
                <a:tableStyleId>{E8B1032C-EA38-4F05-BA0D-38AFFFC7BED3}</a:tableStyleId>
              </a:tblPr>
              <a:tblGrid>
                <a:gridCol w="589242">
                  <a:extLst>
                    <a:ext uri="{9D8B030D-6E8A-4147-A177-3AD203B41FA5}">
                      <a16:colId xmlns:a16="http://schemas.microsoft.com/office/drawing/2014/main" val="1510503473"/>
                    </a:ext>
                  </a:extLst>
                </a:gridCol>
                <a:gridCol w="589242">
                  <a:extLst>
                    <a:ext uri="{9D8B030D-6E8A-4147-A177-3AD203B41FA5}">
                      <a16:colId xmlns:a16="http://schemas.microsoft.com/office/drawing/2014/main" val="3653443249"/>
                    </a:ext>
                  </a:extLst>
                </a:gridCol>
                <a:gridCol w="589242">
                  <a:extLst>
                    <a:ext uri="{9D8B030D-6E8A-4147-A177-3AD203B41FA5}">
                      <a16:colId xmlns:a16="http://schemas.microsoft.com/office/drawing/2014/main" val="2125248238"/>
                    </a:ext>
                  </a:extLst>
                </a:gridCol>
                <a:gridCol w="589242">
                  <a:extLst>
                    <a:ext uri="{9D8B030D-6E8A-4147-A177-3AD203B41FA5}">
                      <a16:colId xmlns:a16="http://schemas.microsoft.com/office/drawing/2014/main" val="1451956033"/>
                    </a:ext>
                  </a:extLst>
                </a:gridCol>
                <a:gridCol w="589242">
                  <a:extLst>
                    <a:ext uri="{9D8B030D-6E8A-4147-A177-3AD203B41FA5}">
                      <a16:colId xmlns:a16="http://schemas.microsoft.com/office/drawing/2014/main" val="3775446631"/>
                    </a:ext>
                  </a:extLst>
                </a:gridCol>
                <a:gridCol w="589242">
                  <a:extLst>
                    <a:ext uri="{9D8B030D-6E8A-4147-A177-3AD203B41FA5}">
                      <a16:colId xmlns:a16="http://schemas.microsoft.com/office/drawing/2014/main" val="2184833229"/>
                    </a:ext>
                  </a:extLst>
                </a:gridCol>
                <a:gridCol w="589242">
                  <a:extLst>
                    <a:ext uri="{9D8B030D-6E8A-4147-A177-3AD203B41FA5}">
                      <a16:colId xmlns:a16="http://schemas.microsoft.com/office/drawing/2014/main" val="3738860631"/>
                    </a:ext>
                  </a:extLst>
                </a:gridCol>
              </a:tblGrid>
              <a:tr h="416079">
                <a:tc>
                  <a:txBody>
                    <a:bodyPr/>
                    <a:lstStyle/>
                    <a:p>
                      <a:pPr algn="ctr"/>
                      <a:r>
                        <a:rPr lang="en-US" dirty="0"/>
                        <a:t>0</a:t>
                      </a:r>
                      <a:endParaRPr lang="en-IN" dirty="0"/>
                    </a:p>
                  </a:txBody>
                  <a:tcPr anchor="ctr"/>
                </a:tc>
                <a:tc>
                  <a:txBody>
                    <a:bodyPr/>
                    <a:lstStyle/>
                    <a:p>
                      <a:pPr algn="ctr"/>
                      <a:r>
                        <a:rPr lang="en-US" dirty="0"/>
                        <a:t>1</a:t>
                      </a:r>
                      <a:endParaRPr lang="en-IN" dirty="0"/>
                    </a:p>
                  </a:txBody>
                  <a:tcPr anchor="ctr"/>
                </a:tc>
                <a:tc>
                  <a:txBody>
                    <a:bodyPr/>
                    <a:lstStyle/>
                    <a:p>
                      <a:pPr algn="ctr"/>
                      <a:r>
                        <a:rPr lang="en-US" dirty="0"/>
                        <a:t>2</a:t>
                      </a:r>
                      <a:endParaRPr lang="en-IN" dirty="0"/>
                    </a:p>
                  </a:txBody>
                  <a:tcPr anchor="ctr"/>
                </a:tc>
                <a:tc>
                  <a:txBody>
                    <a:bodyPr/>
                    <a:lstStyle/>
                    <a:p>
                      <a:pPr algn="ctr"/>
                      <a:r>
                        <a:rPr lang="en-US" dirty="0"/>
                        <a:t>3</a:t>
                      </a:r>
                      <a:endParaRPr lang="en-IN" dirty="0"/>
                    </a:p>
                  </a:txBody>
                  <a:tcPr anchor="ctr"/>
                </a:tc>
                <a:tc>
                  <a:txBody>
                    <a:bodyPr/>
                    <a:lstStyle/>
                    <a:p>
                      <a:pPr algn="ctr"/>
                      <a:r>
                        <a:rPr lang="en-US" dirty="0"/>
                        <a:t>4</a:t>
                      </a:r>
                      <a:endParaRPr lang="en-IN" dirty="0"/>
                    </a:p>
                  </a:txBody>
                  <a:tcPr anchor="ctr"/>
                </a:tc>
                <a:tc>
                  <a:txBody>
                    <a:bodyPr/>
                    <a:lstStyle/>
                    <a:p>
                      <a:pPr algn="ctr"/>
                      <a:r>
                        <a:rPr lang="en-US" dirty="0"/>
                        <a:t>5</a:t>
                      </a:r>
                      <a:endParaRPr lang="en-IN" dirty="0"/>
                    </a:p>
                  </a:txBody>
                  <a:tcPr anchor="ctr"/>
                </a:tc>
                <a:tc>
                  <a:txBody>
                    <a:bodyPr/>
                    <a:lstStyle/>
                    <a:p>
                      <a:pPr algn="ctr"/>
                      <a:r>
                        <a:rPr lang="en-US" dirty="0"/>
                        <a:t>8</a:t>
                      </a:r>
                      <a:endParaRPr lang="en-IN" dirty="0"/>
                    </a:p>
                  </a:txBody>
                  <a:tcPr anchor="ctr"/>
                </a:tc>
                <a:extLst>
                  <a:ext uri="{0D108BD9-81ED-4DB2-BD59-A6C34878D82A}">
                    <a16:rowId xmlns:a16="http://schemas.microsoft.com/office/drawing/2014/main" val="1364146052"/>
                  </a:ext>
                </a:extLst>
              </a:tr>
            </a:tbl>
          </a:graphicData>
        </a:graphic>
      </p:graphicFrame>
      <p:sp>
        <p:nvSpPr>
          <p:cNvPr id="17" name="TextBox 16">
            <a:extLst>
              <a:ext uri="{FF2B5EF4-FFF2-40B4-BE49-F238E27FC236}">
                <a16:creationId xmlns:a16="http://schemas.microsoft.com/office/drawing/2014/main" id="{2B06D235-5838-17A0-7DDA-E5B5178D244F}"/>
              </a:ext>
            </a:extLst>
          </p:cNvPr>
          <p:cNvSpPr txBox="1"/>
          <p:nvPr/>
        </p:nvSpPr>
        <p:spPr>
          <a:xfrm>
            <a:off x="1510564" y="4411131"/>
            <a:ext cx="225251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Fibonacci sequence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Best Leading IT and Language Training Academy | Topskilled">
            <a:extLst>
              <a:ext uri="{FF2B5EF4-FFF2-40B4-BE49-F238E27FC236}">
                <a16:creationId xmlns:a16="http://schemas.microsoft.com/office/drawing/2014/main" id="{45A8D478-AD24-44D2-97C7-32430152E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0058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bg>
      <p:bgPr>
        <a:solidFill>
          <a:srgbClr val="21242B"/>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3355000-FC76-3CC9-B47D-3503F6C28A1D}"/>
              </a:ext>
            </a:extLst>
          </p:cNvPr>
          <p:cNvSpPr/>
          <p:nvPr/>
        </p:nvSpPr>
        <p:spPr>
          <a:xfrm flipH="1">
            <a:off x="5560104" y="1"/>
            <a:ext cx="6631892" cy="6857999"/>
          </a:xfrm>
          <a:prstGeom prst="rtTriangl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8">
            <a:extLst>
              <a:ext uri="{FF2B5EF4-FFF2-40B4-BE49-F238E27FC236}">
                <a16:creationId xmlns:a16="http://schemas.microsoft.com/office/drawing/2014/main" id="{6A13D31F-C77A-D61F-AB37-281A53C76B1F}"/>
              </a:ext>
            </a:extLst>
          </p:cNvPr>
          <p:cNvSpPr txBox="1">
            <a:spLocks/>
          </p:cNvSpPr>
          <p:nvPr/>
        </p:nvSpPr>
        <p:spPr>
          <a:xfrm>
            <a:off x="238278" y="-513322"/>
            <a:ext cx="6429266" cy="15328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N" sz="4000" b="0" i="0" u="none" strike="noStrike" kern="1200" cap="none" spc="0" normalizeH="0" baseline="0" noProof="0" dirty="0">
              <a:ln>
                <a:noFill/>
              </a:ln>
              <a:solidFill>
                <a:srgbClr val="FFFF00"/>
              </a:solidFill>
              <a:effectLst/>
              <a:uLnTx/>
              <a:uFillTx/>
              <a:latin typeface="Calibri Light" panose="020F0302020204030204"/>
              <a:ea typeface="+mj-ea"/>
              <a:cs typeface="+mj-cs"/>
            </a:endParaRPr>
          </a:p>
        </p:txBody>
      </p:sp>
      <p:cxnSp>
        <p:nvCxnSpPr>
          <p:cNvPr id="14" name="Straight Connector 13">
            <a:extLst>
              <a:ext uri="{FF2B5EF4-FFF2-40B4-BE49-F238E27FC236}">
                <a16:creationId xmlns:a16="http://schemas.microsoft.com/office/drawing/2014/main" id="{196F1704-0F62-8120-26B1-5F6E42A65FAD}"/>
              </a:ext>
            </a:extLst>
          </p:cNvPr>
          <p:cNvCxnSpPr/>
          <p:nvPr/>
        </p:nvCxnSpPr>
        <p:spPr>
          <a:xfrm>
            <a:off x="344283" y="1141080"/>
            <a:ext cx="648323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DB7F42C-517C-7EC9-664A-B8A4FEE4775F}"/>
              </a:ext>
            </a:extLst>
          </p:cNvPr>
          <p:cNvSpPr txBox="1"/>
          <p:nvPr/>
        </p:nvSpPr>
        <p:spPr>
          <a:xfrm>
            <a:off x="238278" y="1510221"/>
            <a:ext cx="8910916" cy="744819"/>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to sort an array of numbers in ascending order(Bubble Sort).</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 Write a function to search an element in any array(Binary Search)?</a:t>
            </a:r>
          </a:p>
        </p:txBody>
      </p:sp>
      <p:sp>
        <p:nvSpPr>
          <p:cNvPr id="8" name="Title 7">
            <a:extLst>
              <a:ext uri="{FF2B5EF4-FFF2-40B4-BE49-F238E27FC236}">
                <a16:creationId xmlns:a16="http://schemas.microsoft.com/office/drawing/2014/main" id="{3C491FF1-8794-0265-D1E4-0388DFBA1581}"/>
              </a:ext>
            </a:extLst>
          </p:cNvPr>
          <p:cNvSpPr>
            <a:spLocks noGrp="1"/>
          </p:cNvSpPr>
          <p:nvPr>
            <p:ph type="title"/>
          </p:nvPr>
        </p:nvSpPr>
        <p:spPr>
          <a:xfrm>
            <a:off x="238278" y="63124"/>
            <a:ext cx="10515600" cy="1325563"/>
          </a:xfrm>
        </p:spPr>
        <p:txBody>
          <a:bodyPr/>
          <a:lstStyle/>
          <a:p>
            <a:r>
              <a:rPr lang="en-US" b="1" dirty="0">
                <a:solidFill>
                  <a:srgbClr val="FFFF00"/>
                </a:solidFill>
              </a:rPr>
              <a:t>Coding Algorithms</a:t>
            </a:r>
            <a:endParaRPr lang="en-IN" b="1" dirty="0"/>
          </a:p>
        </p:txBody>
      </p:sp>
      <p:pic>
        <p:nvPicPr>
          <p:cNvPr id="5" name="Picture 4">
            <a:extLst>
              <a:ext uri="{FF2B5EF4-FFF2-40B4-BE49-F238E27FC236}">
                <a16:creationId xmlns:a16="http://schemas.microsoft.com/office/drawing/2014/main" id="{517DE35E-EB83-7003-1661-E37712C8D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1635" y="1535968"/>
            <a:ext cx="636255" cy="253133"/>
          </a:xfrm>
          <a:prstGeom prst="rect">
            <a:avLst/>
          </a:prstGeom>
        </p:spPr>
      </p:pic>
      <p:pic>
        <p:nvPicPr>
          <p:cNvPr id="12" name="Picture 6" descr="Coding - Free computer icons">
            <a:extLst>
              <a:ext uri="{FF2B5EF4-FFF2-40B4-BE49-F238E27FC236}">
                <a16:creationId xmlns:a16="http://schemas.microsoft.com/office/drawing/2014/main" id="{606F9003-55B3-EE1D-F8B2-6A1580D105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3736" y="368532"/>
            <a:ext cx="720615" cy="7206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7F35050-D7C8-FCC6-2731-5D222AFE8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159" y="1925434"/>
            <a:ext cx="636255" cy="253133"/>
          </a:xfrm>
          <a:prstGeom prst="rect">
            <a:avLst/>
          </a:prstGeom>
        </p:spPr>
      </p:pic>
      <p:pic>
        <p:nvPicPr>
          <p:cNvPr id="3" name="Picture 4" descr="Best Leading IT and Language Training Academy | Topskilled">
            <a:extLst>
              <a:ext uri="{FF2B5EF4-FFF2-40B4-BE49-F238E27FC236}">
                <a16:creationId xmlns:a16="http://schemas.microsoft.com/office/drawing/2014/main" id="{9FFC5277-4DA2-0227-DA3A-1415D54FFD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1133" y="368532"/>
            <a:ext cx="635463" cy="702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015546"/>
      </p:ext>
    </p:extLst>
  </p:cSld>
  <p:clrMapOvr>
    <a:overrideClrMapping bg1="dk1" tx1="lt1" bg2="dk2" tx2="lt2" accent1="accent1" accent2="accent2" accent3="accent3" accent4="accent4" accent5="accent5" accent6="accent6" hlink="hlink" folHlink="folHlink"/>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F152AE7-8DA5-525A-D644-7EB43F868555}"/>
              </a:ext>
            </a:extLst>
          </p:cNvPr>
          <p:cNvSpPr/>
          <p:nvPr/>
        </p:nvSpPr>
        <p:spPr>
          <a:xfrm>
            <a:off x="355694" y="2092961"/>
            <a:ext cx="11582306" cy="4572000"/>
          </a:xfrm>
          <a:prstGeom prst="rect">
            <a:avLst/>
          </a:prstGeom>
          <a:solidFill>
            <a:srgbClr val="F7F7F7"/>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Write a function to </a:t>
            </a:r>
            <a:r>
              <a:rPr lang="en-US" sz="2400" b="1" dirty="0">
                <a:solidFill>
                  <a:srgbClr val="FFFF00"/>
                </a:solidFill>
                <a:ea typeface="+mn-ea"/>
                <a:cs typeface="+mn-cs"/>
              </a:rPr>
              <a:t>sort an array </a:t>
            </a:r>
            <a:r>
              <a:rPr lang="en-US" sz="2400" b="1" dirty="0">
                <a:solidFill>
                  <a:schemeClr val="bg1"/>
                </a:solidFill>
                <a:ea typeface="+mn-ea"/>
                <a:cs typeface="+mn-cs"/>
              </a:rPr>
              <a:t>of numbers in ascending order(</a:t>
            </a:r>
            <a:r>
              <a:rPr lang="en-US" sz="2400" b="1" dirty="0">
                <a:solidFill>
                  <a:srgbClr val="FFFF00"/>
                </a:solidFill>
                <a:ea typeface="+mn-ea"/>
                <a:cs typeface="+mn-cs"/>
              </a:rPr>
              <a:t>Bubble Sort</a:t>
            </a:r>
            <a:r>
              <a:rPr lang="en-US" sz="2400" b="1" dirty="0">
                <a:solidFill>
                  <a:schemeClr val="bg1"/>
                </a:solidFill>
                <a:ea typeface="+mn-ea"/>
                <a:cs typeface="+mn-cs"/>
              </a:rPr>
              <a:t>).</a:t>
            </a:r>
            <a:endParaRPr lang="en-IN" sz="2400" b="1" dirty="0">
              <a:solidFill>
                <a:schemeClr val="bg1"/>
              </a:solidFill>
            </a:endParaRPr>
          </a:p>
        </p:txBody>
      </p:sp>
      <p:graphicFrame>
        <p:nvGraphicFramePr>
          <p:cNvPr id="8" name="Table 7">
            <a:extLst>
              <a:ext uri="{FF2B5EF4-FFF2-40B4-BE49-F238E27FC236}">
                <a16:creationId xmlns:a16="http://schemas.microsoft.com/office/drawing/2014/main" id="{255981BB-7FA2-63C8-9860-2C6861180253}"/>
              </a:ext>
            </a:extLst>
          </p:cNvPr>
          <p:cNvGraphicFramePr>
            <a:graphicFrameLocks noGrp="1"/>
          </p:cNvGraphicFramePr>
          <p:nvPr/>
        </p:nvGraphicFramePr>
        <p:xfrm>
          <a:off x="1754887" y="3021487"/>
          <a:ext cx="1783532" cy="370840"/>
        </p:xfrm>
        <a:graphic>
          <a:graphicData uri="http://schemas.openxmlformats.org/drawingml/2006/table">
            <a:tbl>
              <a:tblPr firstRow="1" bandRow="1">
                <a:tableStyleId>{BC89EF96-8CEA-46FF-86C4-4CE0E7609802}</a:tableStyleId>
              </a:tblPr>
              <a:tblGrid>
                <a:gridCol w="477459">
                  <a:extLst>
                    <a:ext uri="{9D8B030D-6E8A-4147-A177-3AD203B41FA5}">
                      <a16:colId xmlns:a16="http://schemas.microsoft.com/office/drawing/2014/main" val="1042581215"/>
                    </a:ext>
                  </a:extLst>
                </a:gridCol>
                <a:gridCol w="477459">
                  <a:extLst>
                    <a:ext uri="{9D8B030D-6E8A-4147-A177-3AD203B41FA5}">
                      <a16:colId xmlns:a16="http://schemas.microsoft.com/office/drawing/2014/main" val="1055456683"/>
                    </a:ext>
                  </a:extLst>
                </a:gridCol>
                <a:gridCol w="477459">
                  <a:extLst>
                    <a:ext uri="{9D8B030D-6E8A-4147-A177-3AD203B41FA5}">
                      <a16:colId xmlns:a16="http://schemas.microsoft.com/office/drawing/2014/main" val="4267117164"/>
                    </a:ext>
                  </a:extLst>
                </a:gridCol>
                <a:gridCol w="351155">
                  <a:extLst>
                    <a:ext uri="{9D8B030D-6E8A-4147-A177-3AD203B41FA5}">
                      <a16:colId xmlns:a16="http://schemas.microsoft.com/office/drawing/2014/main" val="1787610018"/>
                    </a:ext>
                  </a:extLst>
                </a:gridCol>
              </a:tblGrid>
              <a:tr h="370840">
                <a:tc>
                  <a:txBody>
                    <a:bodyPr/>
                    <a:lstStyle/>
                    <a:p>
                      <a:pPr algn="ctr"/>
                      <a:r>
                        <a:rPr lang="en-US" dirty="0"/>
                        <a:t>5</a:t>
                      </a:r>
                      <a:endParaRPr lang="en-IN" dirty="0"/>
                    </a:p>
                  </a:txBody>
                  <a:tcPr/>
                </a:tc>
                <a:tc>
                  <a:txBody>
                    <a:bodyPr/>
                    <a:lstStyle/>
                    <a:p>
                      <a:pPr algn="ctr"/>
                      <a:r>
                        <a:rPr lang="en-US" dirty="0"/>
                        <a:t>2</a:t>
                      </a:r>
                      <a:endParaRPr lang="en-IN" dirty="0"/>
                    </a:p>
                  </a:txBody>
                  <a:tcPr/>
                </a:tc>
                <a:tc>
                  <a:txBody>
                    <a:bodyPr/>
                    <a:lstStyle/>
                    <a:p>
                      <a:pPr algn="ctr"/>
                      <a:r>
                        <a:rPr lang="en-US" dirty="0"/>
                        <a:t>9</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164270684"/>
                  </a:ext>
                </a:extLst>
              </a:tr>
            </a:tbl>
          </a:graphicData>
        </a:graphic>
      </p:graphicFrame>
      <p:sp>
        <p:nvSpPr>
          <p:cNvPr id="33" name="TextBox 32">
            <a:extLst>
              <a:ext uri="{FF2B5EF4-FFF2-40B4-BE49-F238E27FC236}">
                <a16:creationId xmlns:a16="http://schemas.microsoft.com/office/drawing/2014/main" id="{A4A995F5-97B5-9E91-94B2-4D73BCAEEF2A}"/>
              </a:ext>
            </a:extLst>
          </p:cNvPr>
          <p:cNvSpPr txBox="1"/>
          <p:nvPr/>
        </p:nvSpPr>
        <p:spPr>
          <a:xfrm>
            <a:off x="433470" y="2272464"/>
            <a:ext cx="122192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Outer for </a:t>
            </a:r>
          </a:p>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0 to 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E74C578B-2AC8-CB2A-3FD1-00F83656B34A}"/>
              </a:ext>
            </a:extLst>
          </p:cNvPr>
          <p:cNvSpPr/>
          <p:nvPr/>
        </p:nvSpPr>
        <p:spPr>
          <a:xfrm>
            <a:off x="2013779" y="3428823"/>
            <a:ext cx="414020" cy="236321"/>
          </a:xfrm>
          <a:custGeom>
            <a:avLst/>
            <a:gdLst>
              <a:gd name="connsiteX0" fmla="*/ 0 w 1691640"/>
              <a:gd name="connsiteY0" fmla="*/ 0 h 251551"/>
              <a:gd name="connsiteX1" fmla="*/ 834390 w 1691640"/>
              <a:gd name="connsiteY1" fmla="*/ 251460 h 251551"/>
              <a:gd name="connsiteX2" fmla="*/ 1691640 w 1691640"/>
              <a:gd name="connsiteY2" fmla="*/ 22860 h 251551"/>
            </a:gdLst>
            <a:ahLst/>
            <a:cxnLst>
              <a:cxn ang="0">
                <a:pos x="connsiteX0" y="connsiteY0"/>
              </a:cxn>
              <a:cxn ang="0">
                <a:pos x="connsiteX1" y="connsiteY1"/>
              </a:cxn>
              <a:cxn ang="0">
                <a:pos x="connsiteX2" y="connsiteY2"/>
              </a:cxn>
            </a:cxnLst>
            <a:rect l="l" t="t" r="r" b="b"/>
            <a:pathLst>
              <a:path w="1691640" h="251551">
                <a:moveTo>
                  <a:pt x="0" y="0"/>
                </a:moveTo>
                <a:cubicBezTo>
                  <a:pt x="276225" y="123825"/>
                  <a:pt x="552450" y="247650"/>
                  <a:pt x="834390" y="251460"/>
                </a:cubicBezTo>
                <a:cubicBezTo>
                  <a:pt x="1116330" y="255270"/>
                  <a:pt x="1403985" y="139065"/>
                  <a:pt x="1691640" y="22860"/>
                </a:cubicBezTo>
              </a:path>
            </a:pathLst>
          </a:custGeom>
          <a:noFill/>
          <a:ln w="25400">
            <a:solidFill>
              <a:srgbClr val="FF0000"/>
            </a:solidFill>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9" name="Table 38">
            <a:extLst>
              <a:ext uri="{FF2B5EF4-FFF2-40B4-BE49-F238E27FC236}">
                <a16:creationId xmlns:a16="http://schemas.microsoft.com/office/drawing/2014/main" id="{767AB056-77D2-047B-3436-F8241AEA161B}"/>
              </a:ext>
            </a:extLst>
          </p:cNvPr>
          <p:cNvGraphicFramePr>
            <a:graphicFrameLocks noGrp="1"/>
          </p:cNvGraphicFramePr>
          <p:nvPr/>
        </p:nvGraphicFramePr>
        <p:xfrm>
          <a:off x="1754887" y="4089013"/>
          <a:ext cx="1909836" cy="370840"/>
        </p:xfrm>
        <a:graphic>
          <a:graphicData uri="http://schemas.openxmlformats.org/drawingml/2006/table">
            <a:tbl>
              <a:tblPr firstRow="1" bandRow="1">
                <a:tableStyleId>{BC89EF96-8CEA-46FF-86C4-4CE0E7609802}</a:tableStyleId>
              </a:tblPr>
              <a:tblGrid>
                <a:gridCol w="477459">
                  <a:extLst>
                    <a:ext uri="{9D8B030D-6E8A-4147-A177-3AD203B41FA5}">
                      <a16:colId xmlns:a16="http://schemas.microsoft.com/office/drawing/2014/main" val="1042581215"/>
                    </a:ext>
                  </a:extLst>
                </a:gridCol>
                <a:gridCol w="477459">
                  <a:extLst>
                    <a:ext uri="{9D8B030D-6E8A-4147-A177-3AD203B41FA5}">
                      <a16:colId xmlns:a16="http://schemas.microsoft.com/office/drawing/2014/main" val="1055456683"/>
                    </a:ext>
                  </a:extLst>
                </a:gridCol>
                <a:gridCol w="477459">
                  <a:extLst>
                    <a:ext uri="{9D8B030D-6E8A-4147-A177-3AD203B41FA5}">
                      <a16:colId xmlns:a16="http://schemas.microsoft.com/office/drawing/2014/main" val="4267117164"/>
                    </a:ext>
                  </a:extLst>
                </a:gridCol>
                <a:gridCol w="477459">
                  <a:extLst>
                    <a:ext uri="{9D8B030D-6E8A-4147-A177-3AD203B41FA5}">
                      <a16:colId xmlns:a16="http://schemas.microsoft.com/office/drawing/2014/main" val="1787610018"/>
                    </a:ext>
                  </a:extLst>
                </a:gridCol>
              </a:tblGrid>
              <a:tr h="370840">
                <a:tc>
                  <a:txBody>
                    <a:bodyPr/>
                    <a:lstStyle/>
                    <a:p>
                      <a:pPr algn="ctr"/>
                      <a:r>
                        <a:rPr lang="en-US" dirty="0"/>
                        <a:t>2</a:t>
                      </a:r>
                      <a:endParaRPr lang="en-IN" dirty="0"/>
                    </a:p>
                  </a:txBody>
                  <a:tcPr/>
                </a:tc>
                <a:tc>
                  <a:txBody>
                    <a:bodyPr/>
                    <a:lstStyle/>
                    <a:p>
                      <a:pPr algn="ctr"/>
                      <a:r>
                        <a:rPr lang="en-US" dirty="0"/>
                        <a:t>5</a:t>
                      </a:r>
                      <a:endParaRPr lang="en-IN" dirty="0"/>
                    </a:p>
                  </a:txBody>
                  <a:tcPr/>
                </a:tc>
                <a:tc>
                  <a:txBody>
                    <a:bodyPr/>
                    <a:lstStyle/>
                    <a:p>
                      <a:pPr algn="ctr"/>
                      <a:r>
                        <a:rPr lang="en-US" dirty="0"/>
                        <a:t>9</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164270684"/>
                  </a:ext>
                </a:extLst>
              </a:tr>
            </a:tbl>
          </a:graphicData>
        </a:graphic>
      </p:graphicFrame>
      <p:sp>
        <p:nvSpPr>
          <p:cNvPr id="41" name="TextBox 40">
            <a:extLst>
              <a:ext uri="{FF2B5EF4-FFF2-40B4-BE49-F238E27FC236}">
                <a16:creationId xmlns:a16="http://schemas.microsoft.com/office/drawing/2014/main" id="{714B47D1-A067-572A-008D-BAD8BA1E86F0}"/>
              </a:ext>
            </a:extLst>
          </p:cNvPr>
          <p:cNvSpPr txBox="1"/>
          <p:nvPr/>
        </p:nvSpPr>
        <p:spPr>
          <a:xfrm>
            <a:off x="360928" y="2919889"/>
            <a:ext cx="137747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Inner for</a:t>
            </a:r>
          </a:p>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 = 0 to 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46" name="Table 45">
            <a:extLst>
              <a:ext uri="{FF2B5EF4-FFF2-40B4-BE49-F238E27FC236}">
                <a16:creationId xmlns:a16="http://schemas.microsoft.com/office/drawing/2014/main" id="{BB91C912-772E-4E6C-A2AE-22028AF036D9}"/>
              </a:ext>
            </a:extLst>
          </p:cNvPr>
          <p:cNvGraphicFramePr>
            <a:graphicFrameLocks noGrp="1"/>
          </p:cNvGraphicFramePr>
          <p:nvPr/>
        </p:nvGraphicFramePr>
        <p:xfrm>
          <a:off x="1754887" y="5171057"/>
          <a:ext cx="1909836" cy="370840"/>
        </p:xfrm>
        <a:graphic>
          <a:graphicData uri="http://schemas.openxmlformats.org/drawingml/2006/table">
            <a:tbl>
              <a:tblPr firstRow="1" bandRow="1">
                <a:tableStyleId>{BC89EF96-8CEA-46FF-86C4-4CE0E7609802}</a:tableStyleId>
              </a:tblPr>
              <a:tblGrid>
                <a:gridCol w="477459">
                  <a:extLst>
                    <a:ext uri="{9D8B030D-6E8A-4147-A177-3AD203B41FA5}">
                      <a16:colId xmlns:a16="http://schemas.microsoft.com/office/drawing/2014/main" val="1042581215"/>
                    </a:ext>
                  </a:extLst>
                </a:gridCol>
                <a:gridCol w="477459">
                  <a:extLst>
                    <a:ext uri="{9D8B030D-6E8A-4147-A177-3AD203B41FA5}">
                      <a16:colId xmlns:a16="http://schemas.microsoft.com/office/drawing/2014/main" val="1055456683"/>
                    </a:ext>
                  </a:extLst>
                </a:gridCol>
                <a:gridCol w="477459">
                  <a:extLst>
                    <a:ext uri="{9D8B030D-6E8A-4147-A177-3AD203B41FA5}">
                      <a16:colId xmlns:a16="http://schemas.microsoft.com/office/drawing/2014/main" val="4267117164"/>
                    </a:ext>
                  </a:extLst>
                </a:gridCol>
                <a:gridCol w="477459">
                  <a:extLst>
                    <a:ext uri="{9D8B030D-6E8A-4147-A177-3AD203B41FA5}">
                      <a16:colId xmlns:a16="http://schemas.microsoft.com/office/drawing/2014/main" val="1787610018"/>
                    </a:ext>
                  </a:extLst>
                </a:gridCol>
              </a:tblGrid>
              <a:tr h="370840">
                <a:tc>
                  <a:txBody>
                    <a:bodyPr/>
                    <a:lstStyle/>
                    <a:p>
                      <a:pPr algn="ctr"/>
                      <a:r>
                        <a:rPr lang="en-US" dirty="0"/>
                        <a:t>2</a:t>
                      </a:r>
                      <a:endParaRPr lang="en-IN" dirty="0"/>
                    </a:p>
                  </a:txBody>
                  <a:tcPr/>
                </a:tc>
                <a:tc>
                  <a:txBody>
                    <a:bodyPr/>
                    <a:lstStyle/>
                    <a:p>
                      <a:pPr algn="ctr"/>
                      <a:r>
                        <a:rPr lang="en-US" dirty="0"/>
                        <a:t>5</a:t>
                      </a:r>
                      <a:endParaRPr lang="en-IN" dirty="0"/>
                    </a:p>
                  </a:txBody>
                  <a:tcPr/>
                </a:tc>
                <a:tc>
                  <a:txBody>
                    <a:bodyPr/>
                    <a:lstStyle/>
                    <a:p>
                      <a:pPr algn="ctr"/>
                      <a:r>
                        <a:rPr lang="en-US" dirty="0"/>
                        <a:t>9</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164270684"/>
                  </a:ext>
                </a:extLst>
              </a:tr>
            </a:tbl>
          </a:graphicData>
        </a:graphic>
      </p:graphicFrame>
      <p:graphicFrame>
        <p:nvGraphicFramePr>
          <p:cNvPr id="50" name="Table 49">
            <a:extLst>
              <a:ext uri="{FF2B5EF4-FFF2-40B4-BE49-F238E27FC236}">
                <a16:creationId xmlns:a16="http://schemas.microsoft.com/office/drawing/2014/main" id="{EC6A041F-804B-41F5-2EE9-57E065C6E3EC}"/>
              </a:ext>
            </a:extLst>
          </p:cNvPr>
          <p:cNvGraphicFramePr>
            <a:graphicFrameLocks noGrp="1"/>
          </p:cNvGraphicFramePr>
          <p:nvPr/>
        </p:nvGraphicFramePr>
        <p:xfrm>
          <a:off x="1754887" y="6098595"/>
          <a:ext cx="1909836" cy="370840"/>
        </p:xfrm>
        <a:graphic>
          <a:graphicData uri="http://schemas.openxmlformats.org/drawingml/2006/table">
            <a:tbl>
              <a:tblPr firstRow="1" bandRow="1">
                <a:tableStyleId>{BC89EF96-8CEA-46FF-86C4-4CE0E7609802}</a:tableStyleId>
              </a:tblPr>
              <a:tblGrid>
                <a:gridCol w="477459">
                  <a:extLst>
                    <a:ext uri="{9D8B030D-6E8A-4147-A177-3AD203B41FA5}">
                      <a16:colId xmlns:a16="http://schemas.microsoft.com/office/drawing/2014/main" val="1042581215"/>
                    </a:ext>
                  </a:extLst>
                </a:gridCol>
                <a:gridCol w="477459">
                  <a:extLst>
                    <a:ext uri="{9D8B030D-6E8A-4147-A177-3AD203B41FA5}">
                      <a16:colId xmlns:a16="http://schemas.microsoft.com/office/drawing/2014/main" val="1055456683"/>
                    </a:ext>
                  </a:extLst>
                </a:gridCol>
                <a:gridCol w="477459">
                  <a:extLst>
                    <a:ext uri="{9D8B030D-6E8A-4147-A177-3AD203B41FA5}">
                      <a16:colId xmlns:a16="http://schemas.microsoft.com/office/drawing/2014/main" val="4267117164"/>
                    </a:ext>
                  </a:extLst>
                </a:gridCol>
                <a:gridCol w="477459">
                  <a:extLst>
                    <a:ext uri="{9D8B030D-6E8A-4147-A177-3AD203B41FA5}">
                      <a16:colId xmlns:a16="http://schemas.microsoft.com/office/drawing/2014/main" val="1787610018"/>
                    </a:ext>
                  </a:extLst>
                </a:gridCol>
              </a:tblGrid>
              <a:tr h="370840">
                <a:tc>
                  <a:txBody>
                    <a:bodyPr/>
                    <a:lstStyle/>
                    <a:p>
                      <a:pPr algn="ctr"/>
                      <a:r>
                        <a:rPr lang="en-US" dirty="0"/>
                        <a:t>2</a:t>
                      </a:r>
                      <a:endParaRPr lang="en-IN" dirty="0"/>
                    </a:p>
                  </a:txBody>
                  <a:tcPr/>
                </a:tc>
                <a:tc>
                  <a:txBody>
                    <a:bodyPr/>
                    <a:lstStyle/>
                    <a:p>
                      <a:pPr algn="ctr"/>
                      <a:r>
                        <a:rPr lang="en-US" dirty="0"/>
                        <a:t>5</a:t>
                      </a:r>
                      <a:endParaRPr lang="en-IN" dirty="0"/>
                    </a:p>
                  </a:txBody>
                  <a:tcPr/>
                </a:tc>
                <a:tc>
                  <a:txBody>
                    <a:bodyPr/>
                    <a:lstStyle/>
                    <a:p>
                      <a:pPr algn="ctr"/>
                      <a:r>
                        <a:rPr lang="en-US" dirty="0"/>
                        <a:t>1</a:t>
                      </a:r>
                      <a:endParaRPr lang="en-IN" dirty="0"/>
                    </a:p>
                  </a:txBody>
                  <a:tcPr/>
                </a:tc>
                <a:tc>
                  <a:txBody>
                    <a:bodyPr/>
                    <a:lstStyle/>
                    <a:p>
                      <a:pPr algn="ctr"/>
                      <a:r>
                        <a:rPr lang="en-US" dirty="0"/>
                        <a:t>9</a:t>
                      </a:r>
                      <a:endParaRPr lang="en-IN" dirty="0"/>
                    </a:p>
                  </a:txBody>
                  <a:tcPr/>
                </a:tc>
                <a:extLst>
                  <a:ext uri="{0D108BD9-81ED-4DB2-BD59-A6C34878D82A}">
                    <a16:rowId xmlns:a16="http://schemas.microsoft.com/office/drawing/2014/main" val="2164270684"/>
                  </a:ext>
                </a:extLst>
              </a:tr>
            </a:tbl>
          </a:graphicData>
        </a:graphic>
      </p:graphicFrame>
      <p:sp>
        <p:nvSpPr>
          <p:cNvPr id="55" name="TextBox 54">
            <a:extLst>
              <a:ext uri="{FF2B5EF4-FFF2-40B4-BE49-F238E27FC236}">
                <a16:creationId xmlns:a16="http://schemas.microsoft.com/office/drawing/2014/main" id="{ADA9189D-808C-BF42-A92E-9F49B2581D7D}"/>
              </a:ext>
            </a:extLst>
          </p:cNvPr>
          <p:cNvSpPr txBox="1"/>
          <p:nvPr/>
        </p:nvSpPr>
        <p:spPr>
          <a:xfrm>
            <a:off x="2413828" y="3355729"/>
            <a:ext cx="6858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swap</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84C3E044-53A2-081A-F25C-02AFBEFFA225}"/>
              </a:ext>
            </a:extLst>
          </p:cNvPr>
          <p:cNvSpPr txBox="1"/>
          <p:nvPr/>
        </p:nvSpPr>
        <p:spPr>
          <a:xfrm>
            <a:off x="2839568" y="4447311"/>
            <a:ext cx="105157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swap</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7792A8AB-8E49-36CB-54E3-2E73AFB59E68}"/>
              </a:ext>
            </a:extLst>
          </p:cNvPr>
          <p:cNvSpPr txBox="1"/>
          <p:nvPr/>
        </p:nvSpPr>
        <p:spPr>
          <a:xfrm>
            <a:off x="3106241" y="5664829"/>
            <a:ext cx="6643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swap</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8F1B997E-65B8-D78F-1B6B-A6DF04107770}"/>
              </a:ext>
            </a:extLst>
          </p:cNvPr>
          <p:cNvSpPr txBox="1"/>
          <p:nvPr/>
        </p:nvSpPr>
        <p:spPr>
          <a:xfrm>
            <a:off x="360928" y="4017707"/>
            <a:ext cx="137747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Inner for</a:t>
            </a:r>
          </a:p>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 = 1 to 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TextBox 76">
            <a:extLst>
              <a:ext uri="{FF2B5EF4-FFF2-40B4-BE49-F238E27FC236}">
                <a16:creationId xmlns:a16="http://schemas.microsoft.com/office/drawing/2014/main" id="{69680214-DCC7-B8B5-C52D-AC56BF99AB62}"/>
              </a:ext>
            </a:extLst>
          </p:cNvPr>
          <p:cNvSpPr txBox="1"/>
          <p:nvPr/>
        </p:nvSpPr>
        <p:spPr>
          <a:xfrm>
            <a:off x="355694" y="5089502"/>
            <a:ext cx="137747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Inner for</a:t>
            </a:r>
          </a:p>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 = 2 to 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TextBox 77">
            <a:extLst>
              <a:ext uri="{FF2B5EF4-FFF2-40B4-BE49-F238E27FC236}">
                <a16:creationId xmlns:a16="http://schemas.microsoft.com/office/drawing/2014/main" id="{BF61C5F5-7560-7DF8-FAEF-9B99C12F36AE}"/>
              </a:ext>
            </a:extLst>
          </p:cNvPr>
          <p:cNvSpPr txBox="1"/>
          <p:nvPr/>
        </p:nvSpPr>
        <p:spPr>
          <a:xfrm>
            <a:off x="612662" y="6100103"/>
            <a:ext cx="78456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Result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74A942C2-FC48-49AA-178A-F284BF9F3691}"/>
              </a:ext>
            </a:extLst>
          </p:cNvPr>
          <p:cNvSpPr txBox="1"/>
          <p:nvPr/>
        </p:nvSpPr>
        <p:spPr>
          <a:xfrm>
            <a:off x="2068767" y="2376327"/>
            <a:ext cx="122192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First Pass</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82" name="Table 81">
            <a:extLst>
              <a:ext uri="{FF2B5EF4-FFF2-40B4-BE49-F238E27FC236}">
                <a16:creationId xmlns:a16="http://schemas.microsoft.com/office/drawing/2014/main" id="{87172161-878C-B164-57E8-B324BDC9E6EF}"/>
              </a:ext>
            </a:extLst>
          </p:cNvPr>
          <p:cNvGraphicFramePr>
            <a:graphicFrameLocks noGrp="1"/>
          </p:cNvGraphicFramePr>
          <p:nvPr/>
        </p:nvGraphicFramePr>
        <p:xfrm>
          <a:off x="5816843" y="3081282"/>
          <a:ext cx="1909836" cy="370840"/>
        </p:xfrm>
        <a:graphic>
          <a:graphicData uri="http://schemas.openxmlformats.org/drawingml/2006/table">
            <a:tbl>
              <a:tblPr firstRow="1" bandRow="1">
                <a:tableStyleId>{BC89EF96-8CEA-46FF-86C4-4CE0E7609802}</a:tableStyleId>
              </a:tblPr>
              <a:tblGrid>
                <a:gridCol w="477459">
                  <a:extLst>
                    <a:ext uri="{9D8B030D-6E8A-4147-A177-3AD203B41FA5}">
                      <a16:colId xmlns:a16="http://schemas.microsoft.com/office/drawing/2014/main" val="1042581215"/>
                    </a:ext>
                  </a:extLst>
                </a:gridCol>
                <a:gridCol w="477459">
                  <a:extLst>
                    <a:ext uri="{9D8B030D-6E8A-4147-A177-3AD203B41FA5}">
                      <a16:colId xmlns:a16="http://schemas.microsoft.com/office/drawing/2014/main" val="1055456683"/>
                    </a:ext>
                  </a:extLst>
                </a:gridCol>
                <a:gridCol w="477459">
                  <a:extLst>
                    <a:ext uri="{9D8B030D-6E8A-4147-A177-3AD203B41FA5}">
                      <a16:colId xmlns:a16="http://schemas.microsoft.com/office/drawing/2014/main" val="4267117164"/>
                    </a:ext>
                  </a:extLst>
                </a:gridCol>
                <a:gridCol w="477459">
                  <a:extLst>
                    <a:ext uri="{9D8B030D-6E8A-4147-A177-3AD203B41FA5}">
                      <a16:colId xmlns:a16="http://schemas.microsoft.com/office/drawing/2014/main" val="1787610018"/>
                    </a:ext>
                  </a:extLst>
                </a:gridCol>
              </a:tblGrid>
              <a:tr h="370840">
                <a:tc>
                  <a:txBody>
                    <a:bodyPr/>
                    <a:lstStyle/>
                    <a:p>
                      <a:pPr algn="ctr"/>
                      <a:r>
                        <a:rPr lang="en-US" dirty="0"/>
                        <a:t>2</a:t>
                      </a:r>
                      <a:endParaRPr lang="en-IN" dirty="0"/>
                    </a:p>
                  </a:txBody>
                  <a:tcPr/>
                </a:tc>
                <a:tc>
                  <a:txBody>
                    <a:bodyPr/>
                    <a:lstStyle/>
                    <a:p>
                      <a:pPr algn="ctr"/>
                      <a:r>
                        <a:rPr lang="en-US" dirty="0"/>
                        <a:t>5</a:t>
                      </a:r>
                      <a:endParaRPr lang="en-IN" dirty="0"/>
                    </a:p>
                  </a:txBody>
                  <a:tcPr/>
                </a:tc>
                <a:tc>
                  <a:txBody>
                    <a:bodyPr/>
                    <a:lstStyle/>
                    <a:p>
                      <a:pPr algn="ctr"/>
                      <a:r>
                        <a:rPr lang="en-US" dirty="0"/>
                        <a:t>1</a:t>
                      </a:r>
                      <a:endParaRPr lang="en-IN" dirty="0"/>
                    </a:p>
                  </a:txBody>
                  <a:tcPr/>
                </a:tc>
                <a:tc>
                  <a:txBody>
                    <a:bodyPr/>
                    <a:lstStyle/>
                    <a:p>
                      <a:pPr algn="ctr"/>
                      <a:r>
                        <a:rPr lang="en-US" dirty="0"/>
                        <a:t>9</a:t>
                      </a:r>
                      <a:endParaRPr lang="en-IN" dirty="0"/>
                    </a:p>
                  </a:txBody>
                  <a:tcPr/>
                </a:tc>
                <a:extLst>
                  <a:ext uri="{0D108BD9-81ED-4DB2-BD59-A6C34878D82A}">
                    <a16:rowId xmlns:a16="http://schemas.microsoft.com/office/drawing/2014/main" val="2164270684"/>
                  </a:ext>
                </a:extLst>
              </a:tr>
            </a:tbl>
          </a:graphicData>
        </a:graphic>
      </p:graphicFrame>
      <p:sp>
        <p:nvSpPr>
          <p:cNvPr id="83" name="TextBox 82">
            <a:extLst>
              <a:ext uri="{FF2B5EF4-FFF2-40B4-BE49-F238E27FC236}">
                <a16:creationId xmlns:a16="http://schemas.microsoft.com/office/drawing/2014/main" id="{9FC07FA2-A6B4-6264-93F3-C4FBE98C8124}"/>
              </a:ext>
            </a:extLst>
          </p:cNvPr>
          <p:cNvSpPr txBox="1"/>
          <p:nvPr/>
        </p:nvSpPr>
        <p:spPr>
          <a:xfrm>
            <a:off x="4495426" y="2266625"/>
            <a:ext cx="122192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Outer for </a:t>
            </a:r>
          </a:p>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 to 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85" name="Table 84">
            <a:extLst>
              <a:ext uri="{FF2B5EF4-FFF2-40B4-BE49-F238E27FC236}">
                <a16:creationId xmlns:a16="http://schemas.microsoft.com/office/drawing/2014/main" id="{D0DFF31B-ABD3-FADE-3E6E-A1F587C971F2}"/>
              </a:ext>
            </a:extLst>
          </p:cNvPr>
          <p:cNvGraphicFramePr>
            <a:graphicFrameLocks noGrp="1"/>
          </p:cNvGraphicFramePr>
          <p:nvPr/>
        </p:nvGraphicFramePr>
        <p:xfrm>
          <a:off x="5816843" y="4148808"/>
          <a:ext cx="1909836" cy="370840"/>
        </p:xfrm>
        <a:graphic>
          <a:graphicData uri="http://schemas.openxmlformats.org/drawingml/2006/table">
            <a:tbl>
              <a:tblPr firstRow="1" bandRow="1">
                <a:tableStyleId>{BC89EF96-8CEA-46FF-86C4-4CE0E7609802}</a:tableStyleId>
              </a:tblPr>
              <a:tblGrid>
                <a:gridCol w="477459">
                  <a:extLst>
                    <a:ext uri="{9D8B030D-6E8A-4147-A177-3AD203B41FA5}">
                      <a16:colId xmlns:a16="http://schemas.microsoft.com/office/drawing/2014/main" val="1042581215"/>
                    </a:ext>
                  </a:extLst>
                </a:gridCol>
                <a:gridCol w="477459">
                  <a:extLst>
                    <a:ext uri="{9D8B030D-6E8A-4147-A177-3AD203B41FA5}">
                      <a16:colId xmlns:a16="http://schemas.microsoft.com/office/drawing/2014/main" val="1055456683"/>
                    </a:ext>
                  </a:extLst>
                </a:gridCol>
                <a:gridCol w="477459">
                  <a:extLst>
                    <a:ext uri="{9D8B030D-6E8A-4147-A177-3AD203B41FA5}">
                      <a16:colId xmlns:a16="http://schemas.microsoft.com/office/drawing/2014/main" val="4267117164"/>
                    </a:ext>
                  </a:extLst>
                </a:gridCol>
                <a:gridCol w="477459">
                  <a:extLst>
                    <a:ext uri="{9D8B030D-6E8A-4147-A177-3AD203B41FA5}">
                      <a16:colId xmlns:a16="http://schemas.microsoft.com/office/drawing/2014/main" val="1787610018"/>
                    </a:ext>
                  </a:extLst>
                </a:gridCol>
              </a:tblGrid>
              <a:tr h="370840">
                <a:tc>
                  <a:txBody>
                    <a:bodyPr/>
                    <a:lstStyle/>
                    <a:p>
                      <a:pPr algn="ctr"/>
                      <a:r>
                        <a:rPr lang="en-US" dirty="0"/>
                        <a:t>2</a:t>
                      </a:r>
                      <a:endParaRPr lang="en-IN" dirty="0"/>
                    </a:p>
                  </a:txBody>
                  <a:tcPr/>
                </a:tc>
                <a:tc>
                  <a:txBody>
                    <a:bodyPr/>
                    <a:lstStyle/>
                    <a:p>
                      <a:pPr algn="ctr"/>
                      <a:r>
                        <a:rPr lang="en-US" dirty="0"/>
                        <a:t>5</a:t>
                      </a:r>
                      <a:endParaRPr lang="en-IN" dirty="0"/>
                    </a:p>
                  </a:txBody>
                  <a:tcPr/>
                </a:tc>
                <a:tc>
                  <a:txBody>
                    <a:bodyPr/>
                    <a:lstStyle/>
                    <a:p>
                      <a:pPr algn="ctr"/>
                      <a:r>
                        <a:rPr lang="en-US" dirty="0"/>
                        <a:t>1</a:t>
                      </a:r>
                      <a:endParaRPr lang="en-IN" dirty="0"/>
                    </a:p>
                  </a:txBody>
                  <a:tcPr/>
                </a:tc>
                <a:tc>
                  <a:txBody>
                    <a:bodyPr/>
                    <a:lstStyle/>
                    <a:p>
                      <a:pPr algn="ctr"/>
                      <a:r>
                        <a:rPr lang="en-US" dirty="0"/>
                        <a:t>9</a:t>
                      </a:r>
                      <a:endParaRPr lang="en-IN" dirty="0"/>
                    </a:p>
                  </a:txBody>
                  <a:tcPr/>
                </a:tc>
                <a:extLst>
                  <a:ext uri="{0D108BD9-81ED-4DB2-BD59-A6C34878D82A}">
                    <a16:rowId xmlns:a16="http://schemas.microsoft.com/office/drawing/2014/main" val="2164270684"/>
                  </a:ext>
                </a:extLst>
              </a:tr>
            </a:tbl>
          </a:graphicData>
        </a:graphic>
      </p:graphicFrame>
      <p:sp>
        <p:nvSpPr>
          <p:cNvPr id="86" name="TextBox 85">
            <a:extLst>
              <a:ext uri="{FF2B5EF4-FFF2-40B4-BE49-F238E27FC236}">
                <a16:creationId xmlns:a16="http://schemas.microsoft.com/office/drawing/2014/main" id="{7ED2061F-BB9B-0297-28F5-0AA941613C55}"/>
              </a:ext>
            </a:extLst>
          </p:cNvPr>
          <p:cNvSpPr txBox="1"/>
          <p:nvPr/>
        </p:nvSpPr>
        <p:spPr>
          <a:xfrm>
            <a:off x="4422884" y="3081282"/>
            <a:ext cx="137747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Inner for</a:t>
            </a:r>
          </a:p>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 = 0 to 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87" name="Table 86">
            <a:extLst>
              <a:ext uri="{FF2B5EF4-FFF2-40B4-BE49-F238E27FC236}">
                <a16:creationId xmlns:a16="http://schemas.microsoft.com/office/drawing/2014/main" id="{836CEC56-2FB9-95C7-80A1-BEE3FCC5B1B3}"/>
              </a:ext>
            </a:extLst>
          </p:cNvPr>
          <p:cNvGraphicFramePr>
            <a:graphicFrameLocks noGrp="1"/>
          </p:cNvGraphicFramePr>
          <p:nvPr/>
        </p:nvGraphicFramePr>
        <p:xfrm>
          <a:off x="5816843" y="5245366"/>
          <a:ext cx="1909836" cy="370840"/>
        </p:xfrm>
        <a:graphic>
          <a:graphicData uri="http://schemas.openxmlformats.org/drawingml/2006/table">
            <a:tbl>
              <a:tblPr firstRow="1" bandRow="1">
                <a:tableStyleId>{BC89EF96-8CEA-46FF-86C4-4CE0E7609802}</a:tableStyleId>
              </a:tblPr>
              <a:tblGrid>
                <a:gridCol w="477459">
                  <a:extLst>
                    <a:ext uri="{9D8B030D-6E8A-4147-A177-3AD203B41FA5}">
                      <a16:colId xmlns:a16="http://schemas.microsoft.com/office/drawing/2014/main" val="1042581215"/>
                    </a:ext>
                  </a:extLst>
                </a:gridCol>
                <a:gridCol w="477459">
                  <a:extLst>
                    <a:ext uri="{9D8B030D-6E8A-4147-A177-3AD203B41FA5}">
                      <a16:colId xmlns:a16="http://schemas.microsoft.com/office/drawing/2014/main" val="1055456683"/>
                    </a:ext>
                  </a:extLst>
                </a:gridCol>
                <a:gridCol w="477459">
                  <a:extLst>
                    <a:ext uri="{9D8B030D-6E8A-4147-A177-3AD203B41FA5}">
                      <a16:colId xmlns:a16="http://schemas.microsoft.com/office/drawing/2014/main" val="4267117164"/>
                    </a:ext>
                  </a:extLst>
                </a:gridCol>
                <a:gridCol w="477459">
                  <a:extLst>
                    <a:ext uri="{9D8B030D-6E8A-4147-A177-3AD203B41FA5}">
                      <a16:colId xmlns:a16="http://schemas.microsoft.com/office/drawing/2014/main" val="1787610018"/>
                    </a:ext>
                  </a:extLst>
                </a:gridCol>
              </a:tblGrid>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5</a:t>
                      </a:r>
                      <a:endParaRPr lang="en-IN" dirty="0"/>
                    </a:p>
                  </a:txBody>
                  <a:tcPr/>
                </a:tc>
                <a:tc>
                  <a:txBody>
                    <a:bodyPr/>
                    <a:lstStyle/>
                    <a:p>
                      <a:pPr algn="ctr"/>
                      <a:r>
                        <a:rPr lang="en-US" dirty="0"/>
                        <a:t>9</a:t>
                      </a:r>
                      <a:endParaRPr lang="en-IN" dirty="0"/>
                    </a:p>
                  </a:txBody>
                  <a:tcPr/>
                </a:tc>
                <a:extLst>
                  <a:ext uri="{0D108BD9-81ED-4DB2-BD59-A6C34878D82A}">
                    <a16:rowId xmlns:a16="http://schemas.microsoft.com/office/drawing/2014/main" val="2164270684"/>
                  </a:ext>
                </a:extLst>
              </a:tr>
            </a:tbl>
          </a:graphicData>
        </a:graphic>
      </p:graphicFrame>
      <p:sp>
        <p:nvSpPr>
          <p:cNvPr id="89" name="TextBox 88">
            <a:extLst>
              <a:ext uri="{FF2B5EF4-FFF2-40B4-BE49-F238E27FC236}">
                <a16:creationId xmlns:a16="http://schemas.microsoft.com/office/drawing/2014/main" id="{177BCE3D-9ABD-7850-2A3E-450B0B6617E4}"/>
              </a:ext>
            </a:extLst>
          </p:cNvPr>
          <p:cNvSpPr txBox="1"/>
          <p:nvPr/>
        </p:nvSpPr>
        <p:spPr>
          <a:xfrm>
            <a:off x="6463557" y="3407187"/>
            <a:ext cx="10070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swap</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6DACDAF6-230C-68D7-61A5-8372A0253028}"/>
              </a:ext>
            </a:extLst>
          </p:cNvPr>
          <p:cNvSpPr txBox="1"/>
          <p:nvPr/>
        </p:nvSpPr>
        <p:spPr>
          <a:xfrm>
            <a:off x="6909488" y="4442112"/>
            <a:ext cx="7257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swap</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4114145D-0AB4-B0BE-FAA8-6752060EACB0}"/>
              </a:ext>
            </a:extLst>
          </p:cNvPr>
          <p:cNvSpPr txBox="1"/>
          <p:nvPr/>
        </p:nvSpPr>
        <p:spPr>
          <a:xfrm>
            <a:off x="4422884" y="4179100"/>
            <a:ext cx="137747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Inner for</a:t>
            </a:r>
          </a:p>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 = 1 to 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55ADCBB3-77C6-83D2-C056-5DDA2B03D491}"/>
              </a:ext>
            </a:extLst>
          </p:cNvPr>
          <p:cNvSpPr txBox="1"/>
          <p:nvPr/>
        </p:nvSpPr>
        <p:spPr>
          <a:xfrm>
            <a:off x="4714106" y="5245366"/>
            <a:ext cx="78456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Result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TextBox 96">
            <a:extLst>
              <a:ext uri="{FF2B5EF4-FFF2-40B4-BE49-F238E27FC236}">
                <a16:creationId xmlns:a16="http://schemas.microsoft.com/office/drawing/2014/main" id="{1710B7CB-1D1A-1E63-6EF2-AAE10B463E7A}"/>
              </a:ext>
            </a:extLst>
          </p:cNvPr>
          <p:cNvSpPr txBox="1"/>
          <p:nvPr/>
        </p:nvSpPr>
        <p:spPr>
          <a:xfrm>
            <a:off x="5994915" y="2376327"/>
            <a:ext cx="138179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Second Pass</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Freeform: Shape 115">
            <a:extLst>
              <a:ext uri="{FF2B5EF4-FFF2-40B4-BE49-F238E27FC236}">
                <a16:creationId xmlns:a16="http://schemas.microsoft.com/office/drawing/2014/main" id="{6D9BF35A-4D02-94AB-ABD8-39CFDEEFD2B0}"/>
              </a:ext>
            </a:extLst>
          </p:cNvPr>
          <p:cNvSpPr/>
          <p:nvPr/>
        </p:nvSpPr>
        <p:spPr>
          <a:xfrm>
            <a:off x="2499879" y="4487641"/>
            <a:ext cx="414020" cy="236321"/>
          </a:xfrm>
          <a:custGeom>
            <a:avLst/>
            <a:gdLst>
              <a:gd name="connsiteX0" fmla="*/ 0 w 1691640"/>
              <a:gd name="connsiteY0" fmla="*/ 0 h 251551"/>
              <a:gd name="connsiteX1" fmla="*/ 834390 w 1691640"/>
              <a:gd name="connsiteY1" fmla="*/ 251460 h 251551"/>
              <a:gd name="connsiteX2" fmla="*/ 1691640 w 1691640"/>
              <a:gd name="connsiteY2" fmla="*/ 22860 h 251551"/>
            </a:gdLst>
            <a:ahLst/>
            <a:cxnLst>
              <a:cxn ang="0">
                <a:pos x="connsiteX0" y="connsiteY0"/>
              </a:cxn>
              <a:cxn ang="0">
                <a:pos x="connsiteX1" y="connsiteY1"/>
              </a:cxn>
              <a:cxn ang="0">
                <a:pos x="connsiteX2" y="connsiteY2"/>
              </a:cxn>
            </a:cxnLst>
            <a:rect l="l" t="t" r="r" b="b"/>
            <a:pathLst>
              <a:path w="1691640" h="251551">
                <a:moveTo>
                  <a:pt x="0" y="0"/>
                </a:moveTo>
                <a:cubicBezTo>
                  <a:pt x="276225" y="123825"/>
                  <a:pt x="552450" y="247650"/>
                  <a:pt x="834390" y="251460"/>
                </a:cubicBezTo>
                <a:cubicBezTo>
                  <a:pt x="1116330" y="255270"/>
                  <a:pt x="1403985" y="139065"/>
                  <a:pt x="1691640" y="22860"/>
                </a:cubicBezTo>
              </a:path>
            </a:pathLst>
          </a:custGeom>
          <a:noFill/>
          <a:ln w="25400">
            <a:solidFill>
              <a:srgbClr val="FF0000"/>
            </a:solidFill>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Freeform: Shape 116">
            <a:extLst>
              <a:ext uri="{FF2B5EF4-FFF2-40B4-BE49-F238E27FC236}">
                <a16:creationId xmlns:a16="http://schemas.microsoft.com/office/drawing/2014/main" id="{66984E5C-D26A-DD1D-BA82-73F8A786DBCD}"/>
              </a:ext>
            </a:extLst>
          </p:cNvPr>
          <p:cNvSpPr/>
          <p:nvPr/>
        </p:nvSpPr>
        <p:spPr>
          <a:xfrm>
            <a:off x="2959418" y="5554676"/>
            <a:ext cx="414020" cy="236321"/>
          </a:xfrm>
          <a:custGeom>
            <a:avLst/>
            <a:gdLst>
              <a:gd name="connsiteX0" fmla="*/ 0 w 1691640"/>
              <a:gd name="connsiteY0" fmla="*/ 0 h 251551"/>
              <a:gd name="connsiteX1" fmla="*/ 834390 w 1691640"/>
              <a:gd name="connsiteY1" fmla="*/ 251460 h 251551"/>
              <a:gd name="connsiteX2" fmla="*/ 1691640 w 1691640"/>
              <a:gd name="connsiteY2" fmla="*/ 22860 h 251551"/>
            </a:gdLst>
            <a:ahLst/>
            <a:cxnLst>
              <a:cxn ang="0">
                <a:pos x="connsiteX0" y="connsiteY0"/>
              </a:cxn>
              <a:cxn ang="0">
                <a:pos x="connsiteX1" y="connsiteY1"/>
              </a:cxn>
              <a:cxn ang="0">
                <a:pos x="connsiteX2" y="connsiteY2"/>
              </a:cxn>
            </a:cxnLst>
            <a:rect l="l" t="t" r="r" b="b"/>
            <a:pathLst>
              <a:path w="1691640" h="251551">
                <a:moveTo>
                  <a:pt x="0" y="0"/>
                </a:moveTo>
                <a:cubicBezTo>
                  <a:pt x="276225" y="123825"/>
                  <a:pt x="552450" y="247650"/>
                  <a:pt x="834390" y="251460"/>
                </a:cubicBezTo>
                <a:cubicBezTo>
                  <a:pt x="1116330" y="255270"/>
                  <a:pt x="1403985" y="139065"/>
                  <a:pt x="1691640" y="22860"/>
                </a:cubicBezTo>
              </a:path>
            </a:pathLst>
          </a:custGeom>
          <a:noFill/>
          <a:ln w="25400">
            <a:solidFill>
              <a:srgbClr val="FF0000"/>
            </a:solidFill>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Shape 117">
            <a:extLst>
              <a:ext uri="{FF2B5EF4-FFF2-40B4-BE49-F238E27FC236}">
                <a16:creationId xmlns:a16="http://schemas.microsoft.com/office/drawing/2014/main" id="{D2F57338-BBAD-90D8-5404-E87D17E67C4F}"/>
              </a:ext>
            </a:extLst>
          </p:cNvPr>
          <p:cNvSpPr/>
          <p:nvPr/>
        </p:nvSpPr>
        <p:spPr>
          <a:xfrm>
            <a:off x="6071560" y="3483963"/>
            <a:ext cx="414020" cy="236321"/>
          </a:xfrm>
          <a:custGeom>
            <a:avLst/>
            <a:gdLst>
              <a:gd name="connsiteX0" fmla="*/ 0 w 1691640"/>
              <a:gd name="connsiteY0" fmla="*/ 0 h 251551"/>
              <a:gd name="connsiteX1" fmla="*/ 834390 w 1691640"/>
              <a:gd name="connsiteY1" fmla="*/ 251460 h 251551"/>
              <a:gd name="connsiteX2" fmla="*/ 1691640 w 1691640"/>
              <a:gd name="connsiteY2" fmla="*/ 22860 h 251551"/>
            </a:gdLst>
            <a:ahLst/>
            <a:cxnLst>
              <a:cxn ang="0">
                <a:pos x="connsiteX0" y="connsiteY0"/>
              </a:cxn>
              <a:cxn ang="0">
                <a:pos x="connsiteX1" y="connsiteY1"/>
              </a:cxn>
              <a:cxn ang="0">
                <a:pos x="connsiteX2" y="connsiteY2"/>
              </a:cxn>
            </a:cxnLst>
            <a:rect l="l" t="t" r="r" b="b"/>
            <a:pathLst>
              <a:path w="1691640" h="251551">
                <a:moveTo>
                  <a:pt x="0" y="0"/>
                </a:moveTo>
                <a:cubicBezTo>
                  <a:pt x="276225" y="123825"/>
                  <a:pt x="552450" y="247650"/>
                  <a:pt x="834390" y="251460"/>
                </a:cubicBezTo>
                <a:cubicBezTo>
                  <a:pt x="1116330" y="255270"/>
                  <a:pt x="1403985" y="139065"/>
                  <a:pt x="1691640" y="22860"/>
                </a:cubicBezTo>
              </a:path>
            </a:pathLst>
          </a:custGeom>
          <a:noFill/>
          <a:ln w="25400">
            <a:solidFill>
              <a:srgbClr val="FF0000"/>
            </a:solidFill>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Shape 118">
            <a:extLst>
              <a:ext uri="{FF2B5EF4-FFF2-40B4-BE49-F238E27FC236}">
                <a16:creationId xmlns:a16="http://schemas.microsoft.com/office/drawing/2014/main" id="{486C59B5-FD49-AC25-CACF-226B62A181AE}"/>
              </a:ext>
            </a:extLst>
          </p:cNvPr>
          <p:cNvSpPr/>
          <p:nvPr/>
        </p:nvSpPr>
        <p:spPr>
          <a:xfrm>
            <a:off x="6484038" y="4524116"/>
            <a:ext cx="414020" cy="236321"/>
          </a:xfrm>
          <a:custGeom>
            <a:avLst/>
            <a:gdLst>
              <a:gd name="connsiteX0" fmla="*/ 0 w 1691640"/>
              <a:gd name="connsiteY0" fmla="*/ 0 h 251551"/>
              <a:gd name="connsiteX1" fmla="*/ 834390 w 1691640"/>
              <a:gd name="connsiteY1" fmla="*/ 251460 h 251551"/>
              <a:gd name="connsiteX2" fmla="*/ 1691640 w 1691640"/>
              <a:gd name="connsiteY2" fmla="*/ 22860 h 251551"/>
            </a:gdLst>
            <a:ahLst/>
            <a:cxnLst>
              <a:cxn ang="0">
                <a:pos x="connsiteX0" y="connsiteY0"/>
              </a:cxn>
              <a:cxn ang="0">
                <a:pos x="connsiteX1" y="connsiteY1"/>
              </a:cxn>
              <a:cxn ang="0">
                <a:pos x="connsiteX2" y="connsiteY2"/>
              </a:cxn>
            </a:cxnLst>
            <a:rect l="l" t="t" r="r" b="b"/>
            <a:pathLst>
              <a:path w="1691640" h="251551">
                <a:moveTo>
                  <a:pt x="0" y="0"/>
                </a:moveTo>
                <a:cubicBezTo>
                  <a:pt x="276225" y="123825"/>
                  <a:pt x="552450" y="247650"/>
                  <a:pt x="834390" y="251460"/>
                </a:cubicBezTo>
                <a:cubicBezTo>
                  <a:pt x="1116330" y="255270"/>
                  <a:pt x="1403985" y="139065"/>
                  <a:pt x="1691640" y="22860"/>
                </a:cubicBezTo>
              </a:path>
            </a:pathLst>
          </a:custGeom>
          <a:noFill/>
          <a:ln w="25400">
            <a:solidFill>
              <a:srgbClr val="FF0000"/>
            </a:solidFill>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20" name="Table 119">
            <a:extLst>
              <a:ext uri="{FF2B5EF4-FFF2-40B4-BE49-F238E27FC236}">
                <a16:creationId xmlns:a16="http://schemas.microsoft.com/office/drawing/2014/main" id="{56D40614-8C12-C10F-A25F-1823347D4102}"/>
              </a:ext>
            </a:extLst>
          </p:cNvPr>
          <p:cNvGraphicFramePr>
            <a:graphicFrameLocks noGrp="1"/>
          </p:cNvGraphicFramePr>
          <p:nvPr/>
        </p:nvGraphicFramePr>
        <p:xfrm>
          <a:off x="9806180" y="3081282"/>
          <a:ext cx="1909836" cy="370840"/>
        </p:xfrm>
        <a:graphic>
          <a:graphicData uri="http://schemas.openxmlformats.org/drawingml/2006/table">
            <a:tbl>
              <a:tblPr firstRow="1" bandRow="1">
                <a:tableStyleId>{BC89EF96-8CEA-46FF-86C4-4CE0E7609802}</a:tableStyleId>
              </a:tblPr>
              <a:tblGrid>
                <a:gridCol w="477459">
                  <a:extLst>
                    <a:ext uri="{9D8B030D-6E8A-4147-A177-3AD203B41FA5}">
                      <a16:colId xmlns:a16="http://schemas.microsoft.com/office/drawing/2014/main" val="1042581215"/>
                    </a:ext>
                  </a:extLst>
                </a:gridCol>
                <a:gridCol w="477459">
                  <a:extLst>
                    <a:ext uri="{9D8B030D-6E8A-4147-A177-3AD203B41FA5}">
                      <a16:colId xmlns:a16="http://schemas.microsoft.com/office/drawing/2014/main" val="1055456683"/>
                    </a:ext>
                  </a:extLst>
                </a:gridCol>
                <a:gridCol w="477459">
                  <a:extLst>
                    <a:ext uri="{9D8B030D-6E8A-4147-A177-3AD203B41FA5}">
                      <a16:colId xmlns:a16="http://schemas.microsoft.com/office/drawing/2014/main" val="4267117164"/>
                    </a:ext>
                  </a:extLst>
                </a:gridCol>
                <a:gridCol w="477459">
                  <a:extLst>
                    <a:ext uri="{9D8B030D-6E8A-4147-A177-3AD203B41FA5}">
                      <a16:colId xmlns:a16="http://schemas.microsoft.com/office/drawing/2014/main" val="1787610018"/>
                    </a:ext>
                  </a:extLst>
                </a:gridCol>
              </a:tblGrid>
              <a:tr h="370840">
                <a:tc>
                  <a:txBody>
                    <a:bodyPr/>
                    <a:lstStyle/>
                    <a:p>
                      <a:pPr algn="ctr"/>
                      <a:r>
                        <a:rPr lang="en-US" dirty="0"/>
                        <a:t>2</a:t>
                      </a:r>
                      <a:endParaRPr lang="en-IN" dirty="0"/>
                    </a:p>
                  </a:txBody>
                  <a:tcPr/>
                </a:tc>
                <a:tc>
                  <a:txBody>
                    <a:bodyPr/>
                    <a:lstStyle/>
                    <a:p>
                      <a:pPr algn="ctr"/>
                      <a:r>
                        <a:rPr lang="en-US" dirty="0"/>
                        <a:t>1</a:t>
                      </a:r>
                      <a:endParaRPr lang="en-IN" dirty="0"/>
                    </a:p>
                  </a:txBody>
                  <a:tcPr/>
                </a:tc>
                <a:tc>
                  <a:txBody>
                    <a:bodyPr/>
                    <a:lstStyle/>
                    <a:p>
                      <a:pPr algn="ctr"/>
                      <a:r>
                        <a:rPr lang="en-US" dirty="0"/>
                        <a:t>5</a:t>
                      </a:r>
                      <a:endParaRPr lang="en-IN" dirty="0"/>
                    </a:p>
                  </a:txBody>
                  <a:tcPr/>
                </a:tc>
                <a:tc>
                  <a:txBody>
                    <a:bodyPr/>
                    <a:lstStyle/>
                    <a:p>
                      <a:pPr algn="ctr"/>
                      <a:r>
                        <a:rPr lang="en-US" dirty="0"/>
                        <a:t>9</a:t>
                      </a:r>
                      <a:endParaRPr lang="en-IN" dirty="0"/>
                    </a:p>
                  </a:txBody>
                  <a:tcPr/>
                </a:tc>
                <a:extLst>
                  <a:ext uri="{0D108BD9-81ED-4DB2-BD59-A6C34878D82A}">
                    <a16:rowId xmlns:a16="http://schemas.microsoft.com/office/drawing/2014/main" val="2164270684"/>
                  </a:ext>
                </a:extLst>
              </a:tr>
            </a:tbl>
          </a:graphicData>
        </a:graphic>
      </p:graphicFrame>
      <p:sp>
        <p:nvSpPr>
          <p:cNvPr id="121" name="TextBox 120">
            <a:extLst>
              <a:ext uri="{FF2B5EF4-FFF2-40B4-BE49-F238E27FC236}">
                <a16:creationId xmlns:a16="http://schemas.microsoft.com/office/drawing/2014/main" id="{1C840881-259A-3BDB-91D2-6E1072925530}"/>
              </a:ext>
            </a:extLst>
          </p:cNvPr>
          <p:cNvSpPr txBox="1"/>
          <p:nvPr/>
        </p:nvSpPr>
        <p:spPr>
          <a:xfrm>
            <a:off x="8489997" y="2275516"/>
            <a:ext cx="122192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Outer for </a:t>
            </a:r>
          </a:p>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 to 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22" name="Table 121">
            <a:extLst>
              <a:ext uri="{FF2B5EF4-FFF2-40B4-BE49-F238E27FC236}">
                <a16:creationId xmlns:a16="http://schemas.microsoft.com/office/drawing/2014/main" id="{05EE0DB8-D897-11EC-ED6E-EF4756CAFF42}"/>
              </a:ext>
            </a:extLst>
          </p:cNvPr>
          <p:cNvGraphicFramePr>
            <a:graphicFrameLocks noGrp="1"/>
          </p:cNvGraphicFramePr>
          <p:nvPr/>
        </p:nvGraphicFramePr>
        <p:xfrm>
          <a:off x="9806180" y="4105266"/>
          <a:ext cx="1909836" cy="370840"/>
        </p:xfrm>
        <a:graphic>
          <a:graphicData uri="http://schemas.openxmlformats.org/drawingml/2006/table">
            <a:tbl>
              <a:tblPr firstRow="1" bandRow="1">
                <a:tableStyleId>{BC89EF96-8CEA-46FF-86C4-4CE0E7609802}</a:tableStyleId>
              </a:tblPr>
              <a:tblGrid>
                <a:gridCol w="477459">
                  <a:extLst>
                    <a:ext uri="{9D8B030D-6E8A-4147-A177-3AD203B41FA5}">
                      <a16:colId xmlns:a16="http://schemas.microsoft.com/office/drawing/2014/main" val="1042581215"/>
                    </a:ext>
                  </a:extLst>
                </a:gridCol>
                <a:gridCol w="477459">
                  <a:extLst>
                    <a:ext uri="{9D8B030D-6E8A-4147-A177-3AD203B41FA5}">
                      <a16:colId xmlns:a16="http://schemas.microsoft.com/office/drawing/2014/main" val="1055456683"/>
                    </a:ext>
                  </a:extLst>
                </a:gridCol>
                <a:gridCol w="477459">
                  <a:extLst>
                    <a:ext uri="{9D8B030D-6E8A-4147-A177-3AD203B41FA5}">
                      <a16:colId xmlns:a16="http://schemas.microsoft.com/office/drawing/2014/main" val="4267117164"/>
                    </a:ext>
                  </a:extLst>
                </a:gridCol>
                <a:gridCol w="477459">
                  <a:extLst>
                    <a:ext uri="{9D8B030D-6E8A-4147-A177-3AD203B41FA5}">
                      <a16:colId xmlns:a16="http://schemas.microsoft.com/office/drawing/2014/main" val="1787610018"/>
                    </a:ext>
                  </a:extLst>
                </a:gridCol>
              </a:tblGrid>
              <a:tr h="370840">
                <a:tc>
                  <a:txBody>
                    <a:bodyPr/>
                    <a:lstStyle/>
                    <a:p>
                      <a:pPr algn="ctr"/>
                      <a:r>
                        <a:rPr lang="en-US" dirty="0"/>
                        <a:t>1</a:t>
                      </a:r>
                      <a:endParaRPr lang="en-IN" dirty="0"/>
                    </a:p>
                  </a:txBody>
                  <a:tcPr/>
                </a:tc>
                <a:tc>
                  <a:txBody>
                    <a:bodyPr/>
                    <a:lstStyle/>
                    <a:p>
                      <a:pPr algn="ctr"/>
                      <a:r>
                        <a:rPr lang="en-US" dirty="0"/>
                        <a:t>2</a:t>
                      </a:r>
                      <a:endParaRPr lang="en-IN" dirty="0"/>
                    </a:p>
                  </a:txBody>
                  <a:tcPr/>
                </a:tc>
                <a:tc>
                  <a:txBody>
                    <a:bodyPr/>
                    <a:lstStyle/>
                    <a:p>
                      <a:pPr algn="ctr"/>
                      <a:r>
                        <a:rPr lang="en-US" dirty="0"/>
                        <a:t>5</a:t>
                      </a:r>
                      <a:endParaRPr lang="en-IN" dirty="0"/>
                    </a:p>
                  </a:txBody>
                  <a:tcPr/>
                </a:tc>
                <a:tc>
                  <a:txBody>
                    <a:bodyPr/>
                    <a:lstStyle/>
                    <a:p>
                      <a:pPr algn="ctr"/>
                      <a:r>
                        <a:rPr lang="en-US" dirty="0"/>
                        <a:t>9</a:t>
                      </a:r>
                      <a:endParaRPr lang="en-IN" dirty="0"/>
                    </a:p>
                  </a:txBody>
                  <a:tcPr/>
                </a:tc>
                <a:extLst>
                  <a:ext uri="{0D108BD9-81ED-4DB2-BD59-A6C34878D82A}">
                    <a16:rowId xmlns:a16="http://schemas.microsoft.com/office/drawing/2014/main" val="2164270684"/>
                  </a:ext>
                </a:extLst>
              </a:tr>
            </a:tbl>
          </a:graphicData>
        </a:graphic>
      </p:graphicFrame>
      <p:sp>
        <p:nvSpPr>
          <p:cNvPr id="123" name="TextBox 122">
            <a:extLst>
              <a:ext uri="{FF2B5EF4-FFF2-40B4-BE49-F238E27FC236}">
                <a16:creationId xmlns:a16="http://schemas.microsoft.com/office/drawing/2014/main" id="{559C1E94-8E05-7BE1-CE10-29C63DF16348}"/>
              </a:ext>
            </a:extLst>
          </p:cNvPr>
          <p:cNvSpPr txBox="1"/>
          <p:nvPr/>
        </p:nvSpPr>
        <p:spPr>
          <a:xfrm>
            <a:off x="8412221" y="2936142"/>
            <a:ext cx="137747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Inner for</a:t>
            </a:r>
          </a:p>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 = 0 to 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 name="TextBox 124">
            <a:extLst>
              <a:ext uri="{FF2B5EF4-FFF2-40B4-BE49-F238E27FC236}">
                <a16:creationId xmlns:a16="http://schemas.microsoft.com/office/drawing/2014/main" id="{C8E12E7B-87B7-195D-287F-13171C5E6615}"/>
              </a:ext>
            </a:extLst>
          </p:cNvPr>
          <p:cNvSpPr txBox="1"/>
          <p:nvPr/>
        </p:nvSpPr>
        <p:spPr>
          <a:xfrm>
            <a:off x="10452894" y="3407187"/>
            <a:ext cx="10070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swap</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TextBox 126">
            <a:extLst>
              <a:ext uri="{FF2B5EF4-FFF2-40B4-BE49-F238E27FC236}">
                <a16:creationId xmlns:a16="http://schemas.microsoft.com/office/drawing/2014/main" id="{02C16A7D-75E4-4B88-2441-0A9D72BB7ECB}"/>
              </a:ext>
            </a:extLst>
          </p:cNvPr>
          <p:cNvSpPr txBox="1"/>
          <p:nvPr/>
        </p:nvSpPr>
        <p:spPr>
          <a:xfrm>
            <a:off x="8808036" y="4129428"/>
            <a:ext cx="78456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Result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TextBox 127">
            <a:extLst>
              <a:ext uri="{FF2B5EF4-FFF2-40B4-BE49-F238E27FC236}">
                <a16:creationId xmlns:a16="http://schemas.microsoft.com/office/drawing/2014/main" id="{8A42D276-AE79-F163-8ED5-6942C2A81CE0}"/>
              </a:ext>
            </a:extLst>
          </p:cNvPr>
          <p:cNvSpPr txBox="1"/>
          <p:nvPr/>
        </p:nvSpPr>
        <p:spPr>
          <a:xfrm>
            <a:off x="9989486" y="2398002"/>
            <a:ext cx="138179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Third Pass</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 name="Freeform: Shape 128">
            <a:extLst>
              <a:ext uri="{FF2B5EF4-FFF2-40B4-BE49-F238E27FC236}">
                <a16:creationId xmlns:a16="http://schemas.microsoft.com/office/drawing/2014/main" id="{0F6F413E-5583-69ED-62ED-4783B7CD605D}"/>
              </a:ext>
            </a:extLst>
          </p:cNvPr>
          <p:cNvSpPr/>
          <p:nvPr/>
        </p:nvSpPr>
        <p:spPr>
          <a:xfrm>
            <a:off x="10060897" y="3483963"/>
            <a:ext cx="414020" cy="236321"/>
          </a:xfrm>
          <a:custGeom>
            <a:avLst/>
            <a:gdLst>
              <a:gd name="connsiteX0" fmla="*/ 0 w 1691640"/>
              <a:gd name="connsiteY0" fmla="*/ 0 h 251551"/>
              <a:gd name="connsiteX1" fmla="*/ 834390 w 1691640"/>
              <a:gd name="connsiteY1" fmla="*/ 251460 h 251551"/>
              <a:gd name="connsiteX2" fmla="*/ 1691640 w 1691640"/>
              <a:gd name="connsiteY2" fmla="*/ 22860 h 251551"/>
            </a:gdLst>
            <a:ahLst/>
            <a:cxnLst>
              <a:cxn ang="0">
                <a:pos x="connsiteX0" y="connsiteY0"/>
              </a:cxn>
              <a:cxn ang="0">
                <a:pos x="connsiteX1" y="connsiteY1"/>
              </a:cxn>
              <a:cxn ang="0">
                <a:pos x="connsiteX2" y="connsiteY2"/>
              </a:cxn>
            </a:cxnLst>
            <a:rect l="l" t="t" r="r" b="b"/>
            <a:pathLst>
              <a:path w="1691640" h="251551">
                <a:moveTo>
                  <a:pt x="0" y="0"/>
                </a:moveTo>
                <a:cubicBezTo>
                  <a:pt x="276225" y="123825"/>
                  <a:pt x="552450" y="247650"/>
                  <a:pt x="834390" y="251460"/>
                </a:cubicBezTo>
                <a:cubicBezTo>
                  <a:pt x="1116330" y="255270"/>
                  <a:pt x="1403985" y="139065"/>
                  <a:pt x="1691640" y="22860"/>
                </a:cubicBezTo>
              </a:path>
            </a:pathLst>
          </a:custGeom>
          <a:noFill/>
          <a:ln w="25400">
            <a:solidFill>
              <a:srgbClr val="FF0000"/>
            </a:solidFill>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7483762-1533-83C1-DC65-B8CFE8319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1517" y="287453"/>
            <a:ext cx="914784" cy="363946"/>
          </a:xfrm>
          <a:prstGeom prst="rect">
            <a:avLst/>
          </a:prstGeom>
        </p:spPr>
      </p:pic>
      <p:sp>
        <p:nvSpPr>
          <p:cNvPr id="7" name="Arrow: Down 6">
            <a:extLst>
              <a:ext uri="{FF2B5EF4-FFF2-40B4-BE49-F238E27FC236}">
                <a16:creationId xmlns:a16="http://schemas.microsoft.com/office/drawing/2014/main" id="{E21FCAA2-D8E8-749F-82BF-280113C09BB0}"/>
              </a:ext>
            </a:extLst>
          </p:cNvPr>
          <p:cNvSpPr/>
          <p:nvPr/>
        </p:nvSpPr>
        <p:spPr>
          <a:xfrm>
            <a:off x="2509155" y="3747461"/>
            <a:ext cx="197960" cy="236321"/>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row: Down 9">
            <a:extLst>
              <a:ext uri="{FF2B5EF4-FFF2-40B4-BE49-F238E27FC236}">
                <a16:creationId xmlns:a16="http://schemas.microsoft.com/office/drawing/2014/main" id="{FACBEA93-995A-79E7-2070-FA1E6C337CE1}"/>
              </a:ext>
            </a:extLst>
          </p:cNvPr>
          <p:cNvSpPr/>
          <p:nvPr/>
        </p:nvSpPr>
        <p:spPr>
          <a:xfrm>
            <a:off x="2537834" y="4872891"/>
            <a:ext cx="197960" cy="236321"/>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row: Down 10">
            <a:extLst>
              <a:ext uri="{FF2B5EF4-FFF2-40B4-BE49-F238E27FC236}">
                <a16:creationId xmlns:a16="http://schemas.microsoft.com/office/drawing/2014/main" id="{501FDE52-4C79-28FC-1EC9-68CBBA515CCF}"/>
              </a:ext>
            </a:extLst>
          </p:cNvPr>
          <p:cNvSpPr/>
          <p:nvPr/>
        </p:nvSpPr>
        <p:spPr>
          <a:xfrm>
            <a:off x="2558768" y="5790997"/>
            <a:ext cx="197960" cy="236321"/>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row: Down 11">
            <a:extLst>
              <a:ext uri="{FF2B5EF4-FFF2-40B4-BE49-F238E27FC236}">
                <a16:creationId xmlns:a16="http://schemas.microsoft.com/office/drawing/2014/main" id="{8721DC5B-AB1C-E2AD-4035-CFA07F367E92}"/>
              </a:ext>
            </a:extLst>
          </p:cNvPr>
          <p:cNvSpPr/>
          <p:nvPr/>
        </p:nvSpPr>
        <p:spPr>
          <a:xfrm>
            <a:off x="6684668" y="3762485"/>
            <a:ext cx="197960" cy="236321"/>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row: Down 12">
            <a:extLst>
              <a:ext uri="{FF2B5EF4-FFF2-40B4-BE49-F238E27FC236}">
                <a16:creationId xmlns:a16="http://schemas.microsoft.com/office/drawing/2014/main" id="{827B465F-9DE6-BB31-DCB7-2E48A727CC15}"/>
              </a:ext>
            </a:extLst>
          </p:cNvPr>
          <p:cNvSpPr/>
          <p:nvPr/>
        </p:nvSpPr>
        <p:spPr>
          <a:xfrm>
            <a:off x="6693733" y="4852565"/>
            <a:ext cx="197960" cy="236321"/>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row: Down 13">
            <a:extLst>
              <a:ext uri="{FF2B5EF4-FFF2-40B4-BE49-F238E27FC236}">
                <a16:creationId xmlns:a16="http://schemas.microsoft.com/office/drawing/2014/main" id="{231535BB-6F5C-EF80-86B9-E061E3EA8456}"/>
              </a:ext>
            </a:extLst>
          </p:cNvPr>
          <p:cNvSpPr/>
          <p:nvPr/>
        </p:nvSpPr>
        <p:spPr>
          <a:xfrm>
            <a:off x="10662118" y="3762485"/>
            <a:ext cx="197960" cy="236321"/>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row: Down 14">
            <a:extLst>
              <a:ext uri="{FF2B5EF4-FFF2-40B4-BE49-F238E27FC236}">
                <a16:creationId xmlns:a16="http://schemas.microsoft.com/office/drawing/2014/main" id="{3764F3C9-383E-952D-FF6D-67A4C255611E}"/>
              </a:ext>
            </a:extLst>
          </p:cNvPr>
          <p:cNvSpPr/>
          <p:nvPr/>
        </p:nvSpPr>
        <p:spPr>
          <a:xfrm rot="11793468">
            <a:off x="4123819" y="2788819"/>
            <a:ext cx="149576" cy="3358087"/>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row: Down 15">
            <a:extLst>
              <a:ext uri="{FF2B5EF4-FFF2-40B4-BE49-F238E27FC236}">
                <a16:creationId xmlns:a16="http://schemas.microsoft.com/office/drawing/2014/main" id="{C1210687-397D-85FA-2400-9B560FDC7F7A}"/>
              </a:ext>
            </a:extLst>
          </p:cNvPr>
          <p:cNvSpPr/>
          <p:nvPr/>
        </p:nvSpPr>
        <p:spPr>
          <a:xfrm rot="11793468">
            <a:off x="8108201" y="2730118"/>
            <a:ext cx="163540" cy="2847515"/>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DA963447-9099-EA6C-A5CA-2D99628816FF}"/>
              </a:ext>
            </a:extLst>
          </p:cNvPr>
          <p:cNvSpPr/>
          <p:nvPr/>
        </p:nvSpPr>
        <p:spPr>
          <a:xfrm>
            <a:off x="355694" y="1006522"/>
            <a:ext cx="8056527" cy="795710"/>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120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bubble sort, compare and swap adjacent elements if they are not ordered. Repeat these steps to move the largest to the end until the array is sorted.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4" descr="Best Leading IT and Language Training Academy | Topskilled">
            <a:extLst>
              <a:ext uri="{FF2B5EF4-FFF2-40B4-BE49-F238E27FC236}">
                <a16:creationId xmlns:a16="http://schemas.microsoft.com/office/drawing/2014/main" id="{702E3903-AFD3-DC08-D215-065688ABA6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7124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schemeClr val="bg1"/>
                </a:solidFill>
                <a:effectLst/>
                <a:uLnTx/>
                <a:uFillTx/>
                <a:latin typeface="Calibri Light" panose="020F0302020204030204"/>
                <a:ea typeface="+mn-ea"/>
                <a:cs typeface="+mn-cs"/>
              </a:rPr>
              <a:t>Q. </a:t>
            </a:r>
            <a:r>
              <a:rPr lang="en-US" sz="2400" b="1" dirty="0">
                <a:solidFill>
                  <a:schemeClr val="bg1"/>
                </a:solidFill>
                <a:ea typeface="+mn-ea"/>
                <a:cs typeface="+mn-cs"/>
              </a:rPr>
              <a:t>Write a function to </a:t>
            </a:r>
            <a:r>
              <a:rPr lang="en-US" sz="2400" b="1" dirty="0">
                <a:solidFill>
                  <a:srgbClr val="FFFF00"/>
                </a:solidFill>
                <a:ea typeface="+mn-ea"/>
                <a:cs typeface="+mn-cs"/>
              </a:rPr>
              <a:t>sort an array </a:t>
            </a:r>
            <a:r>
              <a:rPr lang="en-US" sz="2400" b="1" dirty="0">
                <a:solidFill>
                  <a:schemeClr val="bg1"/>
                </a:solidFill>
                <a:ea typeface="+mn-ea"/>
                <a:cs typeface="+mn-cs"/>
              </a:rPr>
              <a:t>of numbers in ascending order(</a:t>
            </a:r>
            <a:r>
              <a:rPr lang="en-US" sz="2400" b="1" dirty="0">
                <a:solidFill>
                  <a:srgbClr val="FFFF00"/>
                </a:solidFill>
                <a:ea typeface="+mn-ea"/>
                <a:cs typeface="+mn-cs"/>
              </a:rPr>
              <a:t>Bubble Sort</a:t>
            </a:r>
            <a:r>
              <a:rPr lang="en-US" sz="2400" b="1" dirty="0">
                <a:solidFill>
                  <a:schemeClr val="bg1"/>
                </a:solidFill>
                <a:ea typeface="+mn-ea"/>
                <a:cs typeface="+mn-cs"/>
              </a:rPr>
              <a:t>).</a:t>
            </a:r>
            <a:endParaRPr lang="en-IN" sz="2400" b="1" dirty="0">
              <a:solidFill>
                <a:schemeClr val="bg1"/>
              </a:solidFill>
            </a:endParaRPr>
          </a:p>
        </p:txBody>
      </p:sp>
      <p:sp>
        <p:nvSpPr>
          <p:cNvPr id="7" name="Rectangle 6">
            <a:extLst>
              <a:ext uri="{FF2B5EF4-FFF2-40B4-BE49-F238E27FC236}">
                <a16:creationId xmlns:a16="http://schemas.microsoft.com/office/drawing/2014/main" id="{756BAEC2-F974-3991-0EF5-8A96E0311FEB}"/>
              </a:ext>
            </a:extLst>
          </p:cNvPr>
          <p:cNvSpPr/>
          <p:nvPr/>
        </p:nvSpPr>
        <p:spPr>
          <a:xfrm>
            <a:off x="355694" y="964599"/>
            <a:ext cx="4643026" cy="323148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SortArray</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5</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9</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Input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a:t>
            </a:r>
            <a:r>
              <a:rPr kumimoji="0" lang="en-IN" sz="1400" b="0" i="0" u="none" strike="noStrike" kern="1200" cap="none" spc="0" normalizeH="0" baseline="0" noProof="0" dirty="0" err="1">
                <a:ln>
                  <a:noFill/>
                </a:ln>
                <a:solidFill>
                  <a:srgbClr val="7CA668"/>
                </a:solidFill>
                <a:effectLst/>
                <a:uLnTx/>
                <a:uFillTx/>
                <a:latin typeface="Consolas" panose="020B0609020204030204" pitchFamily="49" charset="0"/>
                <a:ea typeface="+mn-ea"/>
                <a:cs typeface="+mn-cs"/>
              </a:rPr>
              <a:t>Array.Sort</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(numbers); </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BubbleSortArray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numbers</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string</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Join</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 ",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numbers</a:t>
            </a:r>
            <a:r>
              <a:rPr kumimoji="0" lang="en-IN"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Output: [1, 2, 5, 9]</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p:txBody>
      </p:sp>
      <p:sp>
        <p:nvSpPr>
          <p:cNvPr id="8" name="Rectangle 7">
            <a:extLst>
              <a:ext uri="{FF2B5EF4-FFF2-40B4-BE49-F238E27FC236}">
                <a16:creationId xmlns:a16="http://schemas.microsoft.com/office/drawing/2014/main" id="{CDD5A5AA-BAF2-765E-E23F-42566E692E4C}"/>
              </a:ext>
            </a:extLst>
          </p:cNvPr>
          <p:cNvSpPr/>
          <p:nvPr/>
        </p:nvSpPr>
        <p:spPr>
          <a:xfrm>
            <a:off x="5364480" y="964599"/>
            <a:ext cx="6540405" cy="57929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BubbleSortArray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Length</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bool</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swapped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outer for loop</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swapped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false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inner for loop</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for</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j</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j</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j</a:t>
            </a:r>
            <a:r>
              <a:rPr kumimoji="0" lang="en-IN" sz="14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Swap if current element is greater than next element</a:t>
            </a:r>
            <a:endPar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j</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&gt;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j</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temp</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j</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j</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j</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j</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temp</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swapped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true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swapped</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break</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4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Skip Sorting - Performance</a:t>
            </a: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endParaRPr kumimoji="0" lang="en-IN" sz="1500" b="0" i="0" u="none" strike="noStrike" kern="1200" cap="none" spc="0" normalizeH="0" baseline="0" noProof="0" dirty="0">
              <a:ln>
                <a:noFill/>
              </a:ln>
              <a:solidFill>
                <a:srgbClr val="FFFFFF"/>
              </a:solidFill>
              <a:effectLst/>
              <a:highlight>
                <a:srgbClr val="000000"/>
              </a:highlight>
              <a:uLnTx/>
              <a:uFillTx/>
              <a:latin typeface="Consolas" panose="020B0609020204030204" pitchFamily="49" charset="0"/>
              <a:ea typeface="+mn-ea"/>
              <a:cs typeface="+mn-cs"/>
            </a:endParaRPr>
          </a:p>
        </p:txBody>
      </p:sp>
      <p:pic>
        <p:nvPicPr>
          <p:cNvPr id="5" name="Picture 4">
            <a:extLst>
              <a:ext uri="{FF2B5EF4-FFF2-40B4-BE49-F238E27FC236}">
                <a16:creationId xmlns:a16="http://schemas.microsoft.com/office/drawing/2014/main" id="{47DB21B1-C700-F359-732A-EAC39FCD6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6681" y="287453"/>
            <a:ext cx="914784" cy="363946"/>
          </a:xfrm>
          <a:prstGeom prst="rect">
            <a:avLst/>
          </a:prstGeom>
        </p:spPr>
      </p:pic>
      <p:pic>
        <p:nvPicPr>
          <p:cNvPr id="4" name="Picture 4" descr="Best Leading IT and Language Training Academy | Topskilled">
            <a:extLst>
              <a:ext uri="{FF2B5EF4-FFF2-40B4-BE49-F238E27FC236}">
                <a16:creationId xmlns:a16="http://schemas.microsoft.com/office/drawing/2014/main" id="{64BD4FF3-3046-E514-60BC-D572462985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514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C8B345-6638-6F76-C443-C3EABEF65BD6}"/>
              </a:ext>
            </a:extLst>
          </p:cNvPr>
          <p:cNvSpPr/>
          <p:nvPr/>
        </p:nvSpPr>
        <p:spPr>
          <a:xfrm>
            <a:off x="262646" y="152400"/>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an Abstract class and an Interface (atleast 4)?</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4" name="Picture 3">
            <a:extLst>
              <a:ext uri="{FF2B5EF4-FFF2-40B4-BE49-F238E27FC236}">
                <a16:creationId xmlns:a16="http://schemas.microsoft.com/office/drawing/2014/main" id="{BE3CF291-80CD-35EB-77B1-4EDC4CFE110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30539" y="295333"/>
            <a:ext cx="708721" cy="281964"/>
          </a:xfrm>
          <a:prstGeom prst="rect">
            <a:avLst/>
          </a:prstGeom>
        </p:spPr>
      </p:pic>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Q27</a:t>
            </a:r>
          </a:p>
        </p:txBody>
      </p:sp>
      <p:graphicFrame>
        <p:nvGraphicFramePr>
          <p:cNvPr id="2" name="Table 2">
            <a:extLst>
              <a:ext uri="{FF2B5EF4-FFF2-40B4-BE49-F238E27FC236}">
                <a16:creationId xmlns:a16="http://schemas.microsoft.com/office/drawing/2014/main" id="{5F68D834-B4E0-92E0-64BD-9038D8CEFA1D}"/>
              </a:ext>
            </a:extLst>
          </p:cNvPr>
          <p:cNvGraphicFramePr>
            <a:graphicFrameLocks noGrp="1"/>
          </p:cNvGraphicFramePr>
          <p:nvPr/>
        </p:nvGraphicFramePr>
        <p:xfrm>
          <a:off x="1253525" y="1288076"/>
          <a:ext cx="8903731" cy="4561037"/>
        </p:xfrm>
        <a:graphic>
          <a:graphicData uri="http://schemas.openxmlformats.org/drawingml/2006/table">
            <a:tbl>
              <a:tblPr firstRow="1" bandRow="1">
                <a:tableStyleId>{93296810-A885-4BE3-A3E7-6D5BEEA58F35}</a:tableStyleId>
              </a:tblPr>
              <a:tblGrid>
                <a:gridCol w="4294660">
                  <a:extLst>
                    <a:ext uri="{9D8B030D-6E8A-4147-A177-3AD203B41FA5}">
                      <a16:colId xmlns:a16="http://schemas.microsoft.com/office/drawing/2014/main" val="2637081574"/>
                    </a:ext>
                  </a:extLst>
                </a:gridCol>
                <a:gridCol w="4609071">
                  <a:extLst>
                    <a:ext uri="{9D8B030D-6E8A-4147-A177-3AD203B41FA5}">
                      <a16:colId xmlns:a16="http://schemas.microsoft.com/office/drawing/2014/main" val="3912017870"/>
                    </a:ext>
                  </a:extLst>
                </a:gridCol>
              </a:tblGrid>
              <a:tr h="750789">
                <a:tc>
                  <a:txBody>
                    <a:bodyPr/>
                    <a:lstStyle/>
                    <a:p>
                      <a:pPr algn="ctr"/>
                      <a:r>
                        <a:rPr lang="en-IN" dirty="0"/>
                        <a:t>Abstract Class</a:t>
                      </a:r>
                    </a:p>
                  </a:txBody>
                  <a:tcPr marL="180000" marR="180000" marT="180000" marB="180000"/>
                </a:tc>
                <a:tc>
                  <a:txBody>
                    <a:bodyPr/>
                    <a:lstStyle/>
                    <a:p>
                      <a:pPr algn="ctr"/>
                      <a:r>
                        <a:rPr lang="en-IN" dirty="0"/>
                        <a:t>Interface</a:t>
                      </a:r>
                    </a:p>
                  </a:txBody>
                  <a:tcPr marL="180000" marR="180000" marT="180000" marB="180000"/>
                </a:tc>
                <a:extLst>
                  <a:ext uri="{0D108BD9-81ED-4DB2-BD59-A6C34878D82A}">
                    <a16:rowId xmlns:a16="http://schemas.microsoft.com/office/drawing/2014/main" val="1076225437"/>
                  </a:ext>
                </a:extLst>
              </a:tr>
              <a:tr h="810008">
                <a:tc>
                  <a:txBody>
                    <a:bodyPr/>
                    <a:lstStyle/>
                    <a:p>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1. Abstract class contains both </a:t>
                      </a:r>
                      <a:r>
                        <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DECLARATION &amp; DEFINITION</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of methods.</a:t>
                      </a:r>
                      <a:endParaRPr lang="en-IN" dirty="0"/>
                    </a:p>
                  </a:txBody>
                  <a:tcPr marL="180000" marR="180000" marT="180000" marB="180000"/>
                </a:tc>
                <a:tc>
                  <a:txBody>
                    <a:bodyPr/>
                    <a:lstStyle/>
                    <a:p>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Mostly Interfaces contain</a:t>
                      </a:r>
                      <a:r>
                        <a:rPr kumimoji="0" lang="en-US" b="1"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 DECLARATION</a:t>
                      </a:r>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 of methods. From C# 8.0 definition is also possible.</a:t>
                      </a:r>
                      <a:endParaRPr lang="en-IN" dirty="0"/>
                    </a:p>
                  </a:txBody>
                  <a:tcPr marL="180000" marR="180000" marT="180000" marB="180000"/>
                </a:tc>
                <a:extLst>
                  <a:ext uri="{0D108BD9-81ED-4DB2-BD59-A6C34878D82A}">
                    <a16:rowId xmlns:a16="http://schemas.microsoft.com/office/drawing/2014/main" val="3308851225"/>
                  </a:ext>
                </a:extLst>
              </a:tr>
              <a:tr h="810008">
                <a:tc>
                  <a:txBody>
                    <a:bodyPr/>
                    <a:lstStyle/>
                    <a:p>
                      <a:r>
                        <a:rPr lang="en-IN" dirty="0"/>
                        <a:t>2. </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Abstract class keyword: </a:t>
                      </a:r>
                      <a:r>
                        <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ABSTRACT</a:t>
                      </a:r>
                      <a:endParaRPr lang="en-IN" dirty="0"/>
                    </a:p>
                  </a:txBody>
                  <a:tcPr marL="180000" marR="180000" marT="180000" marB="180000"/>
                </a:tc>
                <a:tc>
                  <a:txBody>
                    <a:bodyPr/>
                    <a:lstStyle/>
                    <a:p>
                      <a:r>
                        <a:rPr lang="en-IN" dirty="0"/>
                        <a:t>2. </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Interface keyword: </a:t>
                      </a:r>
                      <a:r>
                        <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INTERFACE</a:t>
                      </a:r>
                      <a:endParaRPr lang="en-IN" dirty="0"/>
                    </a:p>
                  </a:txBody>
                  <a:tcPr marL="180000" marR="180000" marT="180000" marB="180000"/>
                </a:tc>
                <a:extLst>
                  <a:ext uri="{0D108BD9-81ED-4DB2-BD59-A6C34878D82A}">
                    <a16:rowId xmlns:a16="http://schemas.microsoft.com/office/drawing/2014/main" val="217928852"/>
                  </a:ext>
                </a:extLst>
              </a:tr>
              <a:tr h="8100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rPr>
                        <a:t>3</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Abstract class does not support </a:t>
                      </a:r>
                      <a:r>
                        <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multiple inheritance</a:t>
                      </a:r>
                      <a:endParaRPr lang="en-IN" dirty="0"/>
                    </a:p>
                  </a:txBody>
                  <a:tcPr marL="180000" marR="180000" marT="180000" marB="180000"/>
                </a:tc>
                <a:tc>
                  <a:txBody>
                    <a:bodyPr/>
                    <a:lstStyle/>
                    <a:p>
                      <a:r>
                        <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rPr>
                        <a:t>3</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Interface supports </a:t>
                      </a:r>
                      <a:r>
                        <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multiple inheritance.</a:t>
                      </a:r>
                      <a:endParaRPr lang="en-IN" dirty="0"/>
                    </a:p>
                  </a:txBody>
                  <a:tcPr marL="180000" marR="180000" marT="180000" marB="180000"/>
                </a:tc>
                <a:extLst>
                  <a:ext uri="{0D108BD9-81ED-4DB2-BD59-A6C34878D82A}">
                    <a16:rowId xmlns:a16="http://schemas.microsoft.com/office/drawing/2014/main" val="1130577853"/>
                  </a:ext>
                </a:extLst>
              </a:tr>
              <a:tr h="8100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solidFill>
                            <a:prstClr val="black"/>
                          </a:solidFill>
                          <a:latin typeface="Calibri" panose="020F0502020204030204" pitchFamily="34" charset="0"/>
                          <a:ea typeface="Calibri" panose="020F0502020204030204" pitchFamily="34" charset="0"/>
                          <a:cs typeface="Times New Roman" panose="02020603050405020304" pitchFamily="18" charset="0"/>
                        </a:rPr>
                        <a:t>4</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Abstract class can have </a:t>
                      </a:r>
                      <a:r>
                        <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constructors</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endParaRPr lang="en-IN" dirty="0"/>
                    </a:p>
                  </a:txBody>
                  <a:tcPr marL="180000" marR="180000" marT="180000" marB="180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4. Interface do not have constructors.</a:t>
                      </a:r>
                      <a:endPar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endParaRPr lang="en-IN" dirty="0"/>
                    </a:p>
                  </a:txBody>
                  <a:tcPr marL="180000" marR="180000" marT="180000" marB="180000"/>
                </a:tc>
                <a:extLst>
                  <a:ext uri="{0D108BD9-81ED-4DB2-BD59-A6C34878D82A}">
                    <a16:rowId xmlns:a16="http://schemas.microsoft.com/office/drawing/2014/main" val="643156301"/>
                  </a:ext>
                </a:extLst>
              </a:tr>
            </a:tbl>
          </a:graphicData>
        </a:graphic>
      </p:graphicFrame>
      <p:sp>
        <p:nvSpPr>
          <p:cNvPr id="7" name="TextBox 6">
            <a:extLst>
              <a:ext uri="{FF2B5EF4-FFF2-40B4-BE49-F238E27FC236}">
                <a16:creationId xmlns:a16="http://schemas.microsoft.com/office/drawing/2014/main" id="{9FD71D50-2E50-4CB5-EEA0-1CCFDE0E7F88}"/>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5" name="Picture 4">
            <a:extLst>
              <a:ext uri="{FF2B5EF4-FFF2-40B4-BE49-F238E27FC236}">
                <a16:creationId xmlns:a16="http://schemas.microsoft.com/office/drawing/2014/main" id="{3BA88BD4-B552-1527-29A1-AAF4F3C361E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70638583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55EDE4DA-71A4-80BA-DAA3-241C0B2AB70F}"/>
              </a:ext>
            </a:extLst>
          </p:cNvPr>
          <p:cNvSpPr/>
          <p:nvPr/>
        </p:nvSpPr>
        <p:spPr>
          <a:xfrm>
            <a:off x="1153735" y="1995273"/>
            <a:ext cx="8935858" cy="4575357"/>
          </a:xfrm>
          <a:prstGeom prst="roundRect">
            <a:avLst/>
          </a:prstGeom>
          <a:solidFill>
            <a:srgbClr val="F9F9F9"/>
          </a:solidFill>
          <a:ln>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while loop</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Arrow: Down 7">
            <a:extLst>
              <a:ext uri="{FF2B5EF4-FFF2-40B4-BE49-F238E27FC236}">
                <a16:creationId xmlns:a16="http://schemas.microsoft.com/office/drawing/2014/main" id="{D170A6E3-374C-319D-1F3F-3BE5A7EB02A0}"/>
              </a:ext>
            </a:extLst>
          </p:cNvPr>
          <p:cNvSpPr/>
          <p:nvPr/>
        </p:nvSpPr>
        <p:spPr>
          <a:xfrm rot="18328800">
            <a:off x="6620241" y="2848726"/>
            <a:ext cx="255288" cy="1279175"/>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Arrow: Down 5">
            <a:extLst>
              <a:ext uri="{FF2B5EF4-FFF2-40B4-BE49-F238E27FC236}">
                <a16:creationId xmlns:a16="http://schemas.microsoft.com/office/drawing/2014/main" id="{83E5A5CA-5C37-C6C3-B3A9-0E4B8FCCD9DC}"/>
              </a:ext>
            </a:extLst>
          </p:cNvPr>
          <p:cNvSpPr/>
          <p:nvPr/>
        </p:nvSpPr>
        <p:spPr>
          <a:xfrm rot="3642949">
            <a:off x="4938680" y="2804448"/>
            <a:ext cx="282225" cy="1465213"/>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Q. Write a function to search an element in any array(</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Binary Search</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a:t>
            </a:r>
            <a:endParaRPr lang="en-IN" sz="2400" b="1" dirty="0">
              <a:solidFill>
                <a:schemeClr val="bg1"/>
              </a:solidFill>
            </a:endParaRPr>
          </a:p>
        </p:txBody>
      </p:sp>
      <p:graphicFrame>
        <p:nvGraphicFramePr>
          <p:cNvPr id="7" name="Table 6">
            <a:extLst>
              <a:ext uri="{FF2B5EF4-FFF2-40B4-BE49-F238E27FC236}">
                <a16:creationId xmlns:a16="http://schemas.microsoft.com/office/drawing/2014/main" id="{93CFAA74-D479-7A0F-F58B-BED8CCCD9C6C}"/>
              </a:ext>
            </a:extLst>
          </p:cNvPr>
          <p:cNvGraphicFramePr>
            <a:graphicFrameLocks noGrp="1"/>
          </p:cNvGraphicFramePr>
          <p:nvPr/>
        </p:nvGraphicFramePr>
        <p:xfrm>
          <a:off x="2254558" y="1257358"/>
          <a:ext cx="7461015" cy="370840"/>
        </p:xfrm>
        <a:graphic>
          <a:graphicData uri="http://schemas.openxmlformats.org/drawingml/2006/table">
            <a:tbl>
              <a:tblPr firstRow="1" bandRow="1">
                <a:tableStyleId>{BDBED569-4797-4DF1-A0F4-6AAB3CD982D8}</a:tableStyleId>
              </a:tblPr>
              <a:tblGrid>
                <a:gridCol w="1492203">
                  <a:extLst>
                    <a:ext uri="{9D8B030D-6E8A-4147-A177-3AD203B41FA5}">
                      <a16:colId xmlns:a16="http://schemas.microsoft.com/office/drawing/2014/main" val="1042581215"/>
                    </a:ext>
                  </a:extLst>
                </a:gridCol>
                <a:gridCol w="1492203">
                  <a:extLst>
                    <a:ext uri="{9D8B030D-6E8A-4147-A177-3AD203B41FA5}">
                      <a16:colId xmlns:a16="http://schemas.microsoft.com/office/drawing/2014/main" val="1055456683"/>
                    </a:ext>
                  </a:extLst>
                </a:gridCol>
                <a:gridCol w="1492203">
                  <a:extLst>
                    <a:ext uri="{9D8B030D-6E8A-4147-A177-3AD203B41FA5}">
                      <a16:colId xmlns:a16="http://schemas.microsoft.com/office/drawing/2014/main" val="4267117164"/>
                    </a:ext>
                  </a:extLst>
                </a:gridCol>
                <a:gridCol w="1492203">
                  <a:extLst>
                    <a:ext uri="{9D8B030D-6E8A-4147-A177-3AD203B41FA5}">
                      <a16:colId xmlns:a16="http://schemas.microsoft.com/office/drawing/2014/main" val="1787610018"/>
                    </a:ext>
                  </a:extLst>
                </a:gridCol>
                <a:gridCol w="1492203">
                  <a:extLst>
                    <a:ext uri="{9D8B030D-6E8A-4147-A177-3AD203B41FA5}">
                      <a16:colId xmlns:a16="http://schemas.microsoft.com/office/drawing/2014/main" val="1453153731"/>
                    </a:ext>
                  </a:extLst>
                </a:gridCol>
              </a:tblGrid>
              <a:tr h="370840">
                <a:tc>
                  <a:txBody>
                    <a:bodyPr/>
                    <a:lstStyle/>
                    <a:p>
                      <a:pPr algn="ctr"/>
                      <a:r>
                        <a:rPr lang="en-US" dirty="0"/>
                        <a:t>2</a:t>
                      </a:r>
                      <a:endParaRPr lang="en-IN" dirty="0"/>
                    </a:p>
                  </a:txBody>
                  <a:tcPr/>
                </a:tc>
                <a:tc>
                  <a:txBody>
                    <a:bodyPr/>
                    <a:lstStyle/>
                    <a:p>
                      <a:pPr algn="ctr"/>
                      <a:r>
                        <a:rPr lang="en-US" dirty="0"/>
                        <a:t>3</a:t>
                      </a:r>
                      <a:endParaRPr lang="en-IN" dirty="0"/>
                    </a:p>
                  </a:txBody>
                  <a:tcPr/>
                </a:tc>
                <a:tc>
                  <a:txBody>
                    <a:bodyPr/>
                    <a:lstStyle/>
                    <a:p>
                      <a:pPr algn="ctr"/>
                      <a:r>
                        <a:rPr lang="en-US" dirty="0"/>
                        <a:t>4</a:t>
                      </a:r>
                      <a:endParaRPr lang="en-IN" dirty="0"/>
                    </a:p>
                  </a:txBody>
                  <a:tcPr/>
                </a:tc>
                <a:tc>
                  <a:txBody>
                    <a:bodyPr/>
                    <a:lstStyle/>
                    <a:p>
                      <a:pPr algn="ctr"/>
                      <a:r>
                        <a:rPr lang="en-US" dirty="0"/>
                        <a:t>10</a:t>
                      </a:r>
                      <a:endParaRPr lang="en-IN" dirty="0"/>
                    </a:p>
                  </a:txBody>
                  <a:tcPr>
                    <a:solidFill>
                      <a:schemeClr val="accent6">
                        <a:lumMod val="40000"/>
                        <a:lumOff val="60000"/>
                      </a:schemeClr>
                    </a:solidFill>
                  </a:tcPr>
                </a:tc>
                <a:tc>
                  <a:txBody>
                    <a:bodyPr/>
                    <a:lstStyle/>
                    <a:p>
                      <a:pPr algn="ctr"/>
                      <a:r>
                        <a:rPr lang="en-US" dirty="0"/>
                        <a:t>20</a:t>
                      </a:r>
                      <a:endParaRPr lang="en-IN" dirty="0"/>
                    </a:p>
                  </a:txBody>
                  <a:tcPr/>
                </a:tc>
                <a:extLst>
                  <a:ext uri="{0D108BD9-81ED-4DB2-BD59-A6C34878D82A}">
                    <a16:rowId xmlns:a16="http://schemas.microsoft.com/office/drawing/2014/main" val="2164270684"/>
                  </a:ext>
                </a:extLst>
              </a:tr>
            </a:tbl>
          </a:graphicData>
        </a:graphic>
      </p:graphicFrame>
      <p:graphicFrame>
        <p:nvGraphicFramePr>
          <p:cNvPr id="10" name="Table 9">
            <a:extLst>
              <a:ext uri="{FF2B5EF4-FFF2-40B4-BE49-F238E27FC236}">
                <a16:creationId xmlns:a16="http://schemas.microsoft.com/office/drawing/2014/main" id="{C1BE6061-9D86-916A-A247-DE3648F8A205}"/>
              </a:ext>
            </a:extLst>
          </p:cNvPr>
          <p:cNvGraphicFramePr>
            <a:graphicFrameLocks noGrp="1"/>
          </p:cNvGraphicFramePr>
          <p:nvPr/>
        </p:nvGraphicFramePr>
        <p:xfrm>
          <a:off x="6861770" y="3948240"/>
          <a:ext cx="2853804" cy="365760"/>
        </p:xfrm>
        <a:graphic>
          <a:graphicData uri="http://schemas.openxmlformats.org/drawingml/2006/table">
            <a:tbl>
              <a:tblPr firstRow="1" bandRow="1">
                <a:tableStyleId>{ED083AE6-46FA-4A59-8FB0-9F97EB10719F}</a:tableStyleId>
              </a:tblPr>
              <a:tblGrid>
                <a:gridCol w="1426902">
                  <a:extLst>
                    <a:ext uri="{9D8B030D-6E8A-4147-A177-3AD203B41FA5}">
                      <a16:colId xmlns:a16="http://schemas.microsoft.com/office/drawing/2014/main" val="1787610018"/>
                    </a:ext>
                  </a:extLst>
                </a:gridCol>
                <a:gridCol w="1426902">
                  <a:extLst>
                    <a:ext uri="{9D8B030D-6E8A-4147-A177-3AD203B41FA5}">
                      <a16:colId xmlns:a16="http://schemas.microsoft.com/office/drawing/2014/main" val="1453153731"/>
                    </a:ext>
                  </a:extLst>
                </a:gridCol>
              </a:tblGrid>
              <a:tr h="0">
                <a:tc>
                  <a:txBody>
                    <a:bodyPr/>
                    <a:lstStyle/>
                    <a:p>
                      <a:pPr algn="ctr"/>
                      <a:r>
                        <a:rPr lang="en-US" dirty="0"/>
                        <a:t>10</a:t>
                      </a:r>
                      <a:endParaRPr lang="en-IN" dirty="0"/>
                    </a:p>
                  </a:txBody>
                  <a:tcPr>
                    <a:solidFill>
                      <a:schemeClr val="accent6">
                        <a:lumMod val="40000"/>
                        <a:lumOff val="60000"/>
                      </a:schemeClr>
                    </a:solidFill>
                  </a:tcPr>
                </a:tc>
                <a:tc>
                  <a:txBody>
                    <a:bodyPr/>
                    <a:lstStyle/>
                    <a:p>
                      <a:pPr algn="ctr"/>
                      <a:r>
                        <a:rPr lang="en-US" dirty="0"/>
                        <a:t>20</a:t>
                      </a:r>
                      <a:endParaRPr lang="en-IN" dirty="0"/>
                    </a:p>
                  </a:txBody>
                  <a:tcPr/>
                </a:tc>
                <a:extLst>
                  <a:ext uri="{0D108BD9-81ED-4DB2-BD59-A6C34878D82A}">
                    <a16:rowId xmlns:a16="http://schemas.microsoft.com/office/drawing/2014/main" val="2164270684"/>
                  </a:ext>
                </a:extLst>
              </a:tr>
            </a:tbl>
          </a:graphicData>
        </a:graphic>
      </p:graphicFrame>
      <p:graphicFrame>
        <p:nvGraphicFramePr>
          <p:cNvPr id="11" name="Table 10">
            <a:extLst>
              <a:ext uri="{FF2B5EF4-FFF2-40B4-BE49-F238E27FC236}">
                <a16:creationId xmlns:a16="http://schemas.microsoft.com/office/drawing/2014/main" id="{E2685735-0544-5EBB-41C5-3A4B02E243AB}"/>
              </a:ext>
            </a:extLst>
          </p:cNvPr>
          <p:cNvGraphicFramePr>
            <a:graphicFrameLocks noGrp="1"/>
          </p:cNvGraphicFramePr>
          <p:nvPr/>
        </p:nvGraphicFramePr>
        <p:xfrm>
          <a:off x="2191466" y="3991038"/>
          <a:ext cx="2771144" cy="365760"/>
        </p:xfrm>
        <a:graphic>
          <a:graphicData uri="http://schemas.openxmlformats.org/drawingml/2006/table">
            <a:tbl>
              <a:tblPr firstRow="1" bandRow="1">
                <a:tableStyleId>{5DA37D80-6434-44D0-A028-1B22A696006F}</a:tableStyleId>
              </a:tblPr>
              <a:tblGrid>
                <a:gridCol w="1385572">
                  <a:extLst>
                    <a:ext uri="{9D8B030D-6E8A-4147-A177-3AD203B41FA5}">
                      <a16:colId xmlns:a16="http://schemas.microsoft.com/office/drawing/2014/main" val="1042581215"/>
                    </a:ext>
                  </a:extLst>
                </a:gridCol>
                <a:gridCol w="1385572">
                  <a:extLst>
                    <a:ext uri="{9D8B030D-6E8A-4147-A177-3AD203B41FA5}">
                      <a16:colId xmlns:a16="http://schemas.microsoft.com/office/drawing/2014/main" val="1055456683"/>
                    </a:ext>
                  </a:extLst>
                </a:gridCol>
              </a:tblGrid>
              <a:tr h="215392">
                <a:tc>
                  <a:txBody>
                    <a:bodyPr/>
                    <a:lstStyle/>
                    <a:p>
                      <a:pPr algn="ctr"/>
                      <a:r>
                        <a:rPr lang="en-US" dirty="0"/>
                        <a:t>2</a:t>
                      </a:r>
                      <a:endParaRPr lang="en-IN" dirty="0"/>
                    </a:p>
                  </a:txBody>
                  <a:tcPr/>
                </a:tc>
                <a:tc>
                  <a:txBody>
                    <a:bodyPr/>
                    <a:lstStyle/>
                    <a:p>
                      <a:pPr algn="ctr"/>
                      <a:r>
                        <a:rPr lang="en-US" dirty="0"/>
                        <a:t>3</a:t>
                      </a:r>
                      <a:endParaRPr lang="en-IN" dirty="0"/>
                    </a:p>
                  </a:txBody>
                  <a:tcPr/>
                </a:tc>
                <a:extLst>
                  <a:ext uri="{0D108BD9-81ED-4DB2-BD59-A6C34878D82A}">
                    <a16:rowId xmlns:a16="http://schemas.microsoft.com/office/drawing/2014/main" val="2164270684"/>
                  </a:ext>
                </a:extLst>
              </a:tr>
            </a:tbl>
          </a:graphicData>
        </a:graphic>
      </p:graphicFrame>
      <p:sp>
        <p:nvSpPr>
          <p:cNvPr id="21" name="TextBox 20">
            <a:extLst>
              <a:ext uri="{FF2B5EF4-FFF2-40B4-BE49-F238E27FC236}">
                <a16:creationId xmlns:a16="http://schemas.microsoft.com/office/drawing/2014/main" id="{36223BFD-04AA-CB96-7C99-9BC52601CADA}"/>
              </a:ext>
            </a:extLst>
          </p:cNvPr>
          <p:cNvSpPr txBox="1"/>
          <p:nvPr/>
        </p:nvSpPr>
        <p:spPr>
          <a:xfrm>
            <a:off x="2576282" y="1679472"/>
            <a:ext cx="88365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left = 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2F8CE70A-EBAB-3BCE-9459-D832E09719A2}"/>
              </a:ext>
            </a:extLst>
          </p:cNvPr>
          <p:cNvSpPr txBox="1"/>
          <p:nvPr/>
        </p:nvSpPr>
        <p:spPr>
          <a:xfrm>
            <a:off x="8276291" y="1625941"/>
            <a:ext cx="276197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Right = </a:t>
            </a:r>
            <a:r>
              <a:rPr kumimoji="0" lang="en-IN" sz="1800" b="0" i="0" u="none" strike="noStrike" kern="1200" cap="none" spc="0" normalizeH="0" baseline="0" noProof="0" dirty="0" err="1">
                <a:ln>
                  <a:noFill/>
                </a:ln>
                <a:solidFill>
                  <a:prstClr val="black"/>
                </a:solidFill>
                <a:effectLst/>
                <a:uLnTx/>
                <a:uFillTx/>
                <a:latin typeface="Calibri" panose="020F0502020204030204"/>
                <a:ea typeface="+mn-ea"/>
                <a:cs typeface="+mn-cs"/>
              </a:rPr>
              <a:t>array.length</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- 1 = 4</a:t>
            </a:r>
          </a:p>
        </p:txBody>
      </p:sp>
      <p:sp>
        <p:nvSpPr>
          <p:cNvPr id="27" name="TextBox 26">
            <a:extLst>
              <a:ext uri="{FF2B5EF4-FFF2-40B4-BE49-F238E27FC236}">
                <a16:creationId xmlns:a16="http://schemas.microsoft.com/office/drawing/2014/main" id="{7EAEC85E-27E7-E1F1-B0EA-49BD4A2D43C7}"/>
              </a:ext>
            </a:extLst>
          </p:cNvPr>
          <p:cNvSpPr txBox="1"/>
          <p:nvPr/>
        </p:nvSpPr>
        <p:spPr>
          <a:xfrm>
            <a:off x="4807224" y="1938330"/>
            <a:ext cx="27096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mid = left + (right - left) / 2</a:t>
            </a:r>
          </a:p>
        </p:txBody>
      </p:sp>
      <p:pic>
        <p:nvPicPr>
          <p:cNvPr id="39" name="Graphic 38" descr="Checkmark with solid fill">
            <a:extLst>
              <a:ext uri="{FF2B5EF4-FFF2-40B4-BE49-F238E27FC236}">
                <a16:creationId xmlns:a16="http://schemas.microsoft.com/office/drawing/2014/main" id="{ED76C5F0-49AF-E4AC-54A4-970215A2D7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63816" y="3223206"/>
            <a:ext cx="430631" cy="430631"/>
          </a:xfrm>
          <a:prstGeom prst="rect">
            <a:avLst/>
          </a:prstGeom>
        </p:spPr>
      </p:pic>
      <p:pic>
        <p:nvPicPr>
          <p:cNvPr id="41" name="Graphic 40" descr="Close with solid fill">
            <a:extLst>
              <a:ext uri="{FF2B5EF4-FFF2-40B4-BE49-F238E27FC236}">
                <a16:creationId xmlns:a16="http://schemas.microsoft.com/office/drawing/2014/main" id="{688B3F34-ED90-BAEC-9F55-5BAE2C0E74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79115" y="3191629"/>
            <a:ext cx="430783" cy="430783"/>
          </a:xfrm>
          <a:prstGeom prst="rect">
            <a:avLst/>
          </a:prstGeom>
        </p:spPr>
      </p:pic>
      <p:sp>
        <p:nvSpPr>
          <p:cNvPr id="66" name="TextBox 65">
            <a:extLst>
              <a:ext uri="{FF2B5EF4-FFF2-40B4-BE49-F238E27FC236}">
                <a16:creationId xmlns:a16="http://schemas.microsoft.com/office/drawing/2014/main" id="{343169EF-D345-FA81-5CDD-7782CBD316A9}"/>
              </a:ext>
            </a:extLst>
          </p:cNvPr>
          <p:cNvSpPr txBox="1"/>
          <p:nvPr/>
        </p:nvSpPr>
        <p:spPr>
          <a:xfrm>
            <a:off x="7213968" y="3229924"/>
            <a:ext cx="2110184" cy="369332"/>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array[mid] &lt; target</a:t>
            </a:r>
          </a:p>
        </p:txBody>
      </p:sp>
      <p:sp>
        <p:nvSpPr>
          <p:cNvPr id="68" name="TextBox 67">
            <a:extLst>
              <a:ext uri="{FF2B5EF4-FFF2-40B4-BE49-F238E27FC236}">
                <a16:creationId xmlns:a16="http://schemas.microsoft.com/office/drawing/2014/main" id="{3EFDA990-8D63-471E-0E69-FA9C5EF2A600}"/>
              </a:ext>
            </a:extLst>
          </p:cNvPr>
          <p:cNvSpPr txBox="1"/>
          <p:nvPr/>
        </p:nvSpPr>
        <p:spPr>
          <a:xfrm>
            <a:off x="1153735" y="1119612"/>
            <a:ext cx="88365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prstClr val="black"/>
                </a:solidFill>
                <a:effectLst/>
                <a:uLnTx/>
                <a:uFillTx/>
                <a:latin typeface="Calibri" panose="020F0502020204030204"/>
                <a:ea typeface="+mn-ea"/>
                <a:cs typeface="+mn-cs"/>
              </a:rPr>
              <a:t>sortedarray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TextBox 71">
            <a:extLst>
              <a:ext uri="{FF2B5EF4-FFF2-40B4-BE49-F238E27FC236}">
                <a16:creationId xmlns:a16="http://schemas.microsoft.com/office/drawing/2014/main" id="{58B94671-8898-04AD-DA59-E56400D2ED73}"/>
              </a:ext>
            </a:extLst>
          </p:cNvPr>
          <p:cNvSpPr txBox="1"/>
          <p:nvPr/>
        </p:nvSpPr>
        <p:spPr>
          <a:xfrm>
            <a:off x="6441726" y="4326743"/>
            <a:ext cx="212002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left = mid(2) + 1 = 3</a:t>
            </a:r>
          </a:p>
        </p:txBody>
      </p:sp>
      <p:sp>
        <p:nvSpPr>
          <p:cNvPr id="73" name="TextBox 72">
            <a:extLst>
              <a:ext uri="{FF2B5EF4-FFF2-40B4-BE49-F238E27FC236}">
                <a16:creationId xmlns:a16="http://schemas.microsoft.com/office/drawing/2014/main" id="{E68F1963-1D19-DFAE-6B0F-4EBC7A0233B3}"/>
              </a:ext>
            </a:extLst>
          </p:cNvPr>
          <p:cNvSpPr txBox="1"/>
          <p:nvPr/>
        </p:nvSpPr>
        <p:spPr>
          <a:xfrm>
            <a:off x="8212749" y="4344868"/>
            <a:ext cx="16111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right = 4</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35E0DE30-F277-270A-97AD-AA5D6525FCB8}"/>
              </a:ext>
            </a:extLst>
          </p:cNvPr>
          <p:cNvSpPr txBox="1"/>
          <p:nvPr/>
        </p:nvSpPr>
        <p:spPr>
          <a:xfrm>
            <a:off x="6627509" y="4684845"/>
            <a:ext cx="337064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mid = left + (right - left) / 2 = 3.5)</a:t>
            </a:r>
          </a:p>
        </p:txBody>
      </p:sp>
      <p:graphicFrame>
        <p:nvGraphicFramePr>
          <p:cNvPr id="81" name="Table 80">
            <a:extLst>
              <a:ext uri="{FF2B5EF4-FFF2-40B4-BE49-F238E27FC236}">
                <a16:creationId xmlns:a16="http://schemas.microsoft.com/office/drawing/2014/main" id="{9CA469C4-1E3B-2BD2-1ACF-93E22A1E01FA}"/>
              </a:ext>
            </a:extLst>
          </p:cNvPr>
          <p:cNvGraphicFramePr>
            <a:graphicFrameLocks noGrp="1"/>
          </p:cNvGraphicFramePr>
          <p:nvPr/>
        </p:nvGraphicFramePr>
        <p:xfrm>
          <a:off x="7215064" y="6093224"/>
          <a:ext cx="2078443" cy="370840"/>
        </p:xfrm>
        <a:graphic>
          <a:graphicData uri="http://schemas.openxmlformats.org/drawingml/2006/table">
            <a:tbl>
              <a:tblPr firstRow="1" bandRow="1">
                <a:tableStyleId>{16D9F66E-5EB9-4882-86FB-DCBF35E3C3E4}</a:tableStyleId>
              </a:tblPr>
              <a:tblGrid>
                <a:gridCol w="2078443">
                  <a:extLst>
                    <a:ext uri="{9D8B030D-6E8A-4147-A177-3AD203B41FA5}">
                      <a16:colId xmlns:a16="http://schemas.microsoft.com/office/drawing/2014/main" val="1787610018"/>
                    </a:ext>
                  </a:extLst>
                </a:gridCol>
              </a:tblGrid>
              <a:tr h="370840">
                <a:tc>
                  <a:txBody>
                    <a:bodyPr/>
                    <a:lstStyle/>
                    <a:p>
                      <a:pPr algn="ctr"/>
                      <a:r>
                        <a:rPr lang="en-US" dirty="0"/>
                        <a:t>Index(3)</a:t>
                      </a:r>
                      <a:endParaRPr lang="en-IN" dirty="0"/>
                    </a:p>
                  </a:txBody>
                  <a:tcPr>
                    <a:solidFill>
                      <a:schemeClr val="accent6">
                        <a:lumMod val="40000"/>
                        <a:lumOff val="60000"/>
                      </a:schemeClr>
                    </a:solidFill>
                  </a:tcPr>
                </a:tc>
                <a:extLst>
                  <a:ext uri="{0D108BD9-81ED-4DB2-BD59-A6C34878D82A}">
                    <a16:rowId xmlns:a16="http://schemas.microsoft.com/office/drawing/2014/main" val="2164270684"/>
                  </a:ext>
                </a:extLst>
              </a:tr>
            </a:tbl>
          </a:graphicData>
        </a:graphic>
      </p:graphicFrame>
      <p:sp>
        <p:nvSpPr>
          <p:cNvPr id="83" name="TextBox 82">
            <a:extLst>
              <a:ext uri="{FF2B5EF4-FFF2-40B4-BE49-F238E27FC236}">
                <a16:creationId xmlns:a16="http://schemas.microsoft.com/office/drawing/2014/main" id="{63CA3B1A-02B6-1A36-A299-43B190262EA4}"/>
              </a:ext>
            </a:extLst>
          </p:cNvPr>
          <p:cNvSpPr txBox="1"/>
          <p:nvPr/>
        </p:nvSpPr>
        <p:spPr>
          <a:xfrm>
            <a:off x="4561373" y="2651338"/>
            <a:ext cx="2749024" cy="369332"/>
          </a:xfrm>
          <a:prstGeom prst="rect">
            <a:avLst/>
          </a:prstGeom>
          <a:solidFill>
            <a:schemeClr val="accent2">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sngStrike" kern="1200" cap="none" spc="0" normalizeH="0" baseline="0" noProof="0" dirty="0">
                <a:ln>
                  <a:noFill/>
                </a:ln>
                <a:solidFill>
                  <a:prstClr val="black"/>
                </a:solidFill>
                <a:effectLst/>
                <a:uLnTx/>
                <a:uFillTx/>
                <a:latin typeface="Calibri" panose="020F0502020204030204"/>
                <a:ea typeface="+mn-ea"/>
                <a:cs typeface="+mn-cs"/>
              </a:rPr>
              <a:t>array[mid](4) == target(10)</a:t>
            </a:r>
          </a:p>
        </p:txBody>
      </p:sp>
      <p:pic>
        <p:nvPicPr>
          <p:cNvPr id="5" name="Picture 4">
            <a:extLst>
              <a:ext uri="{FF2B5EF4-FFF2-40B4-BE49-F238E27FC236}">
                <a16:creationId xmlns:a16="http://schemas.microsoft.com/office/drawing/2014/main" id="{72AA2427-F32B-C058-5379-B55B3377DA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7838" y="287453"/>
            <a:ext cx="914784" cy="363946"/>
          </a:xfrm>
          <a:prstGeom prst="rect">
            <a:avLst/>
          </a:prstGeom>
        </p:spPr>
      </p:pic>
      <p:sp>
        <p:nvSpPr>
          <p:cNvPr id="12" name="Arrow: Down 11">
            <a:extLst>
              <a:ext uri="{FF2B5EF4-FFF2-40B4-BE49-F238E27FC236}">
                <a16:creationId xmlns:a16="http://schemas.microsoft.com/office/drawing/2014/main" id="{37573F4D-79E5-5154-26A4-EC5F44B4B7B4}"/>
              </a:ext>
            </a:extLst>
          </p:cNvPr>
          <p:cNvSpPr/>
          <p:nvPr/>
        </p:nvSpPr>
        <p:spPr>
          <a:xfrm>
            <a:off x="8054066" y="5058913"/>
            <a:ext cx="397904" cy="269181"/>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4166A30A-DC55-C349-7CEE-5A8430787E92}"/>
              </a:ext>
            </a:extLst>
          </p:cNvPr>
          <p:cNvSpPr txBox="1"/>
          <p:nvPr/>
        </p:nvSpPr>
        <p:spPr>
          <a:xfrm>
            <a:off x="1153735" y="3984009"/>
            <a:ext cx="103773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left array</a:t>
            </a:r>
          </a:p>
        </p:txBody>
      </p:sp>
      <p:sp>
        <p:nvSpPr>
          <p:cNvPr id="16" name="TextBox 15">
            <a:extLst>
              <a:ext uri="{FF2B5EF4-FFF2-40B4-BE49-F238E27FC236}">
                <a16:creationId xmlns:a16="http://schemas.microsoft.com/office/drawing/2014/main" id="{9C805E99-F592-E7EB-060F-006B33EA9B44}"/>
              </a:ext>
            </a:extLst>
          </p:cNvPr>
          <p:cNvSpPr txBox="1"/>
          <p:nvPr/>
        </p:nvSpPr>
        <p:spPr>
          <a:xfrm>
            <a:off x="5710098" y="3985366"/>
            <a:ext cx="118982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right array</a:t>
            </a:r>
          </a:p>
        </p:txBody>
      </p:sp>
      <p:sp>
        <p:nvSpPr>
          <p:cNvPr id="19" name="TextBox 18">
            <a:extLst>
              <a:ext uri="{FF2B5EF4-FFF2-40B4-BE49-F238E27FC236}">
                <a16:creationId xmlns:a16="http://schemas.microsoft.com/office/drawing/2014/main" id="{ADCA029B-7152-0C90-C578-B22C41AEA574}"/>
              </a:ext>
            </a:extLst>
          </p:cNvPr>
          <p:cNvSpPr txBox="1"/>
          <p:nvPr/>
        </p:nvSpPr>
        <p:spPr>
          <a:xfrm>
            <a:off x="2480222" y="3222354"/>
            <a:ext cx="2110184" cy="369332"/>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array[mid] &gt; target</a:t>
            </a:r>
          </a:p>
        </p:txBody>
      </p:sp>
      <p:sp>
        <p:nvSpPr>
          <p:cNvPr id="20" name="TextBox 19">
            <a:extLst>
              <a:ext uri="{FF2B5EF4-FFF2-40B4-BE49-F238E27FC236}">
                <a16:creationId xmlns:a16="http://schemas.microsoft.com/office/drawing/2014/main" id="{B6D1EA43-7958-504B-9D2C-BD87136DB133}"/>
              </a:ext>
            </a:extLst>
          </p:cNvPr>
          <p:cNvSpPr txBox="1"/>
          <p:nvPr/>
        </p:nvSpPr>
        <p:spPr>
          <a:xfrm>
            <a:off x="7208313" y="1612156"/>
            <a:ext cx="75438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
                <a:srgbClr val="FFC000"/>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target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row: Down 12">
            <a:extLst>
              <a:ext uri="{FF2B5EF4-FFF2-40B4-BE49-F238E27FC236}">
                <a16:creationId xmlns:a16="http://schemas.microsoft.com/office/drawing/2014/main" id="{C8F0CAD6-1BED-8DCF-F36F-457FA16F5EE9}"/>
              </a:ext>
            </a:extLst>
          </p:cNvPr>
          <p:cNvSpPr/>
          <p:nvPr/>
        </p:nvSpPr>
        <p:spPr>
          <a:xfrm>
            <a:off x="5833578" y="2316628"/>
            <a:ext cx="319392" cy="297525"/>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369C09D8-A23D-64AC-D96D-627F62D40A22}"/>
              </a:ext>
            </a:extLst>
          </p:cNvPr>
          <p:cNvSpPr txBox="1"/>
          <p:nvPr/>
        </p:nvSpPr>
        <p:spPr>
          <a:xfrm>
            <a:off x="6734991" y="5378051"/>
            <a:ext cx="2996623" cy="369332"/>
          </a:xfrm>
          <a:prstGeom prst="rect">
            <a:avLst/>
          </a:prstGeom>
          <a:solidFill>
            <a:schemeClr val="accent2">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array[mid](10) == target(10)</a:t>
            </a:r>
          </a:p>
        </p:txBody>
      </p:sp>
      <p:sp>
        <p:nvSpPr>
          <p:cNvPr id="17" name="Arrow: Down 16">
            <a:extLst>
              <a:ext uri="{FF2B5EF4-FFF2-40B4-BE49-F238E27FC236}">
                <a16:creationId xmlns:a16="http://schemas.microsoft.com/office/drawing/2014/main" id="{0340FF97-61B5-AB74-D6B3-2CD5CECF03A3}"/>
              </a:ext>
            </a:extLst>
          </p:cNvPr>
          <p:cNvSpPr/>
          <p:nvPr/>
        </p:nvSpPr>
        <p:spPr>
          <a:xfrm>
            <a:off x="8070108" y="5785712"/>
            <a:ext cx="397904" cy="269181"/>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7AE89201-8CA5-30B8-CAED-B2001CC149F8}"/>
              </a:ext>
            </a:extLst>
          </p:cNvPr>
          <p:cNvSpPr txBox="1"/>
          <p:nvPr/>
        </p:nvSpPr>
        <p:spPr>
          <a:xfrm>
            <a:off x="6345474" y="6094732"/>
            <a:ext cx="74695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result</a:t>
            </a:r>
          </a:p>
        </p:txBody>
      </p:sp>
      <p:pic>
        <p:nvPicPr>
          <p:cNvPr id="22" name="Picture 4" descr="Best Leading IT and Language Training Academy | Topskilled">
            <a:extLst>
              <a:ext uri="{FF2B5EF4-FFF2-40B4-BE49-F238E27FC236}">
                <a16:creationId xmlns:a16="http://schemas.microsoft.com/office/drawing/2014/main" id="{33234191-1134-21AC-75C1-E0928EDAAB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96388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Q. Write a function to search an element in any array(</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Binary Search</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a:t>
            </a:r>
            <a:endParaRPr lang="en-IN" sz="2400" b="1" dirty="0">
              <a:solidFill>
                <a:schemeClr val="bg1"/>
              </a:solidFill>
            </a:endParaRPr>
          </a:p>
        </p:txBody>
      </p:sp>
      <p:sp>
        <p:nvSpPr>
          <p:cNvPr id="5" name="Rectangle 4">
            <a:extLst>
              <a:ext uri="{FF2B5EF4-FFF2-40B4-BE49-F238E27FC236}">
                <a16:creationId xmlns:a16="http://schemas.microsoft.com/office/drawing/2014/main" id="{E4A44720-51F6-E1D1-2882-89612CA69788}"/>
              </a:ext>
            </a:extLst>
          </p:cNvPr>
          <p:cNvSpPr/>
          <p:nvPr/>
        </p:nvSpPr>
        <p:spPr>
          <a:xfrm>
            <a:off x="508094" y="981056"/>
            <a:ext cx="4876706" cy="432453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class</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BinarySearch</a:t>
            </a:r>
            <a:endPar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void</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DCDCAA"/>
                </a:solidFill>
                <a:effectLst/>
                <a:uLnTx/>
                <a:uFillTx/>
                <a:latin typeface="Consolas" panose="020B0609020204030204" pitchFamily="49" charset="0"/>
                <a:ea typeface="+mn-ea"/>
                <a:cs typeface="+mn-cs"/>
              </a:rPr>
              <a:t>Main</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args</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numbers</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3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4</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10</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40</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r>
              <a:rPr kumimoji="0" lang="en-IN" sz="13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Input</a:t>
            </a:r>
            <a:endPar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target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10</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result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BinarySearchMethod</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numbers</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target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result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3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"Element not present"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else</a:t>
            </a:r>
            <a:endPar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4EC9B0"/>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Console</a:t>
            </a:r>
            <a:r>
              <a:rPr kumimoji="0" lang="en-IN" sz="13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WriteLine</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"Element found at 	index "</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result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Output: Element found at index 3</a:t>
            </a:r>
            <a:endPar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p:txBody>
      </p:sp>
      <p:sp>
        <p:nvSpPr>
          <p:cNvPr id="6" name="Rectangle 5">
            <a:extLst>
              <a:ext uri="{FF2B5EF4-FFF2-40B4-BE49-F238E27FC236}">
                <a16:creationId xmlns:a16="http://schemas.microsoft.com/office/drawing/2014/main" id="{B6F10EB6-DC09-9ED0-AF0E-6F00EB42B87F}"/>
              </a:ext>
            </a:extLst>
          </p:cNvPr>
          <p:cNvSpPr/>
          <p:nvPr/>
        </p:nvSpPr>
        <p:spPr>
          <a:xfrm>
            <a:off x="5943600" y="981056"/>
            <a:ext cx="5872480" cy="577646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static</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err="1">
                <a:ln>
                  <a:noFill/>
                </a:ln>
                <a:solidFill>
                  <a:srgbClr val="DCDCAA"/>
                </a:solidFill>
                <a:effectLst/>
                <a:uLnTx/>
                <a:uFillTx/>
                <a:latin typeface="Consolas" panose="020B0609020204030204" pitchFamily="49" charset="0"/>
                <a:ea typeface="+mn-ea"/>
                <a:cs typeface="+mn-cs"/>
              </a:rPr>
              <a:t>BinarySearchMethod</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target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left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0</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right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array</a:t>
            </a:r>
            <a:r>
              <a:rPr kumimoji="0" lang="en-IN" sz="13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Length</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3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Continue loop </a:t>
            </a:r>
            <a:r>
              <a:rPr kumimoji="0" lang="en-IN" sz="1300" b="0" i="0" u="none" strike="noStrike" kern="1200" cap="none" spc="0" normalizeH="0" baseline="0" noProof="0" dirty="0" err="1">
                <a:ln>
                  <a:noFill/>
                </a:ln>
                <a:solidFill>
                  <a:srgbClr val="7CA668"/>
                </a:solidFill>
                <a:effectLst/>
                <a:uLnTx/>
                <a:uFillTx/>
                <a:latin typeface="Consolas" panose="020B0609020204030204" pitchFamily="49" charset="0"/>
                <a:ea typeface="+mn-ea"/>
                <a:cs typeface="+mn-cs"/>
              </a:rPr>
              <a:t>unitl</a:t>
            </a:r>
            <a:r>
              <a:rPr kumimoji="0" lang="en-IN" sz="13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left is smaller than right</a:t>
            </a:r>
            <a:endPar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while</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left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right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mid</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left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right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left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Get mid index</a:t>
            </a:r>
            <a:endPar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Check if target is present at mid</a:t>
            </a:r>
            <a:endPar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mid</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target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mid</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Target found at index mid</a:t>
            </a:r>
            <a:endPar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 If target is greater, ignore the left half</a:t>
            </a:r>
            <a:b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array</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mid</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target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left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mid</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Set left as mid index + 1</a:t>
            </a:r>
            <a:endPar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else</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If target is smaller, ignore the right half</a:t>
            </a:r>
            <a:endPar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right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mid</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return</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N" sz="13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IN" sz="1300" b="0" i="0" u="none" strike="noStrike" kern="1200" cap="none" spc="0" normalizeH="0" baseline="0" noProof="0" dirty="0">
                <a:ln>
                  <a:noFill/>
                </a:ln>
                <a:solidFill>
                  <a:srgbClr val="7CA668"/>
                </a:solidFill>
                <a:effectLst/>
                <a:uLnTx/>
                <a:uFillTx/>
                <a:latin typeface="Consolas" panose="020B0609020204030204" pitchFamily="49" charset="0"/>
                <a:ea typeface="+mn-ea"/>
                <a:cs typeface="+mn-cs"/>
              </a:rPr>
              <a:t>// Target not found in array</a:t>
            </a:r>
            <a:endPar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endParaRPr kumimoji="0" lang="en-IN"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pic>
        <p:nvPicPr>
          <p:cNvPr id="7" name="Picture 6">
            <a:extLst>
              <a:ext uri="{FF2B5EF4-FFF2-40B4-BE49-F238E27FC236}">
                <a16:creationId xmlns:a16="http://schemas.microsoft.com/office/drawing/2014/main" id="{906091FF-34C8-38A1-58C0-8DB84C87FB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7838" y="287453"/>
            <a:ext cx="914784" cy="363946"/>
          </a:xfrm>
          <a:prstGeom prst="rect">
            <a:avLst/>
          </a:prstGeom>
        </p:spPr>
      </p:pic>
      <p:pic>
        <p:nvPicPr>
          <p:cNvPr id="8" name="Picture 4" descr="Best Leading IT and Language Training Academy | Topskilled">
            <a:extLst>
              <a:ext uri="{FF2B5EF4-FFF2-40B4-BE49-F238E27FC236}">
                <a16:creationId xmlns:a16="http://schemas.microsoft.com/office/drawing/2014/main" id="{11BE32A6-1AE2-99AE-254A-8F731EA41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99249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9E8F-7313-9B2F-FBB8-9105CDC94E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7E6D8E-C3BC-8EC7-2F3D-0211FFE721F7}"/>
              </a:ext>
            </a:extLst>
          </p:cNvPr>
          <p:cNvSpPr/>
          <p:nvPr/>
        </p:nvSpPr>
        <p:spPr>
          <a:xfrm>
            <a:off x="0" y="1"/>
            <a:ext cx="12192000" cy="8321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B749-C2DB-BFA3-8AAB-84D22D40AEE3}"/>
              </a:ext>
            </a:extLst>
          </p:cNvPr>
          <p:cNvSpPr>
            <a:spLocks noGrp="1"/>
          </p:cNvSpPr>
          <p:nvPr>
            <p:ph type="title"/>
          </p:nvPr>
        </p:nvSpPr>
        <p:spPr>
          <a:xfrm>
            <a:off x="355694" y="324344"/>
            <a:ext cx="10515600" cy="315912"/>
          </a:xfrm>
        </p:spPr>
        <p:txBody>
          <a:bodyPr>
            <a:noAutofit/>
          </a:bodyPr>
          <a:lstStyle/>
          <a:p>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Q. Write a function to search an element in any array(</a:t>
            </a:r>
            <a:r>
              <a:rPr kumimoji="0" lang="en-US" sz="2400" b="1" i="0" u="none" strike="noStrike" kern="1200" cap="none" spc="0" normalizeH="0" baseline="0" noProof="0" dirty="0">
                <a:ln>
                  <a:noFill/>
                </a:ln>
                <a:solidFill>
                  <a:srgbClr val="FFFF00"/>
                </a:solidFill>
                <a:effectLst/>
                <a:uLnTx/>
                <a:uFillTx/>
                <a:latin typeface="Calibri Light" panose="020F0302020204030204"/>
                <a:ea typeface="+mj-ea"/>
                <a:cs typeface="+mj-cs"/>
              </a:rPr>
              <a:t>Binary Search</a:t>
            </a:r>
            <a:r>
              <a:rPr kumimoji="0" lang="en-US" sz="2400" b="1" i="0" u="none" strike="noStrike" kern="1200" cap="none" spc="0" normalizeH="0" baseline="0" noProof="0" dirty="0">
                <a:ln>
                  <a:noFill/>
                </a:ln>
                <a:solidFill>
                  <a:prstClr val="white"/>
                </a:solidFill>
                <a:effectLst/>
                <a:uLnTx/>
                <a:uFillTx/>
                <a:latin typeface="Calibri Light" panose="020F0302020204030204"/>
                <a:ea typeface="+mj-ea"/>
                <a:cs typeface="+mj-cs"/>
              </a:rPr>
              <a:t>)?</a:t>
            </a:r>
            <a:endParaRPr lang="en-IN" sz="2400" b="1" dirty="0">
              <a:solidFill>
                <a:schemeClr val="bg1"/>
              </a:solidFill>
            </a:endParaRPr>
          </a:p>
        </p:txBody>
      </p:sp>
      <p:pic>
        <p:nvPicPr>
          <p:cNvPr id="7" name="Picture 6">
            <a:extLst>
              <a:ext uri="{FF2B5EF4-FFF2-40B4-BE49-F238E27FC236}">
                <a16:creationId xmlns:a16="http://schemas.microsoft.com/office/drawing/2014/main" id="{906091FF-34C8-38A1-58C0-8DB84C87FB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7838" y="287453"/>
            <a:ext cx="914784" cy="363946"/>
          </a:xfrm>
          <a:prstGeom prst="rect">
            <a:avLst/>
          </a:prstGeom>
        </p:spPr>
      </p:pic>
      <p:graphicFrame>
        <p:nvGraphicFramePr>
          <p:cNvPr id="10" name="Diagram 9">
            <a:extLst>
              <a:ext uri="{FF2B5EF4-FFF2-40B4-BE49-F238E27FC236}">
                <a16:creationId xmlns:a16="http://schemas.microsoft.com/office/drawing/2014/main" id="{85E338A9-B168-547F-17B0-CA7C83B91AE4}"/>
              </a:ext>
            </a:extLst>
          </p:cNvPr>
          <p:cNvGraphicFramePr/>
          <p:nvPr/>
        </p:nvGraphicFramePr>
        <p:xfrm>
          <a:off x="355694" y="1893795"/>
          <a:ext cx="6455037" cy="33684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FF7D2F93-0A63-24FA-6593-490F852ED337}"/>
              </a:ext>
            </a:extLst>
          </p:cNvPr>
          <p:cNvSpPr txBox="1"/>
          <p:nvPr/>
        </p:nvSpPr>
        <p:spPr>
          <a:xfrm>
            <a:off x="355694" y="1194147"/>
            <a:ext cx="610402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Binary search steps: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Best Leading IT and Language Training Academy | Topskilled">
            <a:extLst>
              <a:ext uri="{FF2B5EF4-FFF2-40B4-BE49-F238E27FC236}">
                <a16:creationId xmlns:a16="http://schemas.microsoft.com/office/drawing/2014/main" id="{9CDF78F9-FFD7-BCF5-92DD-F90AFA28D5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34653" y="100482"/>
            <a:ext cx="603305" cy="66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3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graphicEl>
                                              <a:dgm id="{59F415F8-54A0-4906-93CB-FBDA89683E49}"/>
                                            </p:graphicEl>
                                          </p:spTgt>
                                        </p:tgtEl>
                                        <p:attrNameLst>
                                          <p:attrName>style.visibility</p:attrName>
                                        </p:attrNameLst>
                                      </p:cBhvr>
                                      <p:to>
                                        <p:strVal val="visible"/>
                                      </p:to>
                                    </p:set>
                                    <p:anim calcmode="lin" valueType="num">
                                      <p:cBhvr>
                                        <p:cTn id="14" dur="500" fill="hold"/>
                                        <p:tgtEl>
                                          <p:spTgt spid="10">
                                            <p:graphicEl>
                                              <a:dgm id="{59F415F8-54A0-4906-93CB-FBDA89683E49}"/>
                                            </p:graphicEl>
                                          </p:spTgt>
                                        </p:tgtEl>
                                        <p:attrNameLst>
                                          <p:attrName>ppt_w</p:attrName>
                                        </p:attrNameLst>
                                      </p:cBhvr>
                                      <p:tavLst>
                                        <p:tav tm="0">
                                          <p:val>
                                            <p:fltVal val="0"/>
                                          </p:val>
                                        </p:tav>
                                        <p:tav tm="100000">
                                          <p:val>
                                            <p:strVal val="#ppt_w"/>
                                          </p:val>
                                        </p:tav>
                                      </p:tavLst>
                                    </p:anim>
                                    <p:anim calcmode="lin" valueType="num">
                                      <p:cBhvr>
                                        <p:cTn id="15" dur="500" fill="hold"/>
                                        <p:tgtEl>
                                          <p:spTgt spid="10">
                                            <p:graphicEl>
                                              <a:dgm id="{59F415F8-54A0-4906-93CB-FBDA89683E49}"/>
                                            </p:graphicEl>
                                          </p:spTgt>
                                        </p:tgtEl>
                                        <p:attrNameLst>
                                          <p:attrName>ppt_h</p:attrName>
                                        </p:attrNameLst>
                                      </p:cBhvr>
                                      <p:tavLst>
                                        <p:tav tm="0">
                                          <p:val>
                                            <p:fltVal val="0"/>
                                          </p:val>
                                        </p:tav>
                                        <p:tav tm="100000">
                                          <p:val>
                                            <p:strVal val="#ppt_h"/>
                                          </p:val>
                                        </p:tav>
                                      </p:tavLst>
                                    </p:anim>
                                    <p:animEffect transition="in" filter="fade">
                                      <p:cBhvr>
                                        <p:cTn id="16" dur="500"/>
                                        <p:tgtEl>
                                          <p:spTgt spid="10">
                                            <p:graphicEl>
                                              <a:dgm id="{59F415F8-54A0-4906-93CB-FBDA89683E49}"/>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
                                            <p:graphicEl>
                                              <a:dgm id="{3D6B6055-FC23-4561-B90E-B581667E6C7A}"/>
                                            </p:graphicEl>
                                          </p:spTgt>
                                        </p:tgtEl>
                                        <p:attrNameLst>
                                          <p:attrName>style.visibility</p:attrName>
                                        </p:attrNameLst>
                                      </p:cBhvr>
                                      <p:to>
                                        <p:strVal val="visible"/>
                                      </p:to>
                                    </p:set>
                                    <p:anim calcmode="lin" valueType="num">
                                      <p:cBhvr>
                                        <p:cTn id="19" dur="500" fill="hold"/>
                                        <p:tgtEl>
                                          <p:spTgt spid="10">
                                            <p:graphicEl>
                                              <a:dgm id="{3D6B6055-FC23-4561-B90E-B581667E6C7A}"/>
                                            </p:graphicEl>
                                          </p:spTgt>
                                        </p:tgtEl>
                                        <p:attrNameLst>
                                          <p:attrName>ppt_w</p:attrName>
                                        </p:attrNameLst>
                                      </p:cBhvr>
                                      <p:tavLst>
                                        <p:tav tm="0">
                                          <p:val>
                                            <p:fltVal val="0"/>
                                          </p:val>
                                        </p:tav>
                                        <p:tav tm="100000">
                                          <p:val>
                                            <p:strVal val="#ppt_w"/>
                                          </p:val>
                                        </p:tav>
                                      </p:tavLst>
                                    </p:anim>
                                    <p:anim calcmode="lin" valueType="num">
                                      <p:cBhvr>
                                        <p:cTn id="20" dur="500" fill="hold"/>
                                        <p:tgtEl>
                                          <p:spTgt spid="10">
                                            <p:graphicEl>
                                              <a:dgm id="{3D6B6055-FC23-4561-B90E-B581667E6C7A}"/>
                                            </p:graphicEl>
                                          </p:spTgt>
                                        </p:tgtEl>
                                        <p:attrNameLst>
                                          <p:attrName>ppt_h</p:attrName>
                                        </p:attrNameLst>
                                      </p:cBhvr>
                                      <p:tavLst>
                                        <p:tav tm="0">
                                          <p:val>
                                            <p:fltVal val="0"/>
                                          </p:val>
                                        </p:tav>
                                        <p:tav tm="100000">
                                          <p:val>
                                            <p:strVal val="#ppt_h"/>
                                          </p:val>
                                        </p:tav>
                                      </p:tavLst>
                                    </p:anim>
                                    <p:animEffect transition="in" filter="fade">
                                      <p:cBhvr>
                                        <p:cTn id="21" dur="500"/>
                                        <p:tgtEl>
                                          <p:spTgt spid="10">
                                            <p:graphicEl>
                                              <a:dgm id="{3D6B6055-FC23-4561-B90E-B581667E6C7A}"/>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0">
                                            <p:graphicEl>
                                              <a:dgm id="{A8078BC5-AF9C-43F8-BBD4-6814CC81791B}"/>
                                            </p:graphicEl>
                                          </p:spTgt>
                                        </p:tgtEl>
                                        <p:attrNameLst>
                                          <p:attrName>style.visibility</p:attrName>
                                        </p:attrNameLst>
                                      </p:cBhvr>
                                      <p:to>
                                        <p:strVal val="visible"/>
                                      </p:to>
                                    </p:set>
                                    <p:anim calcmode="lin" valueType="num">
                                      <p:cBhvr>
                                        <p:cTn id="26" dur="500" fill="hold"/>
                                        <p:tgtEl>
                                          <p:spTgt spid="10">
                                            <p:graphicEl>
                                              <a:dgm id="{A8078BC5-AF9C-43F8-BBD4-6814CC81791B}"/>
                                            </p:graphicEl>
                                          </p:spTgt>
                                        </p:tgtEl>
                                        <p:attrNameLst>
                                          <p:attrName>ppt_w</p:attrName>
                                        </p:attrNameLst>
                                      </p:cBhvr>
                                      <p:tavLst>
                                        <p:tav tm="0">
                                          <p:val>
                                            <p:fltVal val="0"/>
                                          </p:val>
                                        </p:tav>
                                        <p:tav tm="100000">
                                          <p:val>
                                            <p:strVal val="#ppt_w"/>
                                          </p:val>
                                        </p:tav>
                                      </p:tavLst>
                                    </p:anim>
                                    <p:anim calcmode="lin" valueType="num">
                                      <p:cBhvr>
                                        <p:cTn id="27" dur="500" fill="hold"/>
                                        <p:tgtEl>
                                          <p:spTgt spid="10">
                                            <p:graphicEl>
                                              <a:dgm id="{A8078BC5-AF9C-43F8-BBD4-6814CC81791B}"/>
                                            </p:graphicEl>
                                          </p:spTgt>
                                        </p:tgtEl>
                                        <p:attrNameLst>
                                          <p:attrName>ppt_h</p:attrName>
                                        </p:attrNameLst>
                                      </p:cBhvr>
                                      <p:tavLst>
                                        <p:tav tm="0">
                                          <p:val>
                                            <p:fltVal val="0"/>
                                          </p:val>
                                        </p:tav>
                                        <p:tav tm="100000">
                                          <p:val>
                                            <p:strVal val="#ppt_h"/>
                                          </p:val>
                                        </p:tav>
                                      </p:tavLst>
                                    </p:anim>
                                    <p:animEffect transition="in" filter="fade">
                                      <p:cBhvr>
                                        <p:cTn id="28" dur="500"/>
                                        <p:tgtEl>
                                          <p:spTgt spid="10">
                                            <p:graphicEl>
                                              <a:dgm id="{A8078BC5-AF9C-43F8-BBD4-6814CC81791B}"/>
                                            </p:graphic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0">
                                            <p:graphicEl>
                                              <a:dgm id="{73E9A525-E76A-47CA-97F7-5C8519E7B492}"/>
                                            </p:graphicEl>
                                          </p:spTgt>
                                        </p:tgtEl>
                                        <p:attrNameLst>
                                          <p:attrName>style.visibility</p:attrName>
                                        </p:attrNameLst>
                                      </p:cBhvr>
                                      <p:to>
                                        <p:strVal val="visible"/>
                                      </p:to>
                                    </p:set>
                                    <p:anim calcmode="lin" valueType="num">
                                      <p:cBhvr>
                                        <p:cTn id="31" dur="500" fill="hold"/>
                                        <p:tgtEl>
                                          <p:spTgt spid="10">
                                            <p:graphicEl>
                                              <a:dgm id="{73E9A525-E76A-47CA-97F7-5C8519E7B492}"/>
                                            </p:graphicEl>
                                          </p:spTgt>
                                        </p:tgtEl>
                                        <p:attrNameLst>
                                          <p:attrName>ppt_w</p:attrName>
                                        </p:attrNameLst>
                                      </p:cBhvr>
                                      <p:tavLst>
                                        <p:tav tm="0">
                                          <p:val>
                                            <p:fltVal val="0"/>
                                          </p:val>
                                        </p:tav>
                                        <p:tav tm="100000">
                                          <p:val>
                                            <p:strVal val="#ppt_w"/>
                                          </p:val>
                                        </p:tav>
                                      </p:tavLst>
                                    </p:anim>
                                    <p:anim calcmode="lin" valueType="num">
                                      <p:cBhvr>
                                        <p:cTn id="32" dur="500" fill="hold"/>
                                        <p:tgtEl>
                                          <p:spTgt spid="10">
                                            <p:graphicEl>
                                              <a:dgm id="{73E9A525-E76A-47CA-97F7-5C8519E7B492}"/>
                                            </p:graphicEl>
                                          </p:spTgt>
                                        </p:tgtEl>
                                        <p:attrNameLst>
                                          <p:attrName>ppt_h</p:attrName>
                                        </p:attrNameLst>
                                      </p:cBhvr>
                                      <p:tavLst>
                                        <p:tav tm="0">
                                          <p:val>
                                            <p:fltVal val="0"/>
                                          </p:val>
                                        </p:tav>
                                        <p:tav tm="100000">
                                          <p:val>
                                            <p:strVal val="#ppt_h"/>
                                          </p:val>
                                        </p:tav>
                                      </p:tavLst>
                                    </p:anim>
                                    <p:animEffect transition="in" filter="fade">
                                      <p:cBhvr>
                                        <p:cTn id="33" dur="500"/>
                                        <p:tgtEl>
                                          <p:spTgt spid="10">
                                            <p:graphicEl>
                                              <a:dgm id="{73E9A525-E76A-47CA-97F7-5C8519E7B492}"/>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0">
                                            <p:graphicEl>
                                              <a:dgm id="{4512DA8D-8D1D-43B6-8296-E2B84C739CE4}"/>
                                            </p:graphicEl>
                                          </p:spTgt>
                                        </p:tgtEl>
                                        <p:attrNameLst>
                                          <p:attrName>style.visibility</p:attrName>
                                        </p:attrNameLst>
                                      </p:cBhvr>
                                      <p:to>
                                        <p:strVal val="visible"/>
                                      </p:to>
                                    </p:set>
                                    <p:anim calcmode="lin" valueType="num">
                                      <p:cBhvr>
                                        <p:cTn id="38" dur="500" fill="hold"/>
                                        <p:tgtEl>
                                          <p:spTgt spid="10">
                                            <p:graphicEl>
                                              <a:dgm id="{4512DA8D-8D1D-43B6-8296-E2B84C739CE4}"/>
                                            </p:graphicEl>
                                          </p:spTgt>
                                        </p:tgtEl>
                                        <p:attrNameLst>
                                          <p:attrName>ppt_w</p:attrName>
                                        </p:attrNameLst>
                                      </p:cBhvr>
                                      <p:tavLst>
                                        <p:tav tm="0">
                                          <p:val>
                                            <p:fltVal val="0"/>
                                          </p:val>
                                        </p:tav>
                                        <p:tav tm="100000">
                                          <p:val>
                                            <p:strVal val="#ppt_w"/>
                                          </p:val>
                                        </p:tav>
                                      </p:tavLst>
                                    </p:anim>
                                    <p:anim calcmode="lin" valueType="num">
                                      <p:cBhvr>
                                        <p:cTn id="39" dur="500" fill="hold"/>
                                        <p:tgtEl>
                                          <p:spTgt spid="10">
                                            <p:graphicEl>
                                              <a:dgm id="{4512DA8D-8D1D-43B6-8296-E2B84C739CE4}"/>
                                            </p:graphicEl>
                                          </p:spTgt>
                                        </p:tgtEl>
                                        <p:attrNameLst>
                                          <p:attrName>ppt_h</p:attrName>
                                        </p:attrNameLst>
                                      </p:cBhvr>
                                      <p:tavLst>
                                        <p:tav tm="0">
                                          <p:val>
                                            <p:fltVal val="0"/>
                                          </p:val>
                                        </p:tav>
                                        <p:tav tm="100000">
                                          <p:val>
                                            <p:strVal val="#ppt_h"/>
                                          </p:val>
                                        </p:tav>
                                      </p:tavLst>
                                    </p:anim>
                                    <p:animEffect transition="in" filter="fade">
                                      <p:cBhvr>
                                        <p:cTn id="40" dur="500"/>
                                        <p:tgtEl>
                                          <p:spTgt spid="10">
                                            <p:graphicEl>
                                              <a:dgm id="{4512DA8D-8D1D-43B6-8296-E2B84C739CE4}"/>
                                            </p:graphicEl>
                                          </p:spTgt>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0">
                                            <p:graphicEl>
                                              <a:dgm id="{8A6D1D42-18F7-40BC-9F40-AE8EC22B7CC5}"/>
                                            </p:graphicEl>
                                          </p:spTgt>
                                        </p:tgtEl>
                                        <p:attrNameLst>
                                          <p:attrName>style.visibility</p:attrName>
                                        </p:attrNameLst>
                                      </p:cBhvr>
                                      <p:to>
                                        <p:strVal val="visible"/>
                                      </p:to>
                                    </p:set>
                                    <p:anim calcmode="lin" valueType="num">
                                      <p:cBhvr>
                                        <p:cTn id="43" dur="500" fill="hold"/>
                                        <p:tgtEl>
                                          <p:spTgt spid="10">
                                            <p:graphicEl>
                                              <a:dgm id="{8A6D1D42-18F7-40BC-9F40-AE8EC22B7CC5}"/>
                                            </p:graphicEl>
                                          </p:spTgt>
                                        </p:tgtEl>
                                        <p:attrNameLst>
                                          <p:attrName>ppt_w</p:attrName>
                                        </p:attrNameLst>
                                      </p:cBhvr>
                                      <p:tavLst>
                                        <p:tav tm="0">
                                          <p:val>
                                            <p:fltVal val="0"/>
                                          </p:val>
                                        </p:tav>
                                        <p:tav tm="100000">
                                          <p:val>
                                            <p:strVal val="#ppt_w"/>
                                          </p:val>
                                        </p:tav>
                                      </p:tavLst>
                                    </p:anim>
                                    <p:anim calcmode="lin" valueType="num">
                                      <p:cBhvr>
                                        <p:cTn id="44" dur="500" fill="hold"/>
                                        <p:tgtEl>
                                          <p:spTgt spid="10">
                                            <p:graphicEl>
                                              <a:dgm id="{8A6D1D42-18F7-40BC-9F40-AE8EC22B7CC5}"/>
                                            </p:graphicEl>
                                          </p:spTgt>
                                        </p:tgtEl>
                                        <p:attrNameLst>
                                          <p:attrName>ppt_h</p:attrName>
                                        </p:attrNameLst>
                                      </p:cBhvr>
                                      <p:tavLst>
                                        <p:tav tm="0">
                                          <p:val>
                                            <p:fltVal val="0"/>
                                          </p:val>
                                        </p:tav>
                                        <p:tav tm="100000">
                                          <p:val>
                                            <p:strVal val="#ppt_h"/>
                                          </p:val>
                                        </p:tav>
                                      </p:tavLst>
                                    </p:anim>
                                    <p:animEffect transition="in" filter="fade">
                                      <p:cBhvr>
                                        <p:cTn id="45" dur="500"/>
                                        <p:tgtEl>
                                          <p:spTgt spid="10">
                                            <p:graphicEl>
                                              <a:dgm id="{8A6D1D42-18F7-40BC-9F40-AE8EC22B7CC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P spid="12" grpId="0"/>
    </p:bldLst>
  </p:timing>
</p:sld>
</file>

<file path=ppt/slides/slide38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descr="A close-up of a network&#10;&#10;Description automatically generated">
            <a:extLst>
              <a:ext uri="{FF2B5EF4-FFF2-40B4-BE49-F238E27FC236}">
                <a16:creationId xmlns:a16="http://schemas.microsoft.com/office/drawing/2014/main" id="{D96691D2-C06F-9DAD-D21D-BB577BAEBE37}"/>
              </a:ext>
            </a:extLst>
          </p:cNvPr>
          <p:cNvPicPr>
            <a:picLocks noChangeAspect="1"/>
          </p:cNvPicPr>
          <p:nvPr/>
        </p:nvPicPr>
        <p:blipFill rotWithShape="1">
          <a:blip r:embed="rId2" cstate="email">
            <a:alphaModFix amt="50000"/>
            <a:extLst>
              <a:ext uri="{28A0092B-C50C-407E-A947-70E740481C1C}">
                <a14:useLocalDpi xmlns:a14="http://schemas.microsoft.com/office/drawing/2010/main"/>
              </a:ext>
            </a:extLst>
          </a:blip>
          <a:srcRect/>
          <a:stretch/>
        </p:blipFill>
        <p:spPr>
          <a:xfrm>
            <a:off x="20" y="10"/>
            <a:ext cx="12191981" cy="6857990"/>
          </a:xfrm>
          <a:prstGeom prst="rect">
            <a:avLst/>
          </a:prstGeom>
        </p:spPr>
      </p:pic>
      <p:sp>
        <p:nvSpPr>
          <p:cNvPr id="2" name="Title 1">
            <a:extLst>
              <a:ext uri="{FF2B5EF4-FFF2-40B4-BE49-F238E27FC236}">
                <a16:creationId xmlns:a16="http://schemas.microsoft.com/office/drawing/2014/main" id="{49A2A02B-3D4B-E2C6-87FF-145A0325A525}"/>
              </a:ext>
            </a:extLst>
          </p:cNvPr>
          <p:cNvSpPr>
            <a:spLocks noGrp="1"/>
          </p:cNvSpPr>
          <p:nvPr>
            <p:ph type="ctrTitle"/>
          </p:nvPr>
        </p:nvSpPr>
        <p:spPr>
          <a:xfrm>
            <a:off x="1524000" y="1122362"/>
            <a:ext cx="9144000" cy="2900518"/>
          </a:xfrm>
        </p:spPr>
        <p:txBody>
          <a:bodyPr>
            <a:normAutofit/>
          </a:bodyPr>
          <a:lstStyle/>
          <a:p>
            <a:r>
              <a:rPr lang="en-IN" sz="5600" dirty="0">
                <a:solidFill>
                  <a:srgbClr val="FFFFFF"/>
                </a:solidFill>
              </a:rPr>
              <a:t>All the best for your interviews</a:t>
            </a:r>
            <a:br>
              <a:rPr lang="en-IN" sz="5600" dirty="0">
                <a:solidFill>
                  <a:srgbClr val="FFFFFF"/>
                </a:solidFill>
              </a:rPr>
            </a:br>
            <a:br>
              <a:rPr lang="en-IN" sz="5600" dirty="0">
                <a:solidFill>
                  <a:srgbClr val="FFFFFF"/>
                </a:solidFill>
              </a:rPr>
            </a:br>
            <a:r>
              <a:rPr lang="en-IN" sz="5600" dirty="0">
                <a:solidFill>
                  <a:srgbClr val="FFFF00"/>
                </a:solidFill>
              </a:rPr>
              <a:t>Never ever give up</a:t>
            </a:r>
          </a:p>
        </p:txBody>
      </p:sp>
      <p:pic>
        <p:nvPicPr>
          <p:cNvPr id="5" name="Picture 4" descr="A person with a beard&#10;&#10;Description automatically generated">
            <a:extLst>
              <a:ext uri="{FF2B5EF4-FFF2-40B4-BE49-F238E27FC236}">
                <a16:creationId xmlns:a16="http://schemas.microsoft.com/office/drawing/2014/main" id="{0576167A-5C80-7F75-FB17-66808F0C89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70127" y="4651862"/>
            <a:ext cx="1588528" cy="2061067"/>
          </a:xfrm>
          <a:prstGeom prst="rect">
            <a:avLst/>
          </a:prstGeom>
        </p:spPr>
      </p:pic>
    </p:spTree>
    <p:extLst>
      <p:ext uri="{BB962C8B-B14F-4D97-AF65-F5344CB8AC3E}">
        <p14:creationId xmlns:p14="http://schemas.microsoft.com/office/powerpoint/2010/main" val="2023006463"/>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8858"/>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When to use Interface and when Abstract class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Q28</a:t>
            </a:r>
          </a:p>
        </p:txBody>
      </p:sp>
      <p:sp>
        <p:nvSpPr>
          <p:cNvPr id="7" name="TextBox 6">
            <a:extLst>
              <a:ext uri="{FF2B5EF4-FFF2-40B4-BE49-F238E27FC236}">
                <a16:creationId xmlns:a16="http://schemas.microsoft.com/office/drawing/2014/main" id="{24C5E66E-C2AA-47E1-99CE-0B32B20D770F}"/>
              </a:ext>
            </a:extLst>
          </p:cNvPr>
          <p:cNvSpPr txBox="1"/>
          <p:nvPr/>
        </p:nvSpPr>
        <p:spPr>
          <a:xfrm>
            <a:off x="845027" y="1039960"/>
            <a:ext cx="4975005" cy="183749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When to use Interface?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 interface is a good choice when you know a method has to be there, but it can be implemented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DIFFERENTLY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by independent derived classes.</a:t>
            </a:r>
          </a:p>
          <a:p>
            <a:pPr marL="0" marR="91440" lvl="0" indent="0" algn="l" defTabSz="914400" rtl="0" eaLnBrk="1" fontAlgn="auto" latinLnBrk="0" hangingPunct="1">
              <a:lnSpc>
                <a:spcPct val="107000"/>
              </a:lnSpc>
              <a:spcBef>
                <a:spcPts val="600"/>
              </a:spcBef>
              <a:spcAft>
                <a:spcPts val="60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9D7A9C9-2610-F53D-3375-60676C2830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84568" y="1039960"/>
            <a:ext cx="4369753" cy="2704232"/>
          </a:xfrm>
          <a:prstGeom prst="rect">
            <a:avLst/>
          </a:prstGeom>
        </p:spPr>
      </p:pic>
      <p:pic>
        <p:nvPicPr>
          <p:cNvPr id="11" name="Picture 10">
            <a:extLst>
              <a:ext uri="{FF2B5EF4-FFF2-40B4-BE49-F238E27FC236}">
                <a16:creationId xmlns:a16="http://schemas.microsoft.com/office/drawing/2014/main" id="{EB90B719-4AFE-48B3-AF5F-7E50EC12F41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684567" y="4059250"/>
            <a:ext cx="4369753" cy="1952977"/>
          </a:xfrm>
          <a:prstGeom prst="rect">
            <a:avLst/>
          </a:prstGeom>
        </p:spPr>
      </p:pic>
      <p:pic>
        <p:nvPicPr>
          <p:cNvPr id="2" name="Picture 1">
            <a:extLst>
              <a:ext uri="{FF2B5EF4-FFF2-40B4-BE49-F238E27FC236}">
                <a16:creationId xmlns:a16="http://schemas.microsoft.com/office/drawing/2014/main" id="{F94C8400-CF54-CAB9-CE30-4694497DD75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60723" y="237275"/>
            <a:ext cx="708721" cy="281964"/>
          </a:xfrm>
          <a:prstGeom prst="rect">
            <a:avLst/>
          </a:prstGeom>
        </p:spPr>
      </p:pic>
      <p:sp>
        <p:nvSpPr>
          <p:cNvPr id="3" name="Title 2">
            <a:extLst>
              <a:ext uri="{FF2B5EF4-FFF2-40B4-BE49-F238E27FC236}">
                <a16:creationId xmlns:a16="http://schemas.microsoft.com/office/drawing/2014/main" id="{71C2E916-CA2E-D6C7-BC0A-4571F7F626D5}"/>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Q28. When to use Interface and when Abstract class in real applications?</a:t>
            </a:r>
            <a:endParaRPr lang="en-IN" dirty="0"/>
          </a:p>
        </p:txBody>
      </p:sp>
      <p:sp>
        <p:nvSpPr>
          <p:cNvPr id="8" name="TextBox 7">
            <a:extLst>
              <a:ext uri="{FF2B5EF4-FFF2-40B4-BE49-F238E27FC236}">
                <a16:creationId xmlns:a16="http://schemas.microsoft.com/office/drawing/2014/main" id="{D1305CEC-23A7-8A35-9CCA-6406789D986D}"/>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4" name="Picture 3">
            <a:extLst>
              <a:ext uri="{FF2B5EF4-FFF2-40B4-BE49-F238E27FC236}">
                <a16:creationId xmlns:a16="http://schemas.microsoft.com/office/drawing/2014/main" id="{0AE73516-68AE-162A-85B6-E626696D6BA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16259"/>
            <a:ext cx="1253829" cy="590594"/>
          </a:xfrm>
          <a:prstGeom prst="rect">
            <a:avLst/>
          </a:prstGeom>
        </p:spPr>
      </p:pic>
    </p:spTree>
    <p:extLst>
      <p:ext uri="{BB962C8B-B14F-4D97-AF65-F5344CB8AC3E}">
        <p14:creationId xmlns:p14="http://schemas.microsoft.com/office/powerpoint/2010/main" val="2014305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301722" y="301058"/>
            <a:ext cx="5358248" cy="1325563"/>
          </a:xfrm>
        </p:spPr>
        <p:txBody>
          <a:bodyPr>
            <a:normAutofit/>
          </a:bodyPr>
          <a:lstStyle/>
          <a:p>
            <a:r>
              <a:rPr lang="en-US" sz="3200" b="1" i="0" u="none" strike="noStrike" dirty="0">
                <a:solidFill>
                  <a:srgbClr val="FFFF00"/>
                </a:solidFill>
                <a:effectLst/>
              </a:rPr>
              <a:t>Chapter 1  : OOPS &amp; C# - Basics</a:t>
            </a:r>
            <a:r>
              <a:rPr lang="en-US" sz="3200" b="1" dirty="0">
                <a:solidFill>
                  <a:srgbClr val="FFFF00"/>
                </a:solidFill>
              </a:rPr>
              <a:t> </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555268" y="1824026"/>
            <a:ext cx="5358248" cy="4299857"/>
          </a:xfrm>
        </p:spPr>
        <p:txBody>
          <a:bodyPr>
            <a:noAutofit/>
          </a:bodyPr>
          <a:lstStyle/>
          <a:p>
            <a:pPr marL="0" indent="0">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Q1. What is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C#</a:t>
            </a:r>
            <a:r>
              <a:rPr lang="en-US" sz="1600" dirty="0">
                <a:hlinkClick r:id="rId3" action="ppaction://hlinksldjump">
                  <a:extLst>
                    <a:ext uri="{A12FA001-AC4F-418D-AE19-62706E023703}">
                      <ahyp:hlinkClr xmlns:ahyp="http://schemas.microsoft.com/office/drawing/2018/hyperlinkcolor" val="tx"/>
                    </a:ext>
                  </a:extLst>
                </a:hlinkClick>
              </a:rPr>
              <a:t>? What Is the difference between C# and .NET?</a:t>
            </a:r>
            <a:endParaRPr lang="en-US" sz="1600" dirty="0"/>
          </a:p>
          <a:p>
            <a:pPr marL="0" indent="0">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Q2. What is OOPS? What are the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main concepts </a:t>
            </a:r>
            <a:r>
              <a:rPr lang="en-US" sz="1600" dirty="0">
                <a:hlinkClick r:id="rId4" action="ppaction://hlinksldjump">
                  <a:extLst>
                    <a:ext uri="{A12FA001-AC4F-418D-AE19-62706E023703}">
                      <ahyp:hlinkClr xmlns:ahyp="http://schemas.microsoft.com/office/drawing/2018/hyperlinkcolor" val="tx"/>
                    </a:ext>
                  </a:extLst>
                </a:hlinkClick>
              </a:rPr>
              <a:t>of OOPS?</a:t>
            </a:r>
            <a:endParaRPr lang="en-US" sz="1600" dirty="0"/>
          </a:p>
          <a:p>
            <a:pPr marL="0" indent="0">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Q3. What are the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advantages</a:t>
            </a:r>
            <a:r>
              <a:rPr lang="en-US" sz="1600" dirty="0">
                <a:hlinkClick r:id="rId5" action="ppaction://hlinksldjump">
                  <a:extLst>
                    <a:ext uri="{A12FA001-AC4F-418D-AE19-62706E023703}">
                      <ahyp:hlinkClr xmlns:ahyp="http://schemas.microsoft.com/office/drawing/2018/hyperlinkcolor" val="tx"/>
                    </a:ext>
                  </a:extLst>
                </a:hlinkClick>
              </a:rPr>
              <a:t> of OOPS?</a:t>
            </a:r>
            <a:endParaRPr lang="en-US" sz="1600" dirty="0"/>
          </a:p>
          <a:p>
            <a:pPr marL="0" indent="0">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Q4.  What are the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limitations</a:t>
            </a:r>
            <a:r>
              <a:rPr lang="en-US" sz="1600" dirty="0">
                <a:hlinkClick r:id="rId6" action="ppaction://hlinksldjump">
                  <a:extLst>
                    <a:ext uri="{A12FA001-AC4F-418D-AE19-62706E023703}">
                      <ahyp:hlinkClr xmlns:ahyp="http://schemas.microsoft.com/office/drawing/2018/hyperlinkcolor" val="tx"/>
                    </a:ext>
                  </a:extLst>
                </a:hlinkClick>
              </a:rPr>
              <a:t> of OOPS?</a:t>
            </a:r>
            <a:endParaRPr lang="en-US" sz="1600" dirty="0"/>
          </a:p>
          <a:p>
            <a:pPr marL="0" indent="0">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Q5. What are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Classes</a:t>
            </a:r>
            <a:r>
              <a:rPr lang="en-US" sz="1600" dirty="0">
                <a:hlinkClick r:id="rId7"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Objects</a:t>
            </a:r>
            <a:r>
              <a:rPr lang="en-US" sz="1600" dirty="0">
                <a:hlinkClick r:id="rId7" action="ppaction://hlinksldjump">
                  <a:extLst>
                    <a:ext uri="{A12FA001-AC4F-418D-AE19-62706E023703}">
                      <ahyp:hlinkClr xmlns:ahyp="http://schemas.microsoft.com/office/drawing/2018/hyperlinkcolor" val="tx"/>
                    </a:ext>
                  </a:extLst>
                </a:hlinkClick>
              </a:rPr>
              <a:t>?</a:t>
            </a:r>
            <a:endParaRPr lang="en-US" sz="1600" dirty="0"/>
          </a:p>
          <a:p>
            <a:pPr marL="0" indent="0">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Q6. What are the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types of classes </a:t>
            </a:r>
            <a:r>
              <a:rPr lang="en-US" sz="1600" dirty="0">
                <a:hlinkClick r:id="rId8" action="ppaction://hlinksldjump">
                  <a:extLst>
                    <a:ext uri="{A12FA001-AC4F-418D-AE19-62706E023703}">
                      <ahyp:hlinkClr xmlns:ahyp="http://schemas.microsoft.com/office/drawing/2018/hyperlinkcolor" val="tx"/>
                    </a:ext>
                  </a:extLst>
                </a:hlinkClick>
              </a:rPr>
              <a:t>in C#?</a:t>
            </a:r>
            <a:endParaRPr lang="en-US" sz="1600" dirty="0"/>
          </a:p>
          <a:p>
            <a:pPr marL="0" indent="0">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Q7. Is it possible to prevent object creation of a class in C#?</a:t>
            </a:r>
            <a:endParaRPr lang="en-US" sz="1600" dirty="0"/>
          </a:p>
          <a:p>
            <a:pPr marL="0" indent="0">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Q8. What is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Property</a:t>
            </a:r>
            <a:r>
              <a:rPr lang="en-US" sz="1600" dirty="0">
                <a:hlinkClick r:id="rId10" action="ppaction://hlinksldjump">
                  <a:extLst>
                    <a:ext uri="{A12FA001-AC4F-418D-AE19-62706E023703}">
                      <ahyp:hlinkClr xmlns:ahyp="http://schemas.microsoft.com/office/drawing/2018/hyperlinkcolor" val="tx"/>
                    </a:ext>
                  </a:extLst>
                </a:hlinkClick>
              </a:rPr>
              <a:t>?</a:t>
            </a:r>
            <a:endParaRPr lang="en-US" sz="1600" dirty="0"/>
          </a:p>
          <a:p>
            <a:pPr marL="0" indent="0">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Q9. What is the difference between Property and Function?</a:t>
            </a:r>
            <a:endParaRPr lang="en-US" sz="1600" dirty="0"/>
          </a:p>
          <a:p>
            <a:pPr marL="0" indent="0">
              <a:spcAft>
                <a:spcPts val="600"/>
              </a:spcAft>
              <a:buNone/>
            </a:pPr>
            <a:r>
              <a:rPr lang="en-US" sz="1600" dirty="0">
                <a:hlinkClick r:id="rId12" action="ppaction://hlinksldjump">
                  <a:extLst>
                    <a:ext uri="{A12FA001-AC4F-418D-AE19-62706E023703}">
                      <ahyp:hlinkClr xmlns:ahyp="http://schemas.microsoft.com/office/drawing/2018/hyperlinkcolor" val="tx"/>
                    </a:ext>
                  </a:extLst>
                </a:hlinkClick>
              </a:rPr>
              <a:t>Q10. What are </a:t>
            </a:r>
            <a:r>
              <a:rPr lang="en-US" sz="1600" dirty="0">
                <a:solidFill>
                  <a:srgbClr val="FFFF00"/>
                </a:solidFill>
                <a:hlinkClick r:id="rId12" action="ppaction://hlinksldjump">
                  <a:extLst>
                    <a:ext uri="{A12FA001-AC4F-418D-AE19-62706E023703}">
                      <ahyp:hlinkClr xmlns:ahyp="http://schemas.microsoft.com/office/drawing/2018/hyperlinkcolor" val="tx"/>
                    </a:ext>
                  </a:extLst>
                </a:hlinkClick>
              </a:rPr>
              <a:t>Namespaces</a:t>
            </a:r>
            <a:r>
              <a:rPr lang="en-US" sz="1600" dirty="0">
                <a:hlinkClick r:id="rId12" action="ppaction://hlinksldjump">
                  <a:extLst>
                    <a:ext uri="{A12FA001-AC4F-418D-AE19-62706E023703}">
                      <ahyp:hlinkClr xmlns:ahyp="http://schemas.microsoft.com/office/drawing/2018/hyperlinkcolor" val="tx"/>
                    </a:ext>
                  </a:extLst>
                </a:hlinkClick>
              </a:rPr>
              <a:t>?</a:t>
            </a:r>
            <a:endParaRPr lang="en-US" sz="1600" dirty="0"/>
          </a:p>
        </p:txBody>
      </p:sp>
      <p:sp>
        <p:nvSpPr>
          <p:cNvPr id="8" name="TextBox 7">
            <a:extLst>
              <a:ext uri="{FF2B5EF4-FFF2-40B4-BE49-F238E27FC236}">
                <a16:creationId xmlns:a16="http://schemas.microsoft.com/office/drawing/2014/main" id="{9755FDF4-5D79-8F37-AA4C-6E46205D7725}"/>
              </a:ext>
            </a:extLst>
          </p:cNvPr>
          <p:cNvSpPr txBox="1"/>
          <p:nvPr/>
        </p:nvSpPr>
        <p:spPr>
          <a:xfrm>
            <a:off x="5274147" y="2176646"/>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10" name="TextBox 9">
            <a:extLst>
              <a:ext uri="{FF2B5EF4-FFF2-40B4-BE49-F238E27FC236}">
                <a16:creationId xmlns:a16="http://schemas.microsoft.com/office/drawing/2014/main" id="{8910C04F-796B-47DB-088D-0781EE2C924E}"/>
              </a:ext>
            </a:extLst>
          </p:cNvPr>
          <p:cNvSpPr txBox="1"/>
          <p:nvPr/>
        </p:nvSpPr>
        <p:spPr>
          <a:xfrm>
            <a:off x="3675570" y="263356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2" name="Picture 1">
            <a:extLst>
              <a:ext uri="{FF2B5EF4-FFF2-40B4-BE49-F238E27FC236}">
                <a16:creationId xmlns:a16="http://schemas.microsoft.com/office/drawing/2014/main" id="{D15EB417-DBC4-4D1E-8273-24444CF6F84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379816" y="1824026"/>
            <a:ext cx="4079649" cy="2599626"/>
          </a:xfrm>
          <a:prstGeom prst="rect">
            <a:avLst/>
          </a:prstGeom>
        </p:spPr>
      </p:pic>
      <p:sp>
        <p:nvSpPr>
          <p:cNvPr id="4" name="TextBox 3">
            <a:extLst>
              <a:ext uri="{FF2B5EF4-FFF2-40B4-BE49-F238E27FC236}">
                <a16:creationId xmlns:a16="http://schemas.microsoft.com/office/drawing/2014/main" id="{93DC5BFA-E10D-F30C-8A38-8ECFB8F72241}"/>
              </a:ext>
            </a:extLst>
          </p:cNvPr>
          <p:cNvSpPr txBox="1"/>
          <p:nvPr/>
        </p:nvSpPr>
        <p:spPr>
          <a:xfrm>
            <a:off x="10342731" y="6373174"/>
            <a:ext cx="1972639" cy="307777"/>
          </a:xfrm>
          <a:prstGeom prst="rect">
            <a:avLst/>
          </a:prstGeom>
          <a:noFill/>
        </p:spPr>
        <p:txBody>
          <a:bodyPr wrap="square">
            <a:spAutoFit/>
          </a:bodyPr>
          <a:lstStyle/>
          <a:p>
            <a:r>
              <a:rPr lang="en-US" sz="1400" dirty="0">
                <a:hlinkClick r:id="rId14" action="ppaction://hlinksldjump"/>
              </a:rPr>
              <a:t>Back to main index</a:t>
            </a:r>
            <a:endParaRPr lang="en-IN" sz="1400" dirty="0"/>
          </a:p>
        </p:txBody>
      </p:sp>
    </p:spTree>
    <p:extLst>
      <p:ext uri="{BB962C8B-B14F-4D97-AF65-F5344CB8AC3E}">
        <p14:creationId xmlns:p14="http://schemas.microsoft.com/office/powerpoint/2010/main" val="331902484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885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When to use Interface and when Abstract class in real applications?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Q28</a:t>
            </a:r>
          </a:p>
        </p:txBody>
      </p:sp>
      <p:sp>
        <p:nvSpPr>
          <p:cNvPr id="15" name="TextBox 14">
            <a:extLst>
              <a:ext uri="{FF2B5EF4-FFF2-40B4-BE49-F238E27FC236}">
                <a16:creationId xmlns:a16="http://schemas.microsoft.com/office/drawing/2014/main" id="{C68ED0AA-44E8-4435-A966-9FE26D6E3B8B}"/>
              </a:ext>
            </a:extLst>
          </p:cNvPr>
          <p:cNvSpPr txBox="1"/>
          <p:nvPr/>
        </p:nvSpPr>
        <p:spPr>
          <a:xfrm>
            <a:off x="681032" y="3095881"/>
            <a:ext cx="4816832"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Normally we prefer Interface because it gives us the flexibility to modify the behavior at later stage.</a:t>
            </a:r>
          </a:p>
        </p:txBody>
      </p:sp>
      <p:sp>
        <p:nvSpPr>
          <p:cNvPr id="3" name="TextBox 2">
            <a:extLst>
              <a:ext uri="{FF2B5EF4-FFF2-40B4-BE49-F238E27FC236}">
                <a16:creationId xmlns:a16="http://schemas.microsoft.com/office/drawing/2014/main" id="{0976146F-5F1B-D741-1C65-2DEB32FB0CD0}"/>
              </a:ext>
            </a:extLst>
          </p:cNvPr>
          <p:cNvSpPr txBox="1"/>
          <p:nvPr/>
        </p:nvSpPr>
        <p:spPr>
          <a:xfrm>
            <a:off x="787534" y="1051749"/>
            <a:ext cx="4710330"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When to use Abstract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Abstract class is a good choice when you are sure some methods are concrete/defined and must be implemented in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SAME WAY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all derived classes.</a:t>
            </a:r>
          </a:p>
        </p:txBody>
      </p:sp>
      <p:pic>
        <p:nvPicPr>
          <p:cNvPr id="5" name="Picture 4">
            <a:extLst>
              <a:ext uri="{FF2B5EF4-FFF2-40B4-BE49-F238E27FC236}">
                <a16:creationId xmlns:a16="http://schemas.microsoft.com/office/drawing/2014/main" id="{F9D7A9C9-2610-F53D-3375-60676C2830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470731" y="1097032"/>
            <a:ext cx="3921299" cy="2426705"/>
          </a:xfrm>
          <a:prstGeom prst="rect">
            <a:avLst/>
          </a:prstGeom>
        </p:spPr>
      </p:pic>
      <p:pic>
        <p:nvPicPr>
          <p:cNvPr id="16" name="Picture 15">
            <a:extLst>
              <a:ext uri="{FF2B5EF4-FFF2-40B4-BE49-F238E27FC236}">
                <a16:creationId xmlns:a16="http://schemas.microsoft.com/office/drawing/2014/main" id="{FB70081C-4AD8-F7D8-890B-DB9B900BBAF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470732" y="3849555"/>
            <a:ext cx="3921299" cy="2334107"/>
          </a:xfrm>
          <a:prstGeom prst="rect">
            <a:avLst/>
          </a:prstGeom>
        </p:spPr>
      </p:pic>
      <p:pic>
        <p:nvPicPr>
          <p:cNvPr id="2" name="Picture 1">
            <a:extLst>
              <a:ext uri="{FF2B5EF4-FFF2-40B4-BE49-F238E27FC236}">
                <a16:creationId xmlns:a16="http://schemas.microsoft.com/office/drawing/2014/main" id="{006C36B2-0A15-DD02-A0B1-57282062F91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34896" y="237275"/>
            <a:ext cx="708721" cy="281964"/>
          </a:xfrm>
          <a:prstGeom prst="rect">
            <a:avLst/>
          </a:prstGeom>
        </p:spPr>
      </p:pic>
      <p:sp>
        <p:nvSpPr>
          <p:cNvPr id="7" name="TextBox 6">
            <a:extLst>
              <a:ext uri="{FF2B5EF4-FFF2-40B4-BE49-F238E27FC236}">
                <a16:creationId xmlns:a16="http://schemas.microsoft.com/office/drawing/2014/main" id="{3CA6B806-39B8-A177-EA4B-B73330DEAA52}"/>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4" name="Picture 3">
            <a:extLst>
              <a:ext uri="{FF2B5EF4-FFF2-40B4-BE49-F238E27FC236}">
                <a16:creationId xmlns:a16="http://schemas.microsoft.com/office/drawing/2014/main" id="{52781114-87A6-AB67-0FAB-47C103BFCAB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4177517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Why to create Interfaces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Q29</a:t>
            </a:r>
          </a:p>
        </p:txBody>
      </p:sp>
      <p:pic>
        <p:nvPicPr>
          <p:cNvPr id="3" name="Picture 2">
            <a:extLst>
              <a:ext uri="{FF2B5EF4-FFF2-40B4-BE49-F238E27FC236}">
                <a16:creationId xmlns:a16="http://schemas.microsoft.com/office/drawing/2014/main" id="{BB4DD22E-C70C-8F8F-AB27-A32ECB6C73A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08800" y="1138246"/>
            <a:ext cx="4122057" cy="2550946"/>
          </a:xfrm>
          <a:prstGeom prst="rect">
            <a:avLst/>
          </a:prstGeom>
        </p:spPr>
      </p:pic>
      <p:sp>
        <p:nvSpPr>
          <p:cNvPr id="9" name="TextBox 8">
            <a:extLst>
              <a:ext uri="{FF2B5EF4-FFF2-40B4-BE49-F238E27FC236}">
                <a16:creationId xmlns:a16="http://schemas.microsoft.com/office/drawing/2014/main" id="{0E7D05B7-2C2B-6931-5A85-1F22BC69252A}"/>
              </a:ext>
            </a:extLst>
          </p:cNvPr>
          <p:cNvSpPr txBox="1"/>
          <p:nvPr/>
        </p:nvSpPr>
        <p:spPr>
          <a:xfrm>
            <a:off x="641482" y="3887416"/>
            <a:ext cx="5932312" cy="259154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Benefits of Interfaces:</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Help in defining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contract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the system.</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Unit testing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easy in application having interfaces.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for implementing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dependency injection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7000"/>
              </a:lnSpc>
              <a:spcBef>
                <a:spcPts val="0"/>
              </a:spcBef>
              <a:spcAft>
                <a:spcPts val="800"/>
              </a:spcAft>
              <a:buClr>
                <a:srgbClr val="ED7D31"/>
              </a:buClr>
              <a:buSzPct val="80000"/>
              <a:buFontTx/>
              <a:buNone/>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descr="Top 10 IT Companies in India 2016 - The Crazy Programmer">
            <a:extLst>
              <a:ext uri="{FF2B5EF4-FFF2-40B4-BE49-F238E27FC236}">
                <a16:creationId xmlns:a16="http://schemas.microsoft.com/office/drawing/2014/main" id="{D97696FD-43B0-FE3D-2939-A723A1EB27B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05492" y="1138246"/>
            <a:ext cx="4040817" cy="23209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F920581-B1C1-9280-5F39-0D39C5648F9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08800" y="4117397"/>
            <a:ext cx="3933825" cy="1685925"/>
          </a:xfrm>
          <a:prstGeom prst="rect">
            <a:avLst/>
          </a:prstGeom>
        </p:spPr>
      </p:pic>
      <p:sp>
        <p:nvSpPr>
          <p:cNvPr id="4" name="Title 3">
            <a:extLst>
              <a:ext uri="{FF2B5EF4-FFF2-40B4-BE49-F238E27FC236}">
                <a16:creationId xmlns:a16="http://schemas.microsoft.com/office/drawing/2014/main" id="{51C27CCA-9F87-0DB9-694C-ED8B85EE8640}"/>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Q29. Why to create Interfaces in real applications?</a:t>
            </a:r>
            <a:endParaRPr lang="en-IN" dirty="0"/>
          </a:p>
        </p:txBody>
      </p:sp>
      <p:sp>
        <p:nvSpPr>
          <p:cNvPr id="8" name="TextBox 7">
            <a:extLst>
              <a:ext uri="{FF2B5EF4-FFF2-40B4-BE49-F238E27FC236}">
                <a16:creationId xmlns:a16="http://schemas.microsoft.com/office/drawing/2014/main" id="{D3657A87-F5B8-FB2B-9337-CBD9EFF2311A}"/>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5AE8D711-1470-4B04-33E8-042C20C2AAD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484569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Can we define body of Interfaces methods? When to define methods in Interfaces?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Q30</a:t>
            </a:r>
          </a:p>
        </p:txBody>
      </p:sp>
      <p:pic>
        <p:nvPicPr>
          <p:cNvPr id="3" name="Picture 2">
            <a:extLst>
              <a:ext uri="{FF2B5EF4-FFF2-40B4-BE49-F238E27FC236}">
                <a16:creationId xmlns:a16="http://schemas.microsoft.com/office/drawing/2014/main" id="{54953C5A-A66B-C599-BCD4-3E50385786A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37781" y="1205844"/>
            <a:ext cx="4614959" cy="2001813"/>
          </a:xfrm>
          <a:prstGeom prst="rect">
            <a:avLst/>
          </a:prstGeom>
        </p:spPr>
      </p:pic>
      <p:sp>
        <p:nvSpPr>
          <p:cNvPr id="4" name="TextBox 3">
            <a:extLst>
              <a:ext uri="{FF2B5EF4-FFF2-40B4-BE49-F238E27FC236}">
                <a16:creationId xmlns:a16="http://schemas.microsoft.com/office/drawing/2014/main" id="{4EC99432-55A5-E0EB-3827-F15A03B6AE6D}"/>
              </a:ext>
            </a:extLst>
          </p:cNvPr>
          <p:cNvSpPr txBox="1"/>
          <p:nvPr/>
        </p:nvSpPr>
        <p:spPr>
          <a:xfrm>
            <a:off x="881744" y="1051923"/>
            <a:ext cx="4816832"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Yes. From C# 8.0 it is possible to put method bodies in Interfaces.</a:t>
            </a: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ED7D31"/>
              </a:buClr>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Graphic 1" descr="Lightbulb with solid fill">
            <a:extLst>
              <a:ext uri="{FF2B5EF4-FFF2-40B4-BE49-F238E27FC236}">
                <a16:creationId xmlns:a16="http://schemas.microsoft.com/office/drawing/2014/main" id="{14973FB0-0AF3-BE63-5697-AB500DE272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1681" y="180673"/>
            <a:ext cx="499872" cy="499872"/>
          </a:xfrm>
          <a:prstGeom prst="rect">
            <a:avLst/>
          </a:prstGeom>
        </p:spPr>
      </p:pic>
      <p:sp>
        <p:nvSpPr>
          <p:cNvPr id="5" name="Title 4">
            <a:extLst>
              <a:ext uri="{FF2B5EF4-FFF2-40B4-BE49-F238E27FC236}">
                <a16:creationId xmlns:a16="http://schemas.microsoft.com/office/drawing/2014/main" id="{A54C60E0-647A-EFBF-FA92-9F3E7DA3C7C9}"/>
              </a:ext>
            </a:extLst>
          </p:cNvPr>
          <p:cNvSpPr>
            <a:spLocks noGrp="1"/>
          </p:cNvSpPr>
          <p:nvPr>
            <p:ph type="title"/>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Q30. Can we define body of Interfaces methods? When to define methods in Interfaces?</a:t>
            </a:r>
            <a:endParaRPr lang="en-IN" dirty="0"/>
          </a:p>
        </p:txBody>
      </p:sp>
      <p:sp>
        <p:nvSpPr>
          <p:cNvPr id="8" name="TextBox 7">
            <a:extLst>
              <a:ext uri="{FF2B5EF4-FFF2-40B4-BE49-F238E27FC236}">
                <a16:creationId xmlns:a16="http://schemas.microsoft.com/office/drawing/2014/main" id="{64320ACB-F16C-F925-A59D-A9A35B3479F8}"/>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6" name="Picture 5">
            <a:extLst>
              <a:ext uri="{FF2B5EF4-FFF2-40B4-BE49-F238E27FC236}">
                <a16:creationId xmlns:a16="http://schemas.microsoft.com/office/drawing/2014/main" id="{51CC99C3-D82C-A9F6-E62D-46F1E2DC539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949477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Can you create an instance of an Abstract class or an Interface?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Q31</a:t>
            </a:r>
          </a:p>
        </p:txBody>
      </p:sp>
      <p:pic>
        <p:nvPicPr>
          <p:cNvPr id="3" name="Picture 2">
            <a:extLst>
              <a:ext uri="{FF2B5EF4-FFF2-40B4-BE49-F238E27FC236}">
                <a16:creationId xmlns:a16="http://schemas.microsoft.com/office/drawing/2014/main" id="{6696B8CE-71DA-93FC-8669-46C0D926F67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79771" y="1075216"/>
            <a:ext cx="4430485" cy="2296885"/>
          </a:xfrm>
          <a:prstGeom prst="rect">
            <a:avLst/>
          </a:prstGeom>
        </p:spPr>
      </p:pic>
      <p:pic>
        <p:nvPicPr>
          <p:cNvPr id="5" name="Picture 4">
            <a:extLst>
              <a:ext uri="{FF2B5EF4-FFF2-40B4-BE49-F238E27FC236}">
                <a16:creationId xmlns:a16="http://schemas.microsoft.com/office/drawing/2014/main" id="{B3C7DB01-8411-98FC-2604-ACA98DF95BD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879771" y="3429000"/>
            <a:ext cx="4245428" cy="1121229"/>
          </a:xfrm>
          <a:prstGeom prst="rect">
            <a:avLst/>
          </a:prstGeom>
        </p:spPr>
      </p:pic>
      <p:pic>
        <p:nvPicPr>
          <p:cNvPr id="9" name="Picture 8">
            <a:extLst>
              <a:ext uri="{FF2B5EF4-FFF2-40B4-BE49-F238E27FC236}">
                <a16:creationId xmlns:a16="http://schemas.microsoft.com/office/drawing/2014/main" id="{B3B8437C-ACDA-5E63-B4DC-FB45001311E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251857" y="4666809"/>
            <a:ext cx="7532914" cy="2068287"/>
          </a:xfrm>
          <a:prstGeom prst="rect">
            <a:avLst/>
          </a:prstGeom>
        </p:spPr>
      </p:pic>
      <p:sp>
        <p:nvSpPr>
          <p:cNvPr id="11" name="TextBox 10">
            <a:extLst>
              <a:ext uri="{FF2B5EF4-FFF2-40B4-BE49-F238E27FC236}">
                <a16:creationId xmlns:a16="http://schemas.microsoft.com/office/drawing/2014/main" id="{49FD961B-7490-0230-617C-DCFC349E5EFF}"/>
              </a:ext>
            </a:extLst>
          </p:cNvPr>
          <p:cNvSpPr txBox="1"/>
          <p:nvPr/>
        </p:nvSpPr>
        <p:spPr>
          <a:xfrm>
            <a:off x="881744" y="1051923"/>
            <a:ext cx="4816832"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Abstract class and interface purpose is to act as base class via inheritance. There object creation is not possible.</a:t>
            </a:r>
          </a:p>
        </p:txBody>
      </p:sp>
      <p:sp>
        <p:nvSpPr>
          <p:cNvPr id="2" name="Title 1">
            <a:extLst>
              <a:ext uri="{FF2B5EF4-FFF2-40B4-BE49-F238E27FC236}">
                <a16:creationId xmlns:a16="http://schemas.microsoft.com/office/drawing/2014/main" id="{3D0F38F8-3285-4734-AE3E-22266F831E58}"/>
              </a:ext>
            </a:extLst>
          </p:cNvPr>
          <p:cNvSpPr>
            <a:spLocks noGrp="1"/>
          </p:cNvSpPr>
          <p:nvPr>
            <p:ph type="title"/>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Q31. Can you create an instance of an Abstract class or an Interface?</a:t>
            </a:r>
            <a:endParaRPr lang="en-IN" dirty="0"/>
          </a:p>
        </p:txBody>
      </p:sp>
      <p:sp>
        <p:nvSpPr>
          <p:cNvPr id="7" name="TextBox 6">
            <a:extLst>
              <a:ext uri="{FF2B5EF4-FFF2-40B4-BE49-F238E27FC236}">
                <a16:creationId xmlns:a16="http://schemas.microsoft.com/office/drawing/2014/main" id="{C603AFB4-5BDE-0945-AE14-D3178CB8DF5E}"/>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4" name="Picture 3">
            <a:extLst>
              <a:ext uri="{FF2B5EF4-FFF2-40B4-BE49-F238E27FC236}">
                <a16:creationId xmlns:a16="http://schemas.microsoft.com/office/drawing/2014/main" id="{5A324F84-C8AA-1718-7C90-B962A1BE788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683845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Do Interface can have a constructor?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Q32</a:t>
            </a:r>
          </a:p>
        </p:txBody>
      </p:sp>
      <p:sp>
        <p:nvSpPr>
          <p:cNvPr id="7" name="TextBox 6">
            <a:extLst>
              <a:ext uri="{FF2B5EF4-FFF2-40B4-BE49-F238E27FC236}">
                <a16:creationId xmlns:a16="http://schemas.microsoft.com/office/drawing/2014/main" id="{75296FE8-3FE7-4E16-B4BE-149E708002E6}"/>
              </a:ext>
            </a:extLst>
          </p:cNvPr>
          <p:cNvSpPr txBox="1"/>
          <p:nvPr/>
        </p:nvSpPr>
        <p:spPr>
          <a:xfrm>
            <a:off x="805492" y="1283222"/>
            <a:ext cx="4753479" cy="67191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NO</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Interface can only be used for inheritance, so constructor is not required.</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1DDD301-7402-A19C-1FCF-CE352C308C3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10155" y="1283222"/>
            <a:ext cx="4629305" cy="2145778"/>
          </a:xfrm>
          <a:prstGeom prst="rect">
            <a:avLst/>
          </a:prstGeom>
        </p:spPr>
      </p:pic>
      <p:sp>
        <p:nvSpPr>
          <p:cNvPr id="2" name="Title 1">
            <a:extLst>
              <a:ext uri="{FF2B5EF4-FFF2-40B4-BE49-F238E27FC236}">
                <a16:creationId xmlns:a16="http://schemas.microsoft.com/office/drawing/2014/main" id="{82EC2B2C-6500-5CB9-08F6-90DA7138F834}"/>
              </a:ext>
            </a:extLst>
          </p:cNvPr>
          <p:cNvSpPr>
            <a:spLocks noGrp="1"/>
          </p:cNvSpPr>
          <p:nvPr>
            <p:ph type="title" idx="4294967295"/>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Q32. Do Interface can have a Constructor?</a:t>
            </a:r>
            <a:endParaRPr lang="en-IN" dirty="0"/>
          </a:p>
        </p:txBody>
      </p:sp>
      <p:sp>
        <p:nvSpPr>
          <p:cNvPr id="6" name="TextBox 5">
            <a:extLst>
              <a:ext uri="{FF2B5EF4-FFF2-40B4-BE49-F238E27FC236}">
                <a16:creationId xmlns:a16="http://schemas.microsoft.com/office/drawing/2014/main" id="{6FFC37AD-7738-59B0-7B15-F76249E30EC2}"/>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4" name="Picture 3">
            <a:extLst>
              <a:ext uri="{FF2B5EF4-FFF2-40B4-BE49-F238E27FC236}">
                <a16:creationId xmlns:a16="http://schemas.microsoft.com/office/drawing/2014/main" id="{71CEF76B-9601-F7E5-FB78-002A3DCBB33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202049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Do abstract class have Constructors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Q35</a:t>
            </a:r>
          </a:p>
        </p:txBody>
      </p:sp>
      <p:pic>
        <p:nvPicPr>
          <p:cNvPr id="3" name="Picture 2">
            <a:extLst>
              <a:ext uri="{FF2B5EF4-FFF2-40B4-BE49-F238E27FC236}">
                <a16:creationId xmlns:a16="http://schemas.microsoft.com/office/drawing/2014/main" id="{800F9AFE-8A59-8DF1-6932-657B5359651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07092" y="922312"/>
            <a:ext cx="6046708" cy="2040607"/>
          </a:xfrm>
          <a:prstGeom prst="rect">
            <a:avLst/>
          </a:prstGeom>
        </p:spPr>
      </p:pic>
      <p:pic>
        <p:nvPicPr>
          <p:cNvPr id="5" name="Picture 4">
            <a:extLst>
              <a:ext uri="{FF2B5EF4-FFF2-40B4-BE49-F238E27FC236}">
                <a16:creationId xmlns:a16="http://schemas.microsoft.com/office/drawing/2014/main" id="{9B87CCF6-6212-9157-03F8-83EC3EB4679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307092" y="3030805"/>
            <a:ext cx="6046707" cy="1189311"/>
          </a:xfrm>
          <a:prstGeom prst="rect">
            <a:avLst/>
          </a:prstGeom>
        </p:spPr>
      </p:pic>
      <p:pic>
        <p:nvPicPr>
          <p:cNvPr id="7" name="Picture 6">
            <a:extLst>
              <a:ext uri="{FF2B5EF4-FFF2-40B4-BE49-F238E27FC236}">
                <a16:creationId xmlns:a16="http://schemas.microsoft.com/office/drawing/2014/main" id="{22E94154-93CF-341A-8914-465A8CF386E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408228" y="4590162"/>
            <a:ext cx="6945571" cy="1378023"/>
          </a:xfrm>
          <a:prstGeom prst="rect">
            <a:avLst/>
          </a:prstGeom>
        </p:spPr>
      </p:pic>
      <p:sp>
        <p:nvSpPr>
          <p:cNvPr id="8" name="TextBox 7">
            <a:extLst>
              <a:ext uri="{FF2B5EF4-FFF2-40B4-BE49-F238E27FC236}">
                <a16:creationId xmlns:a16="http://schemas.microsoft.com/office/drawing/2014/main" id="{39C0E5D3-C96A-5C28-BB82-4D0C72F923F7}"/>
              </a:ext>
            </a:extLst>
          </p:cNvPr>
          <p:cNvSpPr txBox="1"/>
          <p:nvPr/>
        </p:nvSpPr>
        <p:spPr>
          <a:xfrm>
            <a:off x="537028" y="1078527"/>
            <a:ext cx="4822356" cy="375552"/>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YES, Abstract class can have constructors.</a:t>
            </a:r>
          </a:p>
        </p:txBody>
      </p:sp>
      <p:sp>
        <p:nvSpPr>
          <p:cNvPr id="4" name="TextBox 3">
            <a:extLst>
              <a:ext uri="{FF2B5EF4-FFF2-40B4-BE49-F238E27FC236}">
                <a16:creationId xmlns:a16="http://schemas.microsoft.com/office/drawing/2014/main" id="{D163948F-316F-A631-535F-76A9F17FB1BA}"/>
              </a:ext>
            </a:extLst>
          </p:cNvPr>
          <p:cNvSpPr txBox="1"/>
          <p:nvPr/>
        </p:nvSpPr>
        <p:spPr>
          <a:xfrm>
            <a:off x="537028" y="1776965"/>
            <a:ext cx="4492172"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reason is, when the abstract class is inherited in the derived class, and whenever the object of the derived class is created then FIRST the constructor of the abstract/ base class will be called and </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then only the constructor of derived class will be called.</a:t>
            </a:r>
          </a:p>
        </p:txBody>
      </p:sp>
      <p:pic>
        <p:nvPicPr>
          <p:cNvPr id="2" name="Picture 1">
            <a:extLst>
              <a:ext uri="{FF2B5EF4-FFF2-40B4-BE49-F238E27FC236}">
                <a16:creationId xmlns:a16="http://schemas.microsoft.com/office/drawing/2014/main" id="{AE60DCD6-7FD2-7EC6-A075-24DCC2D9363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408228" y="5935688"/>
            <a:ext cx="6945573" cy="435143"/>
          </a:xfrm>
          <a:prstGeom prst="rect">
            <a:avLst/>
          </a:prstGeom>
        </p:spPr>
      </p:pic>
      <p:sp>
        <p:nvSpPr>
          <p:cNvPr id="6" name="Title 5">
            <a:extLst>
              <a:ext uri="{FF2B5EF4-FFF2-40B4-BE49-F238E27FC236}">
                <a16:creationId xmlns:a16="http://schemas.microsoft.com/office/drawing/2014/main" id="{85271CD8-FF7F-54A4-9F2F-C81BB10B7573}"/>
              </a:ext>
            </a:extLst>
          </p:cNvPr>
          <p:cNvSpPr>
            <a:spLocks noGrp="1"/>
          </p:cNvSpPr>
          <p:nvPr>
            <p:ph type="title"/>
          </p:nvPr>
        </p:nvSpPr>
        <p:spPr/>
        <p:txBody>
          <a:bodyPr>
            <a:normAutofit/>
          </a:bodyPr>
          <a:lstStyle/>
          <a:p>
            <a:pPr rtl="0" eaLnBrk="1" latinLnBrk="0" hangingPunct="1"/>
            <a:r>
              <a:rPr lang="en-US" sz="800" kern="1200" dirty="0">
                <a:solidFill>
                  <a:schemeClr val="bg1"/>
                </a:solidFill>
                <a:effectLst/>
              </a:rPr>
              <a:t>Q33. Do abstract class have Constructors in C#?</a:t>
            </a:r>
            <a:endParaRPr lang="en-IN" sz="800" dirty="0">
              <a:solidFill>
                <a:schemeClr val="bg1"/>
              </a:solidFill>
            </a:endParaRPr>
          </a:p>
        </p:txBody>
      </p:sp>
      <p:sp>
        <p:nvSpPr>
          <p:cNvPr id="12" name="TextBox 11">
            <a:extLst>
              <a:ext uri="{FF2B5EF4-FFF2-40B4-BE49-F238E27FC236}">
                <a16:creationId xmlns:a16="http://schemas.microsoft.com/office/drawing/2014/main" id="{2CA9A478-2C0D-A14D-65AA-3A53CBB60EE1}"/>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pic>
        <p:nvPicPr>
          <p:cNvPr id="9" name="Picture 8">
            <a:extLst>
              <a:ext uri="{FF2B5EF4-FFF2-40B4-BE49-F238E27FC236}">
                <a16:creationId xmlns:a16="http://schemas.microsoft.com/office/drawing/2014/main" id="{4FCC89F8-187D-7334-D91F-C9ACABE61BA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02721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ppt_w</p:attrName>
                                        </p:attrNameLst>
                                      </p:cBhvr>
                                      <p:tavLst>
                                        <p:tav tm="0">
                                          <p:val>
                                            <p:fltVal val="0"/>
                                          </p:val>
                                        </p:tav>
                                        <p:tav tm="100000">
                                          <p:val>
                                            <p:strVal val="#ppt_w"/>
                                          </p:val>
                                        </p:tav>
                                      </p:tavLst>
                                    </p:anim>
                                    <p:anim calcmode="lin" valueType="num">
                                      <p:cBhvr>
                                        <p:cTn id="36" dur="500" fill="hold"/>
                                        <p:tgtEl>
                                          <p:spTgt spid="2"/>
                                        </p:tgtEl>
                                        <p:attrNameLst>
                                          <p:attrName>ppt_h</p:attrName>
                                        </p:attrNameLst>
                                      </p:cBhvr>
                                      <p:tavLst>
                                        <p:tav tm="0">
                                          <p:val>
                                            <p:fltVal val="0"/>
                                          </p:val>
                                        </p:tav>
                                        <p:tav tm="100000">
                                          <p:val>
                                            <p:strVal val="#ppt_h"/>
                                          </p:val>
                                        </p:tav>
                                      </p:tavLst>
                                    </p:anim>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4">
                                            <p:txEl>
                                              <p:pRg st="0" end="0"/>
                                            </p:txEl>
                                          </p:spTgt>
                                        </p:tgtEl>
                                        <p:attrNameLst>
                                          <p:attrName>style.visibility</p:attrName>
                                        </p:attrNameLst>
                                      </p:cBhvr>
                                      <p:to>
                                        <p:strVal val="visible"/>
                                      </p:to>
                                    </p:set>
                                    <p:anim calcmode="lin" valueType="num">
                                      <p:cBhvr>
                                        <p:cTn id="42"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48342"/>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abstraction and abstract class?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Q33</a:t>
            </a:r>
          </a:p>
        </p:txBody>
      </p:sp>
      <p:sp>
        <p:nvSpPr>
          <p:cNvPr id="7" name="TextBox 6">
            <a:extLst>
              <a:ext uri="{FF2B5EF4-FFF2-40B4-BE49-F238E27FC236}">
                <a16:creationId xmlns:a16="http://schemas.microsoft.com/office/drawing/2014/main" id="{5D398173-BCA9-4B54-8A4C-BCE0770FF234}"/>
              </a:ext>
            </a:extLst>
          </p:cNvPr>
          <p:cNvSpPr txBox="1"/>
          <p:nvPr/>
        </p:nvSpPr>
        <p:spPr>
          <a:xfrm>
            <a:off x="805491" y="1268378"/>
            <a:ext cx="4506737" cy="216514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Abstraction means showing only required things and hide the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BACKGROUND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details.</a:t>
            </a: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Abstract class is one of the ways to implement abstraction.</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EDF7F29C-3644-0D2B-F86F-B00B72589E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03615" y="281943"/>
            <a:ext cx="708721" cy="281964"/>
          </a:xfrm>
          <a:prstGeom prst="rect">
            <a:avLst/>
          </a:prstGeom>
        </p:spPr>
      </p:pic>
      <p:sp>
        <p:nvSpPr>
          <p:cNvPr id="2" name="Title 1">
            <a:extLst>
              <a:ext uri="{FF2B5EF4-FFF2-40B4-BE49-F238E27FC236}">
                <a16:creationId xmlns:a16="http://schemas.microsoft.com/office/drawing/2014/main" id="{C806F867-7C65-4265-59CC-BC40108B1225}"/>
              </a:ext>
            </a:extLst>
          </p:cNvPr>
          <p:cNvSpPr>
            <a:spLocks noGrp="1"/>
          </p:cNvSpPr>
          <p:nvPr>
            <p:ph type="title" idx="4294967295"/>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Q34. What is the difference between abstraction and abstract class?</a:t>
            </a:r>
            <a:endParaRPr lang="en-IN" dirty="0"/>
          </a:p>
        </p:txBody>
      </p:sp>
      <p:sp>
        <p:nvSpPr>
          <p:cNvPr id="5" name="TextBox 4">
            <a:extLst>
              <a:ext uri="{FF2B5EF4-FFF2-40B4-BE49-F238E27FC236}">
                <a16:creationId xmlns:a16="http://schemas.microsoft.com/office/drawing/2014/main" id="{57786589-996A-5789-9297-6F68653CA36A}"/>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3" name="Picture 2">
            <a:extLst>
              <a:ext uri="{FF2B5EF4-FFF2-40B4-BE49-F238E27FC236}">
                <a16:creationId xmlns:a16="http://schemas.microsoft.com/office/drawing/2014/main" id="{BAB4B3C0-9714-9760-9381-6B3D0FFBA59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0163492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Can Abstract class be Sealed or Static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Q34</a:t>
            </a:r>
          </a:p>
        </p:txBody>
      </p:sp>
      <p:pic>
        <p:nvPicPr>
          <p:cNvPr id="3" name="Picture 2">
            <a:extLst>
              <a:ext uri="{FF2B5EF4-FFF2-40B4-BE49-F238E27FC236}">
                <a16:creationId xmlns:a16="http://schemas.microsoft.com/office/drawing/2014/main" id="{3BE714EC-C8DC-634F-860D-FD54EF64935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92627" y="2530928"/>
            <a:ext cx="6754391" cy="2578101"/>
          </a:xfrm>
          <a:prstGeom prst="rect">
            <a:avLst/>
          </a:prstGeom>
        </p:spPr>
      </p:pic>
      <p:sp>
        <p:nvSpPr>
          <p:cNvPr id="4" name="TextBox 3">
            <a:extLst>
              <a:ext uri="{FF2B5EF4-FFF2-40B4-BE49-F238E27FC236}">
                <a16:creationId xmlns:a16="http://schemas.microsoft.com/office/drawing/2014/main" id="{CF968966-0EFA-91A0-07A8-AE6E49FEADED}"/>
              </a:ext>
            </a:extLst>
          </p:cNvPr>
          <p:cNvSpPr txBox="1"/>
          <p:nvPr/>
        </p:nvSpPr>
        <p:spPr>
          <a:xfrm>
            <a:off x="694101" y="1121597"/>
            <a:ext cx="4822356"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NO. Abstract class are used for inheritance, but sealed and static both will not allow the class to be inherited.</a:t>
            </a:r>
          </a:p>
        </p:txBody>
      </p:sp>
      <p:sp>
        <p:nvSpPr>
          <p:cNvPr id="2" name="Title 1">
            <a:extLst>
              <a:ext uri="{FF2B5EF4-FFF2-40B4-BE49-F238E27FC236}">
                <a16:creationId xmlns:a16="http://schemas.microsoft.com/office/drawing/2014/main" id="{BB53814A-7357-6F7F-9679-A04DED334863}"/>
              </a:ext>
            </a:extLst>
          </p:cNvPr>
          <p:cNvSpPr>
            <a:spLocks noGrp="1"/>
          </p:cNvSpPr>
          <p:nvPr>
            <p:ph type="title"/>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Q35. Can Abstract class be Sealed or Static in C#?</a:t>
            </a:r>
            <a:endParaRPr lang="en-IN" dirty="0"/>
          </a:p>
        </p:txBody>
      </p:sp>
      <p:sp>
        <p:nvSpPr>
          <p:cNvPr id="7" name="TextBox 6">
            <a:hlinkClick r:id="rId4" action="ppaction://hlinksldjump"/>
            <a:extLst>
              <a:ext uri="{FF2B5EF4-FFF2-40B4-BE49-F238E27FC236}">
                <a16:creationId xmlns:a16="http://schemas.microsoft.com/office/drawing/2014/main" id="{4BAE4CF5-C441-E08C-88F4-356398F7F206}"/>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5" name="Picture 4">
            <a:extLst>
              <a:ext uri="{FF2B5EF4-FFF2-40B4-BE49-F238E27FC236}">
                <a16:creationId xmlns:a16="http://schemas.microsoft.com/office/drawing/2014/main" id="{76D56F31-5083-79AF-BB74-DFE93F6057C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7953451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Can you declare abstract methods as private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Q36</a:t>
            </a:r>
          </a:p>
        </p:txBody>
      </p:sp>
      <p:pic>
        <p:nvPicPr>
          <p:cNvPr id="3" name="Picture 2">
            <a:extLst>
              <a:ext uri="{FF2B5EF4-FFF2-40B4-BE49-F238E27FC236}">
                <a16:creationId xmlns:a16="http://schemas.microsoft.com/office/drawing/2014/main" id="{0405920D-0827-6898-1E40-E7D4E2415A1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338943" y="2403781"/>
            <a:ext cx="6781475" cy="2357260"/>
          </a:xfrm>
          <a:prstGeom prst="rect">
            <a:avLst/>
          </a:prstGeom>
        </p:spPr>
      </p:pic>
      <p:sp>
        <p:nvSpPr>
          <p:cNvPr id="4" name="TextBox 3">
            <a:extLst>
              <a:ext uri="{FF2B5EF4-FFF2-40B4-BE49-F238E27FC236}">
                <a16:creationId xmlns:a16="http://schemas.microsoft.com/office/drawing/2014/main" id="{EA32F11E-A66E-F988-164C-36E26ABFB0FE}"/>
              </a:ext>
            </a:extLst>
          </p:cNvPr>
          <p:cNvSpPr txBox="1"/>
          <p:nvPr/>
        </p:nvSpPr>
        <p:spPr>
          <a:xfrm>
            <a:off x="1034158" y="1058024"/>
            <a:ext cx="4822356"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NO. Abstract methods are only declaration, and they must be implemented in the derive class, therefore they can not be private.</a:t>
            </a:r>
          </a:p>
        </p:txBody>
      </p:sp>
      <p:sp>
        <p:nvSpPr>
          <p:cNvPr id="2" name="Title 1">
            <a:extLst>
              <a:ext uri="{FF2B5EF4-FFF2-40B4-BE49-F238E27FC236}">
                <a16:creationId xmlns:a16="http://schemas.microsoft.com/office/drawing/2014/main" id="{757E9AA6-B70E-3D27-E03E-76A50B1E5154}"/>
              </a:ext>
            </a:extLst>
          </p:cNvPr>
          <p:cNvSpPr>
            <a:spLocks noGrp="1"/>
          </p:cNvSpPr>
          <p:nvPr>
            <p:ph type="title"/>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Q36. Can you declare abstract methods as private in C#?</a:t>
            </a:r>
            <a:endParaRPr lang="en-IN" dirty="0"/>
          </a:p>
        </p:txBody>
      </p:sp>
      <p:sp>
        <p:nvSpPr>
          <p:cNvPr id="7" name="TextBox 6">
            <a:extLst>
              <a:ext uri="{FF2B5EF4-FFF2-40B4-BE49-F238E27FC236}">
                <a16:creationId xmlns:a16="http://schemas.microsoft.com/office/drawing/2014/main" id="{4EFA662C-8708-C8F5-78FC-CCB3AD93C2B6}"/>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5" name="Picture 4">
            <a:extLst>
              <a:ext uri="{FF2B5EF4-FFF2-40B4-BE49-F238E27FC236}">
                <a16:creationId xmlns:a16="http://schemas.microsoft.com/office/drawing/2014/main" id="{7E229336-0C0F-04EB-78DA-97016361097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792199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Does Abstract class support multiple Inheritance?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Q37</a:t>
            </a:r>
          </a:p>
        </p:txBody>
      </p:sp>
      <p:sp>
        <p:nvSpPr>
          <p:cNvPr id="2" name="TextBox 1">
            <a:extLst>
              <a:ext uri="{FF2B5EF4-FFF2-40B4-BE49-F238E27FC236}">
                <a16:creationId xmlns:a16="http://schemas.microsoft.com/office/drawing/2014/main" id="{2C80069E-42B2-9EEF-6DC6-CF68EBEF509C}"/>
              </a:ext>
            </a:extLst>
          </p:cNvPr>
          <p:cNvSpPr txBox="1"/>
          <p:nvPr/>
        </p:nvSpPr>
        <p:spPr>
          <a:xfrm>
            <a:off x="1034157" y="1006728"/>
            <a:ext cx="4176472" cy="1469826"/>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NO. Only at maximum one abstract class can be used for inheritance. </a:t>
            </a: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But multiple interfaces can be used. </a:t>
            </a:r>
          </a:p>
        </p:txBody>
      </p:sp>
      <p:pic>
        <p:nvPicPr>
          <p:cNvPr id="4" name="Picture 3">
            <a:extLst>
              <a:ext uri="{FF2B5EF4-FFF2-40B4-BE49-F238E27FC236}">
                <a16:creationId xmlns:a16="http://schemas.microsoft.com/office/drawing/2014/main" id="{83181C23-F259-8EB6-83A6-6920DA210A7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34157" y="2802737"/>
            <a:ext cx="7630886" cy="3701143"/>
          </a:xfrm>
          <a:prstGeom prst="rect">
            <a:avLst/>
          </a:prstGeom>
        </p:spPr>
      </p:pic>
      <p:sp>
        <p:nvSpPr>
          <p:cNvPr id="3" name="Title 2">
            <a:extLst>
              <a:ext uri="{FF2B5EF4-FFF2-40B4-BE49-F238E27FC236}">
                <a16:creationId xmlns:a16="http://schemas.microsoft.com/office/drawing/2014/main" id="{4E40A7FC-D09C-DC05-6276-5F29E0C86C60}"/>
              </a:ext>
            </a:extLst>
          </p:cNvPr>
          <p:cNvSpPr>
            <a:spLocks noGrp="1"/>
          </p:cNvSpPr>
          <p:nvPr>
            <p:ph type="title"/>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Q37. Does Abstract class support multiple Inheritance?</a:t>
            </a:r>
            <a:endParaRPr lang="en-IN" dirty="0">
              <a:effectLst/>
            </a:endParaRPr>
          </a:p>
        </p:txBody>
      </p:sp>
      <p:sp>
        <p:nvSpPr>
          <p:cNvPr id="7" name="TextBox 6">
            <a:extLst>
              <a:ext uri="{FF2B5EF4-FFF2-40B4-BE49-F238E27FC236}">
                <a16:creationId xmlns:a16="http://schemas.microsoft.com/office/drawing/2014/main" id="{8052F924-8A0C-B83E-C833-626A09B5D676}"/>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5" name="Picture 4">
            <a:extLst>
              <a:ext uri="{FF2B5EF4-FFF2-40B4-BE49-F238E27FC236}">
                <a16:creationId xmlns:a16="http://schemas.microsoft.com/office/drawing/2014/main" id="{FC59D460-3C4B-3BCC-91D6-0F5A835878C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4284907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C#? What is the difference between C# and .NET?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Q1</a:t>
            </a:r>
          </a:p>
        </p:txBody>
      </p:sp>
      <p:sp>
        <p:nvSpPr>
          <p:cNvPr id="3" name="TextBox 2">
            <a:extLst>
              <a:ext uri="{FF2B5EF4-FFF2-40B4-BE49-F238E27FC236}">
                <a16:creationId xmlns:a16="http://schemas.microsoft.com/office/drawing/2014/main" id="{74A0592E-4CA2-183F-C55A-9DF0EC500038}"/>
              </a:ext>
            </a:extLst>
          </p:cNvPr>
          <p:cNvSpPr txBox="1"/>
          <p:nvPr/>
        </p:nvSpPr>
        <p:spPr>
          <a:xfrm>
            <a:off x="406705" y="1121950"/>
            <a:ext cx="492729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C# is an object-oriented </a:t>
            </a:r>
            <a:r>
              <a:rPr kumimoji="0" lang="en-US" sz="1800" b="1"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programming language</a:t>
            </a: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 which runs on the .NET framework.</a:t>
            </a:r>
            <a:endParaRPr kumimoji="0" lang="en-IN"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C7E0601-28B3-9893-9897-E3DAD0FF8B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16040" y="1259833"/>
            <a:ext cx="5369255" cy="3070569"/>
          </a:xfrm>
          <a:prstGeom prst="rect">
            <a:avLst/>
          </a:prstGeom>
        </p:spPr>
      </p:pic>
      <p:pic>
        <p:nvPicPr>
          <p:cNvPr id="4" name="Picture 3">
            <a:extLst>
              <a:ext uri="{FF2B5EF4-FFF2-40B4-BE49-F238E27FC236}">
                <a16:creationId xmlns:a16="http://schemas.microsoft.com/office/drawing/2014/main" id="{0DE50CB2-2CA9-745A-A83C-E1C52CD394F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08661" y="3003023"/>
            <a:ext cx="5387339" cy="3432910"/>
          </a:xfrm>
          <a:prstGeom prst="rect">
            <a:avLst/>
          </a:prstGeom>
        </p:spPr>
      </p:pic>
      <p:sp>
        <p:nvSpPr>
          <p:cNvPr id="5" name="TextBox 4">
            <a:extLst>
              <a:ext uri="{FF2B5EF4-FFF2-40B4-BE49-F238E27FC236}">
                <a16:creationId xmlns:a16="http://schemas.microsoft.com/office/drawing/2014/main" id="{54D5CA90-C958-AEF1-82F2-9CC11C96756F}"/>
              </a:ext>
            </a:extLst>
          </p:cNvPr>
          <p:cNvSpPr txBox="1"/>
          <p:nvPr/>
        </p:nvSpPr>
        <p:spPr>
          <a:xfrm>
            <a:off x="410633" y="1915287"/>
            <a:ext cx="5464387"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NET is a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framework</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for building and running software's and applications.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F9BC8F-B32C-D981-5D4D-7C3382019AE9}"/>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Q1. What is C#? What is the difference between C# and .NET?</a:t>
            </a:r>
            <a:endParaRPr lang="en-IN" dirty="0"/>
          </a:p>
        </p:txBody>
      </p:sp>
      <p:sp>
        <p:nvSpPr>
          <p:cNvPr id="6" name="TextBox 5">
            <a:extLst>
              <a:ext uri="{FF2B5EF4-FFF2-40B4-BE49-F238E27FC236}">
                <a16:creationId xmlns:a16="http://schemas.microsoft.com/office/drawing/2014/main" id="{23ED5E9E-5007-4A42-E543-892D4ED1EAB5}"/>
              </a:ext>
            </a:extLst>
          </p:cNvPr>
          <p:cNvSpPr txBox="1"/>
          <p:nvPr/>
        </p:nvSpPr>
        <p:spPr>
          <a:xfrm>
            <a:off x="10405730" y="6485478"/>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8" name="Picture 7">
            <a:extLst>
              <a:ext uri="{FF2B5EF4-FFF2-40B4-BE49-F238E27FC236}">
                <a16:creationId xmlns:a16="http://schemas.microsoft.com/office/drawing/2014/main" id="{4BFD0F0F-EA78-B4D9-F71C-45A5636389E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053753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4" y="427612"/>
            <a:ext cx="10744289" cy="1325563"/>
          </a:xfrm>
        </p:spPr>
        <p:txBody>
          <a:bodyPr>
            <a:noAutofit/>
          </a:bodyPr>
          <a:lstStyle/>
          <a:p>
            <a:r>
              <a:rPr lang="en-US" sz="3200" b="1" dirty="0">
                <a:solidFill>
                  <a:srgbClr val="FFFF00"/>
                </a:solidFill>
              </a:rPr>
              <a:t>Chapter 4 : OOPS &amp; C# - Access Specifiers, Boxing, Unboxing, String &amp; StringBuilder</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203620" y="2190875"/>
            <a:ext cx="8655245"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Q38. What are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Access Specifiers</a:t>
            </a:r>
            <a:r>
              <a:rPr lang="en-US" sz="1600" dirty="0">
                <a:hlinkClick r:id="rId3"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Q39. What is internal access modifier? Show example?</a:t>
            </a:r>
            <a:endParaRPr lang="en-US" sz="1600" dirty="0"/>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Q40.  What is the default access modifier in a class?</a:t>
            </a:r>
            <a:endParaRPr lang="en-US" sz="1600" dirty="0"/>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Q41. What is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Boxing</a:t>
            </a:r>
            <a:r>
              <a:rPr lang="en-US" sz="1600" dirty="0">
                <a:hlinkClick r:id="rId6"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Unboxing</a:t>
            </a:r>
            <a:r>
              <a:rPr lang="en-US" sz="1600" dirty="0">
                <a:hlinkClick r:id="rId6" action="ppaction://hlinksldjump">
                  <a:extLst>
                    <a:ext uri="{A12FA001-AC4F-418D-AE19-62706E023703}">
                      <ahyp:hlinkClr xmlns:ahyp="http://schemas.microsoft.com/office/drawing/2018/hyperlinkcolor" val="tx"/>
                    </a:ext>
                  </a:extLst>
                </a:hlinkClick>
              </a:rPr>
              <a:t>? </a:t>
            </a:r>
            <a:endParaRPr lang="en-US" sz="1600" dirty="0"/>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Q42. Which one is explicit Boxing or Unboxing?</a:t>
            </a:r>
            <a:endParaRPr lang="en-US" sz="1600" dirty="0"/>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Q43. Is Boxing and Unboxing good for performance?</a:t>
            </a:r>
            <a:endParaRPr lang="en-US" sz="1600" dirty="0"/>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Q44. What are the basic string operations in C#?</a:t>
            </a:r>
            <a:endParaRPr lang="en-US" sz="1600" dirty="0"/>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Q45. What is the difference between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“String” </a:t>
            </a:r>
            <a:r>
              <a:rPr lang="en-US" sz="1600" dirty="0">
                <a:hlinkClick r:id="rId10"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“StringBuilder”</a:t>
            </a:r>
            <a:r>
              <a:rPr lang="en-US" sz="1600" dirty="0">
                <a:hlinkClick r:id="rId10"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Q46. When to use String and when StringBuilder in real applications?</a:t>
            </a:r>
            <a:endParaRPr lang="en-US" sz="1600" dirty="0"/>
          </a:p>
          <a:p>
            <a:pPr marL="0" indent="0">
              <a:spcBef>
                <a:spcPts val="600"/>
              </a:spcBef>
              <a:spcAft>
                <a:spcPts val="600"/>
              </a:spcAft>
              <a:buNone/>
            </a:pPr>
            <a:r>
              <a:rPr lang="en-US" sz="1600" dirty="0">
                <a:hlinkClick r:id="rId12" action="ppaction://hlinksldjump">
                  <a:extLst>
                    <a:ext uri="{A12FA001-AC4F-418D-AE19-62706E023703}">
                      <ahyp:hlinkClr xmlns:ahyp="http://schemas.microsoft.com/office/drawing/2018/hyperlinkcolor" val="tx"/>
                    </a:ext>
                  </a:extLst>
                </a:hlinkClick>
              </a:rPr>
              <a:t>Q47. What is </a:t>
            </a:r>
            <a:r>
              <a:rPr lang="en-US" sz="1600" dirty="0">
                <a:solidFill>
                  <a:srgbClr val="FFFF00"/>
                </a:solidFill>
                <a:hlinkClick r:id="rId12" action="ppaction://hlinksldjump">
                  <a:extLst>
                    <a:ext uri="{A12FA001-AC4F-418D-AE19-62706E023703}">
                      <ahyp:hlinkClr xmlns:ahyp="http://schemas.microsoft.com/office/drawing/2018/hyperlinkcolor" val="tx"/>
                    </a:ext>
                  </a:extLst>
                </a:hlinkClick>
              </a:rPr>
              <a:t>String Interpolation </a:t>
            </a:r>
            <a:r>
              <a:rPr lang="en-US" sz="1600" dirty="0">
                <a:hlinkClick r:id="rId12" action="ppaction://hlinksldjump">
                  <a:extLst>
                    <a:ext uri="{A12FA001-AC4F-418D-AE19-62706E023703}">
                      <ahyp:hlinkClr xmlns:ahyp="http://schemas.microsoft.com/office/drawing/2018/hyperlinkcolor" val="tx"/>
                    </a:ext>
                  </a:extLst>
                </a:hlinkClick>
              </a:rPr>
              <a:t>in C#?</a:t>
            </a:r>
            <a:endParaRPr lang="en-US" sz="1600" dirty="0"/>
          </a:p>
          <a:p>
            <a:pPr marL="0" indent="0">
              <a:spcBef>
                <a:spcPts val="600"/>
              </a:spcBef>
              <a:spcAft>
                <a:spcPts val="600"/>
              </a:spcAft>
              <a:buNone/>
            </a:pPr>
            <a:endParaRPr lang="en-US" sz="1600" dirty="0"/>
          </a:p>
        </p:txBody>
      </p:sp>
      <p:sp>
        <p:nvSpPr>
          <p:cNvPr id="3" name="TextBox 2">
            <a:extLst>
              <a:ext uri="{FF2B5EF4-FFF2-40B4-BE49-F238E27FC236}">
                <a16:creationId xmlns:a16="http://schemas.microsoft.com/office/drawing/2014/main" id="{955FA063-5D21-AE70-1CE8-F12AE39EF43F}"/>
              </a:ext>
            </a:extLst>
          </p:cNvPr>
          <p:cNvSpPr txBox="1"/>
          <p:nvPr/>
        </p:nvSpPr>
        <p:spPr>
          <a:xfrm>
            <a:off x="3144629" y="2133998"/>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4" name="TextBox 3">
            <a:extLst>
              <a:ext uri="{FF2B5EF4-FFF2-40B4-BE49-F238E27FC236}">
                <a16:creationId xmlns:a16="http://schemas.microsoft.com/office/drawing/2014/main" id="{EBF5A049-2EA9-AC00-F16C-7E26C8BEE4A0}"/>
              </a:ext>
            </a:extLst>
          </p:cNvPr>
          <p:cNvSpPr txBox="1"/>
          <p:nvPr/>
        </p:nvSpPr>
        <p:spPr>
          <a:xfrm>
            <a:off x="3272448" y="3259723"/>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5" name="TextBox 4">
            <a:extLst>
              <a:ext uri="{FF2B5EF4-FFF2-40B4-BE49-F238E27FC236}">
                <a16:creationId xmlns:a16="http://schemas.microsoft.com/office/drawing/2014/main" id="{11F26E94-183D-2E1C-4C2D-EFFB72944A63}"/>
              </a:ext>
            </a:extLst>
          </p:cNvPr>
          <p:cNvSpPr txBox="1"/>
          <p:nvPr/>
        </p:nvSpPr>
        <p:spPr>
          <a:xfrm>
            <a:off x="5823730" y="4765386"/>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8" name="Picture 7" descr="Tech talks !!!: Access Specifier Example, C#">
            <a:extLst>
              <a:ext uri="{FF2B5EF4-FFF2-40B4-BE49-F238E27FC236}">
                <a16:creationId xmlns:a16="http://schemas.microsoft.com/office/drawing/2014/main" id="{BB71A511-4AEF-1CCE-70C3-E361BF175FA0}"/>
              </a:ext>
            </a:extLst>
          </p:cNvPr>
          <p:cNvPicPr/>
          <p:nvPr/>
        </p:nvPicPr>
        <p:blipFill>
          <a:blip r:embed="rId13" cstate="email">
            <a:extLst>
              <a:ext uri="{28A0092B-C50C-407E-A947-70E740481C1C}">
                <a14:useLocalDpi xmlns:a14="http://schemas.microsoft.com/office/drawing/2010/main"/>
              </a:ext>
            </a:extLst>
          </a:blip>
          <a:srcRect/>
          <a:stretch>
            <a:fillRect/>
          </a:stretch>
        </p:blipFill>
        <p:spPr bwMode="auto">
          <a:xfrm>
            <a:off x="7688826" y="2190875"/>
            <a:ext cx="4050486" cy="3285693"/>
          </a:xfrm>
          <a:prstGeom prst="rect">
            <a:avLst/>
          </a:prstGeom>
          <a:noFill/>
          <a:ln>
            <a:noFill/>
          </a:ln>
        </p:spPr>
      </p:pic>
      <p:sp>
        <p:nvSpPr>
          <p:cNvPr id="11" name="TextBox 10">
            <a:extLst>
              <a:ext uri="{FF2B5EF4-FFF2-40B4-BE49-F238E27FC236}">
                <a16:creationId xmlns:a16="http://schemas.microsoft.com/office/drawing/2014/main" id="{7D171C7C-0236-0C2D-7453-16892A1422CB}"/>
              </a:ext>
            </a:extLst>
          </p:cNvPr>
          <p:cNvSpPr txBox="1"/>
          <p:nvPr/>
        </p:nvSpPr>
        <p:spPr>
          <a:xfrm>
            <a:off x="10342731" y="6373174"/>
            <a:ext cx="1972639" cy="307777"/>
          </a:xfrm>
          <a:prstGeom prst="rect">
            <a:avLst/>
          </a:prstGeom>
          <a:noFill/>
        </p:spPr>
        <p:txBody>
          <a:bodyPr wrap="square">
            <a:spAutoFit/>
          </a:bodyPr>
          <a:lstStyle/>
          <a:p>
            <a:r>
              <a:rPr lang="en-US" sz="1400" dirty="0">
                <a:hlinkClick r:id="rId14" action="ppaction://hlinksldjump"/>
              </a:rPr>
              <a:t>Back to main index</a:t>
            </a:r>
            <a:endParaRPr lang="en-IN" sz="1400" dirty="0"/>
          </a:p>
        </p:txBody>
      </p:sp>
    </p:spTree>
    <p:extLst>
      <p:ext uri="{BB962C8B-B14F-4D97-AF65-F5344CB8AC3E}">
        <p14:creationId xmlns:p14="http://schemas.microsoft.com/office/powerpoint/2010/main" val="1148165273"/>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32628" y="142992"/>
            <a:ext cx="119514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Access Specifiers?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Q38</a:t>
            </a:r>
          </a:p>
        </p:txBody>
      </p:sp>
      <p:sp>
        <p:nvSpPr>
          <p:cNvPr id="7" name="TextBox 6">
            <a:extLst>
              <a:ext uri="{FF2B5EF4-FFF2-40B4-BE49-F238E27FC236}">
                <a16:creationId xmlns:a16="http://schemas.microsoft.com/office/drawing/2014/main" id="{8CB17B86-1A49-4D99-BC37-ED68DB7CB2ED}"/>
              </a:ext>
            </a:extLst>
          </p:cNvPr>
          <p:cNvSpPr txBox="1"/>
          <p:nvPr/>
        </p:nvSpPr>
        <p:spPr>
          <a:xfrm>
            <a:off x="898689" y="1006731"/>
            <a:ext cx="5121897" cy="1367234"/>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Access specifiers are keywords to specify the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accessibility</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of a class, method, property, field.</a:t>
            </a: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The keywords are – Public, Private, Protected, Internal, Protected Internal.</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Tech talks !!!: Access Specifier Example, C#">
            <a:extLst>
              <a:ext uri="{FF2B5EF4-FFF2-40B4-BE49-F238E27FC236}">
                <a16:creationId xmlns:a16="http://schemas.microsoft.com/office/drawing/2014/main" id="{2ABB7037-A7AA-4F7A-B145-4A75F0A5938C}"/>
              </a:ext>
            </a:extLst>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1200150" y="2670655"/>
            <a:ext cx="4624453" cy="3765588"/>
          </a:xfrm>
          <a:prstGeom prst="rect">
            <a:avLst/>
          </a:prstGeom>
          <a:noFill/>
          <a:ln>
            <a:noFill/>
          </a:ln>
        </p:spPr>
      </p:pic>
      <p:pic>
        <p:nvPicPr>
          <p:cNvPr id="2" name="Picture 1">
            <a:extLst>
              <a:ext uri="{FF2B5EF4-FFF2-40B4-BE49-F238E27FC236}">
                <a16:creationId xmlns:a16="http://schemas.microsoft.com/office/drawing/2014/main" id="{430F696B-BE7D-9C11-4CDE-0C19CCB072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37301" y="305191"/>
            <a:ext cx="708721" cy="281964"/>
          </a:xfrm>
          <a:prstGeom prst="rect">
            <a:avLst/>
          </a:prstGeom>
        </p:spPr>
      </p:pic>
      <p:sp>
        <p:nvSpPr>
          <p:cNvPr id="3" name="Title 2">
            <a:extLst>
              <a:ext uri="{FF2B5EF4-FFF2-40B4-BE49-F238E27FC236}">
                <a16:creationId xmlns:a16="http://schemas.microsoft.com/office/drawing/2014/main" id="{903AD30B-07AB-FE18-F3F6-7CCC792EAD8D}"/>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Q38. What are Access Specifiers?</a:t>
            </a:r>
            <a:endParaRPr lang="en-IN" dirty="0"/>
          </a:p>
        </p:txBody>
      </p:sp>
      <p:sp>
        <p:nvSpPr>
          <p:cNvPr id="6" name="TextBox 5">
            <a:extLst>
              <a:ext uri="{FF2B5EF4-FFF2-40B4-BE49-F238E27FC236}">
                <a16:creationId xmlns:a16="http://schemas.microsoft.com/office/drawing/2014/main" id="{F72066A9-EEF3-FD8B-DC7F-70433024616B}"/>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4" name="Picture 3">
            <a:extLst>
              <a:ext uri="{FF2B5EF4-FFF2-40B4-BE49-F238E27FC236}">
                <a16:creationId xmlns:a16="http://schemas.microsoft.com/office/drawing/2014/main" id="{41AFF24B-C2F3-9EE0-BF15-7C3D3BE5409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9128473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37885"/>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internal access modifier? Show example.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Q39</a:t>
            </a:r>
          </a:p>
        </p:txBody>
      </p:sp>
      <p:sp>
        <p:nvSpPr>
          <p:cNvPr id="7" name="TextBox 6">
            <a:extLst>
              <a:ext uri="{FF2B5EF4-FFF2-40B4-BE49-F238E27FC236}">
                <a16:creationId xmlns:a16="http://schemas.microsoft.com/office/drawing/2014/main" id="{8CB17B86-1A49-4D99-BC37-ED68DB7CB2ED}"/>
              </a:ext>
            </a:extLst>
          </p:cNvPr>
          <p:cNvSpPr txBox="1"/>
          <p:nvPr/>
        </p:nvSpPr>
        <p:spPr>
          <a:xfrm>
            <a:off x="464457" y="1023207"/>
            <a:ext cx="4281715" cy="67191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Internal modifier is used to tell that access is limited to the current assembly.</a:t>
            </a: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652D2715-71F3-EB1C-716E-D9E74D47258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78286" y="1023207"/>
            <a:ext cx="5497286" cy="2422270"/>
          </a:xfrm>
          <a:prstGeom prst="rect">
            <a:avLst/>
          </a:prstGeom>
        </p:spPr>
      </p:pic>
      <p:pic>
        <p:nvPicPr>
          <p:cNvPr id="6" name="Picture 5">
            <a:extLst>
              <a:ext uri="{FF2B5EF4-FFF2-40B4-BE49-F238E27FC236}">
                <a16:creationId xmlns:a16="http://schemas.microsoft.com/office/drawing/2014/main" id="{50563ADE-23EF-B739-1032-C5309432984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878286" y="3647011"/>
            <a:ext cx="5497286" cy="2829990"/>
          </a:xfrm>
          <a:prstGeom prst="rect">
            <a:avLst/>
          </a:prstGeom>
        </p:spPr>
      </p:pic>
      <p:pic>
        <p:nvPicPr>
          <p:cNvPr id="4" name="Picture 3">
            <a:extLst>
              <a:ext uri="{FF2B5EF4-FFF2-40B4-BE49-F238E27FC236}">
                <a16:creationId xmlns:a16="http://schemas.microsoft.com/office/drawing/2014/main" id="{460A2507-65F0-9B41-FD9A-ED22C2BAE8E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64457" y="1962688"/>
            <a:ext cx="4462838" cy="3224996"/>
          </a:xfrm>
          <a:prstGeom prst="rect">
            <a:avLst/>
          </a:prstGeom>
        </p:spPr>
      </p:pic>
      <p:pic>
        <p:nvPicPr>
          <p:cNvPr id="9" name="Picture 8">
            <a:extLst>
              <a:ext uri="{FF2B5EF4-FFF2-40B4-BE49-F238E27FC236}">
                <a16:creationId xmlns:a16="http://schemas.microsoft.com/office/drawing/2014/main" id="{F921A14C-033E-7F7E-F656-FB6D4933F83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39515" y="5257800"/>
            <a:ext cx="3516084" cy="1447799"/>
          </a:xfrm>
          <a:prstGeom prst="rect">
            <a:avLst/>
          </a:prstGeom>
        </p:spPr>
      </p:pic>
      <p:sp>
        <p:nvSpPr>
          <p:cNvPr id="11" name="Rectangle 10">
            <a:extLst>
              <a:ext uri="{FF2B5EF4-FFF2-40B4-BE49-F238E27FC236}">
                <a16:creationId xmlns:a16="http://schemas.microsoft.com/office/drawing/2014/main" id="{6E605328-A2C4-134B-5442-F4BFBFA9BDFB}"/>
              </a:ext>
            </a:extLst>
          </p:cNvPr>
          <p:cNvSpPr/>
          <p:nvPr/>
        </p:nvSpPr>
        <p:spPr>
          <a:xfrm>
            <a:off x="1163538" y="6197281"/>
            <a:ext cx="2610176" cy="243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96AFD77-353B-590C-A705-B382569FEB9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Q39. What is internal access modifier? Show example.</a:t>
            </a:r>
            <a:endParaRPr lang="en-IN" dirty="0"/>
          </a:p>
        </p:txBody>
      </p:sp>
      <p:sp>
        <p:nvSpPr>
          <p:cNvPr id="12" name="TextBox 11">
            <a:extLst>
              <a:ext uri="{FF2B5EF4-FFF2-40B4-BE49-F238E27FC236}">
                <a16:creationId xmlns:a16="http://schemas.microsoft.com/office/drawing/2014/main" id="{3BE54F22-3980-CB67-CFAF-AC94B04FB4B4}"/>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pic>
        <p:nvPicPr>
          <p:cNvPr id="5" name="Picture 4">
            <a:extLst>
              <a:ext uri="{FF2B5EF4-FFF2-40B4-BE49-F238E27FC236}">
                <a16:creationId xmlns:a16="http://schemas.microsoft.com/office/drawing/2014/main" id="{EC756227-DD83-D663-2A7F-C412104FA6B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0733511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D1AB5CF-B3C0-B274-63E6-B10946628E0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38506" y="2231394"/>
            <a:ext cx="4657494" cy="1849299"/>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32628" y="142992"/>
            <a:ext cx="119514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default access modifier in a class?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Q40</a:t>
            </a:r>
          </a:p>
        </p:txBody>
      </p:sp>
      <p:cxnSp>
        <p:nvCxnSpPr>
          <p:cNvPr id="5" name="Straight Arrow Connector 4">
            <a:extLst>
              <a:ext uri="{FF2B5EF4-FFF2-40B4-BE49-F238E27FC236}">
                <a16:creationId xmlns:a16="http://schemas.microsoft.com/office/drawing/2014/main" id="{88C7171B-2DE0-4EFE-845A-5E420792026A}"/>
              </a:ext>
            </a:extLst>
          </p:cNvPr>
          <p:cNvCxnSpPr>
            <a:cxnSpLocks/>
          </p:cNvCxnSpPr>
          <p:nvPr/>
        </p:nvCxnSpPr>
        <p:spPr>
          <a:xfrm flipV="1">
            <a:off x="1898429" y="1702053"/>
            <a:ext cx="1114390" cy="5539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71E0FD-8091-447D-B33E-A84F3B98210D}"/>
              </a:ext>
            </a:extLst>
          </p:cNvPr>
          <p:cNvSpPr/>
          <p:nvPr/>
        </p:nvSpPr>
        <p:spPr>
          <a:xfrm>
            <a:off x="3173275" y="1459867"/>
            <a:ext cx="2298575" cy="43774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Internal is the default access modifier of a class.</a:t>
            </a:r>
          </a:p>
        </p:txBody>
      </p:sp>
      <p:sp>
        <p:nvSpPr>
          <p:cNvPr id="2" name="Title 1">
            <a:extLst>
              <a:ext uri="{FF2B5EF4-FFF2-40B4-BE49-F238E27FC236}">
                <a16:creationId xmlns:a16="http://schemas.microsoft.com/office/drawing/2014/main" id="{0F79F6FA-453D-6BCC-CA73-480D86FCE41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Q40.  What is the default access modifier in a class?</a:t>
            </a:r>
            <a:endParaRPr lang="en-IN" dirty="0"/>
          </a:p>
        </p:txBody>
      </p:sp>
      <p:sp>
        <p:nvSpPr>
          <p:cNvPr id="6" name="TextBox 5">
            <a:extLst>
              <a:ext uri="{FF2B5EF4-FFF2-40B4-BE49-F238E27FC236}">
                <a16:creationId xmlns:a16="http://schemas.microsoft.com/office/drawing/2014/main" id="{A9F523D1-12EF-A9F2-DDD7-F3C2F3A1A401}"/>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3" name="Picture 2">
            <a:extLst>
              <a:ext uri="{FF2B5EF4-FFF2-40B4-BE49-F238E27FC236}">
                <a16:creationId xmlns:a16="http://schemas.microsoft.com/office/drawing/2014/main" id="{E8C368BF-30B0-EE8C-3FA1-08F2D28D7EF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614611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885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Boxing and Unboxing? Where to use Boxing and Unboxing in real applications?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Q41</a:t>
            </a:r>
          </a:p>
        </p:txBody>
      </p:sp>
      <p:sp>
        <p:nvSpPr>
          <p:cNvPr id="15" name="TextBox 14">
            <a:extLst>
              <a:ext uri="{FF2B5EF4-FFF2-40B4-BE49-F238E27FC236}">
                <a16:creationId xmlns:a16="http://schemas.microsoft.com/office/drawing/2014/main" id="{E1C01263-2A58-472B-B429-3F65277BDE84}"/>
              </a:ext>
            </a:extLst>
          </p:cNvPr>
          <p:cNvSpPr txBox="1"/>
          <p:nvPr/>
        </p:nvSpPr>
        <p:spPr>
          <a:xfrm>
            <a:off x="802741" y="1186992"/>
            <a:ext cx="475974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Boxing -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Boxing is the process of converting from value type to reference type.</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E02A1B21-A9CE-4D76-A313-EC537284CC6E}"/>
              </a:ext>
            </a:extLst>
          </p:cNvPr>
          <p:cNvSpPr txBox="1"/>
          <p:nvPr/>
        </p:nvSpPr>
        <p:spPr>
          <a:xfrm>
            <a:off x="802741" y="2057293"/>
            <a:ext cx="436865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Unboxing  -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Unboxing is the process of converting reference type to value type.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795A575B-5A1E-4788-A466-F0479F3BC5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13813" y="227030"/>
            <a:ext cx="708721" cy="281964"/>
          </a:xfrm>
          <a:prstGeom prst="rect">
            <a:avLst/>
          </a:prstGeom>
        </p:spPr>
      </p:pic>
      <p:pic>
        <p:nvPicPr>
          <p:cNvPr id="5" name="Picture 4">
            <a:extLst>
              <a:ext uri="{FF2B5EF4-FFF2-40B4-BE49-F238E27FC236}">
                <a16:creationId xmlns:a16="http://schemas.microsoft.com/office/drawing/2014/main" id="{10BF35A1-7F8E-2AF2-FC54-BD09832A1A5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6000" y="1012974"/>
            <a:ext cx="4575935" cy="1688858"/>
          </a:xfrm>
          <a:prstGeom prst="rect">
            <a:avLst/>
          </a:prstGeom>
        </p:spPr>
      </p:pic>
      <p:pic>
        <p:nvPicPr>
          <p:cNvPr id="6" name="Picture 5">
            <a:extLst>
              <a:ext uri="{FF2B5EF4-FFF2-40B4-BE49-F238E27FC236}">
                <a16:creationId xmlns:a16="http://schemas.microsoft.com/office/drawing/2014/main" id="{C1F40CCF-2473-FE5D-74E2-6B4611646E1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95999" y="2701832"/>
            <a:ext cx="4575935" cy="972457"/>
          </a:xfrm>
          <a:prstGeom prst="rect">
            <a:avLst/>
          </a:prstGeom>
        </p:spPr>
      </p:pic>
      <p:sp>
        <p:nvSpPr>
          <p:cNvPr id="2" name="Title 1">
            <a:extLst>
              <a:ext uri="{FF2B5EF4-FFF2-40B4-BE49-F238E27FC236}">
                <a16:creationId xmlns:a16="http://schemas.microsoft.com/office/drawing/2014/main" id="{30E931F3-BFD2-432A-6C44-0D24F5887F4D}"/>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Q41. What is Boxing and Unboxing? </a:t>
            </a:r>
            <a:endParaRPr lang="en-IN" dirty="0"/>
          </a:p>
        </p:txBody>
      </p:sp>
      <p:sp>
        <p:nvSpPr>
          <p:cNvPr id="7" name="TextBox 6">
            <a:extLst>
              <a:ext uri="{FF2B5EF4-FFF2-40B4-BE49-F238E27FC236}">
                <a16:creationId xmlns:a16="http://schemas.microsoft.com/office/drawing/2014/main" id="{5B698E71-987C-E5F1-0DBB-7D449BF81CD0}"/>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3" name="Picture 2">
            <a:extLst>
              <a:ext uri="{FF2B5EF4-FFF2-40B4-BE49-F238E27FC236}">
                <a16:creationId xmlns:a16="http://schemas.microsoft.com/office/drawing/2014/main" id="{077C2426-912C-BAF5-7689-198566F0F13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96595"/>
            <a:ext cx="1253829" cy="590594"/>
          </a:xfrm>
          <a:prstGeom prst="rect">
            <a:avLst/>
          </a:prstGeom>
        </p:spPr>
      </p:pic>
    </p:spTree>
    <p:extLst>
      <p:ext uri="{BB962C8B-B14F-4D97-AF65-F5344CB8AC3E}">
        <p14:creationId xmlns:p14="http://schemas.microsoft.com/office/powerpoint/2010/main" val="20608818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885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ED7D31"/>
                </a:solidFill>
                <a:latin typeface="Calibri Light" panose="020F0302020204030204"/>
              </a:rPr>
              <a:t>	</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What is Boxing and Unboxing? Where to use Boxing and Unboxing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Q41</a:t>
            </a:r>
          </a:p>
        </p:txBody>
      </p:sp>
      <p:sp>
        <p:nvSpPr>
          <p:cNvPr id="12" name="TextBox 11">
            <a:extLst>
              <a:ext uri="{FF2B5EF4-FFF2-40B4-BE49-F238E27FC236}">
                <a16:creationId xmlns:a16="http://schemas.microsoft.com/office/drawing/2014/main" id="{0EA9DECF-22F1-7CED-1A5B-B36AB1884CF1}"/>
              </a:ext>
            </a:extLst>
          </p:cNvPr>
          <p:cNvSpPr txBox="1"/>
          <p:nvPr/>
        </p:nvSpPr>
        <p:spPr>
          <a:xfrm>
            <a:off x="805492" y="1134865"/>
            <a:ext cx="436865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We internally use boxing when item is added to Arraylist. And we use unboxing when item is extracted from Arraylist.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E1033A2-9E59-7888-434D-A24A992BA80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460205"/>
            <a:ext cx="4857378" cy="1159736"/>
          </a:xfrm>
          <a:prstGeom prst="rect">
            <a:avLst/>
          </a:prstGeom>
        </p:spPr>
      </p:pic>
      <p:pic>
        <p:nvPicPr>
          <p:cNvPr id="2" name="Picture 1">
            <a:extLst>
              <a:ext uri="{FF2B5EF4-FFF2-40B4-BE49-F238E27FC236}">
                <a16:creationId xmlns:a16="http://schemas.microsoft.com/office/drawing/2014/main" id="{69BE2126-E7CE-F602-36DC-F0766FF666C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6000" y="1099694"/>
            <a:ext cx="4835006" cy="360511"/>
          </a:xfrm>
          <a:prstGeom prst="rect">
            <a:avLst/>
          </a:prstGeom>
        </p:spPr>
      </p:pic>
      <p:pic>
        <p:nvPicPr>
          <p:cNvPr id="4" name="Picture 3">
            <a:extLst>
              <a:ext uri="{FF2B5EF4-FFF2-40B4-BE49-F238E27FC236}">
                <a16:creationId xmlns:a16="http://schemas.microsoft.com/office/drawing/2014/main" id="{2643F116-ECF6-5C03-482D-88A8CAD4C70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96002" y="2556942"/>
            <a:ext cx="4857376" cy="709683"/>
          </a:xfrm>
          <a:prstGeom prst="rect">
            <a:avLst/>
          </a:prstGeom>
        </p:spPr>
      </p:pic>
      <p:pic>
        <p:nvPicPr>
          <p:cNvPr id="5" name="Picture 4">
            <a:extLst>
              <a:ext uri="{FF2B5EF4-FFF2-40B4-BE49-F238E27FC236}">
                <a16:creationId xmlns:a16="http://schemas.microsoft.com/office/drawing/2014/main" id="{BB1944F9-7EF7-37D7-0178-0C33CE44396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113813" y="227030"/>
            <a:ext cx="708721" cy="281964"/>
          </a:xfrm>
          <a:prstGeom prst="rect">
            <a:avLst/>
          </a:prstGeom>
        </p:spPr>
      </p:pic>
      <p:sp>
        <p:nvSpPr>
          <p:cNvPr id="8" name="TextBox 7">
            <a:extLst>
              <a:ext uri="{FF2B5EF4-FFF2-40B4-BE49-F238E27FC236}">
                <a16:creationId xmlns:a16="http://schemas.microsoft.com/office/drawing/2014/main" id="{36555DE0-5AEE-A5AB-D526-0601AFC6EBE3}"/>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pic>
        <p:nvPicPr>
          <p:cNvPr id="6" name="Picture 5">
            <a:extLst>
              <a:ext uri="{FF2B5EF4-FFF2-40B4-BE49-F238E27FC236}">
                <a16:creationId xmlns:a16="http://schemas.microsoft.com/office/drawing/2014/main" id="{FF89878B-9E93-9B9E-688C-E14EB1140A1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5945145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Which one is explicit Boxing or Unboxing?</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Q42</a:t>
            </a:r>
          </a:p>
        </p:txBody>
      </p:sp>
      <p:pic>
        <p:nvPicPr>
          <p:cNvPr id="2" name="Picture 1">
            <a:extLst>
              <a:ext uri="{FF2B5EF4-FFF2-40B4-BE49-F238E27FC236}">
                <a16:creationId xmlns:a16="http://schemas.microsoft.com/office/drawing/2014/main" id="{046F969F-6B21-CC4F-A05D-0310E4E9DDA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06476" y="1192725"/>
            <a:ext cx="4652676" cy="2674569"/>
          </a:xfrm>
          <a:prstGeom prst="rect">
            <a:avLst/>
          </a:prstGeom>
        </p:spPr>
      </p:pic>
      <p:sp>
        <p:nvSpPr>
          <p:cNvPr id="3" name="TextBox 2">
            <a:extLst>
              <a:ext uri="{FF2B5EF4-FFF2-40B4-BE49-F238E27FC236}">
                <a16:creationId xmlns:a16="http://schemas.microsoft.com/office/drawing/2014/main" id="{6C7AE409-083B-15F4-5D77-153621AFC0F4}"/>
              </a:ext>
            </a:extLst>
          </p:cNvPr>
          <p:cNvSpPr txBox="1"/>
          <p:nvPr/>
        </p:nvSpPr>
        <p:spPr>
          <a:xfrm>
            <a:off x="1087244" y="1192726"/>
            <a:ext cx="4410042"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Unboxing is explicit conversion process.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4E7324F-4F46-B5A3-5933-F06D5D176CB3}"/>
              </a:ext>
            </a:extLst>
          </p:cNvPr>
          <p:cNvSpPr>
            <a:spLocks noGrp="1"/>
          </p:cNvSpPr>
          <p:nvPr>
            <p:ph type="title"/>
          </p:nvPr>
        </p:nvSpPr>
        <p:spPr/>
        <p:txBody>
          <a:bodyPr>
            <a:normAutofit/>
          </a:bodyPr>
          <a:lstStyle/>
          <a:p>
            <a:r>
              <a:rPr lang="en-US" sz="900" kern="1200" dirty="0">
                <a:solidFill>
                  <a:schemeClr val="bg1"/>
                </a:solidFill>
                <a:effectLst/>
              </a:rPr>
              <a:t>Q42. Which one is explicit Boxing or Unboxing?</a:t>
            </a:r>
            <a:endParaRPr lang="en-IN" sz="900" dirty="0">
              <a:solidFill>
                <a:schemeClr val="bg1"/>
              </a:solidFill>
            </a:endParaRPr>
          </a:p>
        </p:txBody>
      </p:sp>
      <p:sp>
        <p:nvSpPr>
          <p:cNvPr id="7" name="TextBox 6">
            <a:extLst>
              <a:ext uri="{FF2B5EF4-FFF2-40B4-BE49-F238E27FC236}">
                <a16:creationId xmlns:a16="http://schemas.microsoft.com/office/drawing/2014/main" id="{69D56872-8283-DE19-0AD6-61785FE0FA81}"/>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5" name="Picture 4">
            <a:extLst>
              <a:ext uri="{FF2B5EF4-FFF2-40B4-BE49-F238E27FC236}">
                <a16:creationId xmlns:a16="http://schemas.microsoft.com/office/drawing/2014/main" id="{499F0C03-06FD-5492-B2FE-0AD077850E5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5685200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Is Boxing and Unboxing good for performance?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39594"/>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Q43</a:t>
            </a:r>
          </a:p>
        </p:txBody>
      </p:sp>
      <p:sp>
        <p:nvSpPr>
          <p:cNvPr id="3" name="TextBox 2">
            <a:extLst>
              <a:ext uri="{FF2B5EF4-FFF2-40B4-BE49-F238E27FC236}">
                <a16:creationId xmlns:a16="http://schemas.microsoft.com/office/drawing/2014/main" id="{42CEE861-4931-D85B-B371-5358F3800BCE}"/>
              </a:ext>
            </a:extLst>
          </p:cNvPr>
          <p:cNvSpPr txBox="1"/>
          <p:nvPr/>
        </p:nvSpPr>
        <p:spPr>
          <a:xfrm>
            <a:off x="805492" y="1192726"/>
            <a:ext cx="4410042"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No, it is recommended to use boxing and unboxing when it is necessary only.</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Converting from one type to another type is not good from performance point of view.</a:t>
            </a:r>
          </a:p>
        </p:txBody>
      </p:sp>
      <p:pic>
        <p:nvPicPr>
          <p:cNvPr id="4" name="Picture 3">
            <a:extLst>
              <a:ext uri="{FF2B5EF4-FFF2-40B4-BE49-F238E27FC236}">
                <a16:creationId xmlns:a16="http://schemas.microsoft.com/office/drawing/2014/main" id="{CBA133E6-F47B-C038-9556-CB9270703FC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23363" y="1258195"/>
            <a:ext cx="5108943" cy="1876891"/>
          </a:xfrm>
          <a:prstGeom prst="rect">
            <a:avLst/>
          </a:prstGeom>
        </p:spPr>
      </p:pic>
      <p:sp>
        <p:nvSpPr>
          <p:cNvPr id="5" name="Title 4">
            <a:extLst>
              <a:ext uri="{FF2B5EF4-FFF2-40B4-BE49-F238E27FC236}">
                <a16:creationId xmlns:a16="http://schemas.microsoft.com/office/drawing/2014/main" id="{C5C1A12C-5417-268A-414E-BD0918A2D9E5}"/>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Q43. Is Boxing and Unboxing good for performance?</a:t>
            </a:r>
            <a:endParaRPr lang="en-IN" dirty="0"/>
          </a:p>
        </p:txBody>
      </p:sp>
      <p:sp>
        <p:nvSpPr>
          <p:cNvPr id="7" name="TextBox 6">
            <a:extLst>
              <a:ext uri="{FF2B5EF4-FFF2-40B4-BE49-F238E27FC236}">
                <a16:creationId xmlns:a16="http://schemas.microsoft.com/office/drawing/2014/main" id="{233891E3-66C3-C0D7-A87E-37AD53270796}"/>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2" name="Picture 1">
            <a:extLst>
              <a:ext uri="{FF2B5EF4-FFF2-40B4-BE49-F238E27FC236}">
                <a16:creationId xmlns:a16="http://schemas.microsoft.com/office/drawing/2014/main" id="{CDF5F234-6225-BA46-D717-C03F7D989DA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581741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885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basic string operations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Q44</a:t>
            </a:r>
          </a:p>
        </p:txBody>
      </p:sp>
      <p:sp>
        <p:nvSpPr>
          <p:cNvPr id="6" name="TextBox 5">
            <a:extLst>
              <a:ext uri="{FF2B5EF4-FFF2-40B4-BE49-F238E27FC236}">
                <a16:creationId xmlns:a16="http://schemas.microsoft.com/office/drawing/2014/main" id="{3E1B709D-F3BF-4421-8AC3-5F5AE8D9DA42}"/>
              </a:ext>
            </a:extLst>
          </p:cNvPr>
          <p:cNvSpPr txBox="1"/>
          <p:nvPr/>
        </p:nvSpPr>
        <p:spPr>
          <a:xfrm>
            <a:off x="918241" y="958779"/>
            <a:ext cx="4530323" cy="5566845"/>
          </a:xfrm>
          <a:prstGeom prst="rect">
            <a:avLst/>
          </a:prstGeom>
          <a:noFill/>
        </p:spPr>
        <p:txBody>
          <a:bodyPr wrap="square">
            <a:spAutoFit/>
          </a:bodyPr>
          <a:lstStyle/>
          <a:p>
            <a:pPr marL="342900" marR="91440" lvl="0" indent="-34290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tab pos="457200" algn="l"/>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Concatenate:</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Two strings can be concatenated either by using a </a:t>
            </a:r>
            <a:r>
              <a:rPr kumimoji="0" lang="en-US"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System.String.Concat</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or by using + operator. </a:t>
            </a:r>
          </a:p>
          <a:p>
            <a:pPr marL="457200" marR="0" lvl="0" indent="0" algn="l" defTabSz="914400" rtl="0" eaLnBrk="1" fontAlgn="auto" latinLnBrk="0" hangingPunct="1">
              <a:lnSpc>
                <a:spcPct val="107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rPr>
              <a:t>string</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str1 </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"This is one"</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rPr>
              <a:t>string</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str2 </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1" u="none" strike="noStrike" kern="1200" cap="none" spc="0" normalizeH="0" baseline="0" noProof="0" dirty="0">
                <a:ln>
                  <a:noFill/>
                </a:ln>
                <a:solidFill>
                  <a:srgbClr val="008800"/>
                </a:solidFill>
                <a:effectLst/>
                <a:uLnTx/>
                <a:uFillTx/>
                <a:latin typeface="Calibri" panose="020F0502020204030204" pitchFamily="34" charset="0"/>
                <a:ea typeface="Calibri" panose="020F0502020204030204" pitchFamily="34" charset="0"/>
                <a:cs typeface="Times New Roman" panose="02020603050405020304" pitchFamily="18" charset="0"/>
              </a:rPr>
              <a:t>"This is two"</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1"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rPr>
              <a:t>string</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str2 </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str1 + str2</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45720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1" u="none" strike="noStrike" kern="1200" cap="none" spc="0" normalizeH="0" baseline="0" noProof="0" dirty="0">
                <a:ln>
                  <a:noFill/>
                </a:ln>
                <a:solidFill>
                  <a:srgbClr val="70AD47"/>
                </a:solidFill>
                <a:effectLst/>
                <a:uLnTx/>
                <a:uFillTx/>
                <a:latin typeface="Calibri" panose="020F0502020204030204" pitchFamily="34" charset="0"/>
                <a:ea typeface="Calibri" panose="020F0502020204030204" pitchFamily="34" charset="0"/>
                <a:cs typeface="Times New Roman" panose="02020603050405020304" pitchFamily="18" charset="0"/>
              </a:rPr>
              <a:t>//Output: This is one This is two</a:t>
            </a:r>
            <a:endParaRPr kumimoji="0" lang="en-US" sz="1600" b="0" i="0" u="none" strike="noStrike" kern="1200" cap="none" spc="0" normalizeH="0" baseline="0" noProof="0" dirty="0">
              <a:ln>
                <a:noFill/>
              </a:ln>
              <a:solidFill>
                <a:srgbClr val="70AD47"/>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tab pos="457200" algn="l"/>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Replace: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Replace(</a:t>
            </a:r>
            <a:r>
              <a:rPr kumimoji="0" lang="en-US"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a,b</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is used to replace a string with another string. </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rPr>
              <a:t>string</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str1 </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"This is one"</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1"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rPr>
              <a:t>string</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str2 </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str1.Replace(“one”, “two”)</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45720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1" u="none" strike="noStrike" kern="1200" cap="none" spc="0" normalizeH="0" baseline="0" noProof="0" dirty="0">
                <a:ln>
                  <a:noFill/>
                </a:ln>
                <a:solidFill>
                  <a:srgbClr val="70AD47"/>
                </a:solidFill>
                <a:effectLst/>
                <a:uLnTx/>
                <a:uFillTx/>
                <a:latin typeface="Calibri" panose="020F0502020204030204" pitchFamily="34" charset="0"/>
                <a:ea typeface="Calibri" panose="020F0502020204030204" pitchFamily="34" charset="0"/>
                <a:cs typeface="Times New Roman" panose="02020603050405020304" pitchFamily="18" charset="0"/>
              </a:rPr>
              <a:t>//Output: This is two</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9" name="TextBox 8">
            <a:extLst>
              <a:ext uri="{FF2B5EF4-FFF2-40B4-BE49-F238E27FC236}">
                <a16:creationId xmlns:a16="http://schemas.microsoft.com/office/drawing/2014/main" id="{152B3E80-C0F0-4AE2-87BE-57C2EE8813ED}"/>
              </a:ext>
            </a:extLst>
          </p:cNvPr>
          <p:cNvSpPr txBox="1"/>
          <p:nvPr/>
        </p:nvSpPr>
        <p:spPr>
          <a:xfrm>
            <a:off x="6096000" y="958779"/>
            <a:ext cx="4654484" cy="4644092"/>
          </a:xfrm>
          <a:prstGeom prst="rect">
            <a:avLst/>
          </a:prstGeom>
          <a:noFill/>
        </p:spPr>
        <p:txBody>
          <a:bodyPr wrap="square">
            <a:spAutoFit/>
          </a:bodyPr>
          <a:lstStyle/>
          <a:p>
            <a:pPr marL="342900" marR="91440" lvl="0" indent="-34290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tab pos="457200" algn="l"/>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Trim: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Trim() is used to trim the white spaces in a  string at the end.</a:t>
            </a:r>
            <a:r>
              <a:rPr kumimoji="0" lang="en-US" sz="1600" b="0" i="1"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91440" lvl="0" indent="0" algn="l" defTabSz="914400" rtl="0" eaLnBrk="1" fontAlgn="auto" latinLnBrk="0" hangingPunct="1">
              <a:lnSpc>
                <a:spcPct val="107000"/>
              </a:lnSpc>
              <a:spcBef>
                <a:spcPts val="600"/>
              </a:spcBef>
              <a:spcAft>
                <a:spcPts val="600"/>
              </a:spcAft>
              <a:buClr>
                <a:srgbClr val="ED7D31"/>
              </a:buClr>
              <a:buSzPct val="80000"/>
              <a:buFontTx/>
              <a:buNone/>
              <a:tabLst>
                <a:tab pos="457200" algn="l"/>
              </a:tabLst>
              <a:defRPr/>
            </a:pPr>
            <a:r>
              <a:rPr kumimoji="0" lang="en-US" sz="1600" b="0" i="1"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rPr>
              <a:t>	string</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str1 </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"This is one   "</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str1.Trim();</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1" u="none" strike="noStrike" kern="1200" cap="none" spc="0" normalizeH="0" baseline="0" noProof="0" dirty="0">
                <a:ln>
                  <a:noFill/>
                </a:ln>
                <a:solidFill>
                  <a:srgbClr val="70AD47"/>
                </a:solidFill>
                <a:effectLst/>
                <a:uLnTx/>
                <a:uFillTx/>
                <a:latin typeface="Calibri" panose="020F0502020204030204" pitchFamily="34" charset="0"/>
                <a:ea typeface="Calibri" panose="020F0502020204030204" pitchFamily="34" charset="0"/>
                <a:cs typeface="Times New Roman" panose="02020603050405020304" pitchFamily="18" charset="0"/>
              </a:rPr>
              <a:t>//Output: "This is one“</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600" b="0" i="0" u="none" strike="noStrike" kern="1200" cap="none" spc="0" normalizeH="0" baseline="0" noProof="0" dirty="0">
              <a:ln>
                <a:noFill/>
              </a:ln>
              <a:solidFill>
                <a:srgbClr val="70AD47"/>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91440" lvl="0" indent="-34290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tab pos="457200" algn="l"/>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Contains: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Check if a string contains a pattern of substring or not.</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1"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rPr>
              <a:t>string</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str </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"This is test"</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1" u="none" strike="noStrike" kern="1200" cap="none" spc="0" normalizeH="0" baseline="0" noProof="0" dirty="0">
                <a:ln>
                  <a:noFill/>
                </a:ln>
                <a:solidFill>
                  <a:srgbClr val="000088"/>
                </a:solidFill>
                <a:effectLst/>
                <a:uLnTx/>
                <a:uFillTx/>
                <a:latin typeface="Calibri" panose="020F0502020204030204" pitchFamily="34" charset="0"/>
                <a:ea typeface="Calibri" panose="020F0502020204030204" pitchFamily="34" charset="0"/>
                <a:cs typeface="Times New Roman" panose="02020603050405020304" pitchFamily="18" charset="0"/>
              </a:rPr>
              <a:t>bool result = </a:t>
            </a:r>
            <a:r>
              <a:rPr kumimoji="0" lang="en-US" sz="1600" b="0" i="1"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str</a:t>
            </a:r>
            <a:r>
              <a:rPr kumimoji="0" lang="en-US" sz="1600" b="0" i="1" u="none" strike="noStrike" kern="1200" cap="none" spc="0" normalizeH="0" baseline="0" noProof="0" dirty="0" err="1">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0" i="1" u="none" strike="noStrike" kern="1200" cap="none" spc="0" normalizeH="0" baseline="0" noProof="0" dirty="0" err="1">
                <a:ln>
                  <a:noFill/>
                </a:ln>
                <a:solidFill>
                  <a:srgbClr val="660066"/>
                </a:solidFill>
                <a:effectLst/>
                <a:uLnTx/>
                <a:uFillTx/>
                <a:latin typeface="Calibri" panose="020F0502020204030204" pitchFamily="34" charset="0"/>
                <a:ea typeface="Calibri" panose="020F0502020204030204" pitchFamily="34" charset="0"/>
                <a:cs typeface="Times New Roman" panose="02020603050405020304" pitchFamily="18" charset="0"/>
              </a:rPr>
              <a:t>Contains</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0" i="1" u="none" strike="noStrike" kern="1200" cap="none" spc="0" normalizeH="0" baseline="0" noProof="0" dirty="0">
                <a:ln>
                  <a:noFill/>
                </a:ln>
                <a:solidFill>
                  <a:srgbClr val="008800"/>
                </a:solidFill>
                <a:effectLst/>
                <a:uLnTx/>
                <a:uFillTx/>
                <a:latin typeface="Calibri" panose="020F0502020204030204" pitchFamily="34" charset="0"/>
                <a:ea typeface="Calibri" panose="020F0502020204030204" pitchFamily="34" charset="0"/>
                <a:cs typeface="Times New Roman" panose="02020603050405020304" pitchFamily="18" charset="0"/>
              </a:rPr>
              <a:t>"test"</a:t>
            </a:r>
            <a:r>
              <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6666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70AD47"/>
                </a:solidFill>
                <a:effectLst/>
                <a:uLnTx/>
                <a:uFillTx/>
                <a:latin typeface="Calibri" panose="020F0502020204030204" pitchFamily="34" charset="0"/>
                <a:ea typeface="Calibri" panose="020F0502020204030204" pitchFamily="34" charset="0"/>
                <a:cs typeface="Times New Roman" panose="02020603050405020304" pitchFamily="18" charset="0"/>
              </a:rPr>
              <a:t>       //Output: true</a:t>
            </a:r>
            <a:endParaRPr kumimoji="0" lang="en-US" sz="1600" b="0" i="0" u="none" strike="noStrike" kern="1200" cap="none" spc="0" normalizeH="0" baseline="0" noProof="0" dirty="0">
              <a:ln>
                <a:noFill/>
              </a:ln>
              <a:solidFill>
                <a:srgbClr val="70AD47"/>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0BCAD5-1891-58AD-1984-35E872DD342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Q44. What are the basic string operations in C#?</a:t>
            </a:r>
            <a:endParaRPr lang="en-IN" dirty="0"/>
          </a:p>
        </p:txBody>
      </p:sp>
      <p:sp>
        <p:nvSpPr>
          <p:cNvPr id="5" name="TextBox 4">
            <a:extLst>
              <a:ext uri="{FF2B5EF4-FFF2-40B4-BE49-F238E27FC236}">
                <a16:creationId xmlns:a16="http://schemas.microsoft.com/office/drawing/2014/main" id="{A49DF2B4-99C2-A6BA-DF1D-20F4D37B1286}"/>
              </a:ext>
            </a:extLst>
          </p:cNvPr>
          <p:cNvSpPr txBox="1"/>
          <p:nvPr/>
        </p:nvSpPr>
        <p:spPr>
          <a:xfrm>
            <a:off x="10405730" y="6464930"/>
            <a:ext cx="1786270" cy="307777"/>
          </a:xfrm>
          <a:prstGeom prst="rect">
            <a:avLst/>
          </a:prstGeom>
          <a:noFill/>
        </p:spPr>
        <p:txBody>
          <a:bodyPr wrap="square">
            <a:spAutoFit/>
          </a:bodyPr>
          <a:lstStyle/>
          <a:p>
            <a:r>
              <a:rPr lang="en-US" sz="1400" dirty="0">
                <a:hlinkClick r:id="rId3" action="ppaction://hlinksldjump"/>
              </a:rPr>
              <a:t>back to chapter index</a:t>
            </a:r>
            <a:endParaRPr lang="en-IN" sz="1400" dirty="0"/>
          </a:p>
        </p:txBody>
      </p:sp>
      <p:pic>
        <p:nvPicPr>
          <p:cNvPr id="3" name="Picture 2">
            <a:extLst>
              <a:ext uri="{FF2B5EF4-FFF2-40B4-BE49-F238E27FC236}">
                <a16:creationId xmlns:a16="http://schemas.microsoft.com/office/drawing/2014/main" id="{870D52DF-0966-CA6E-2C0D-1D58836E228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33055058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C47287E0-91DA-F689-0829-9EDF7E0E05D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459693" y="2935517"/>
            <a:ext cx="5282364" cy="1748010"/>
          </a:xfrm>
          <a:prstGeom prst="rect">
            <a:avLst/>
          </a:prstGeom>
        </p:spPr>
      </p:pic>
      <p:pic>
        <p:nvPicPr>
          <p:cNvPr id="5" name="Picture 4">
            <a:extLst>
              <a:ext uri="{FF2B5EF4-FFF2-40B4-BE49-F238E27FC236}">
                <a16:creationId xmlns:a16="http://schemas.microsoft.com/office/drawing/2014/main" id="{2C06CFEB-FADA-CD9E-ECB1-46338E4A582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12457" y="2861889"/>
            <a:ext cx="3884192" cy="1748008"/>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0885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“String” and “StringBuilder”?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Q45</a:t>
            </a:r>
          </a:p>
        </p:txBody>
      </p:sp>
      <p:sp>
        <p:nvSpPr>
          <p:cNvPr id="9" name="TextBox 8">
            <a:extLst>
              <a:ext uri="{FF2B5EF4-FFF2-40B4-BE49-F238E27FC236}">
                <a16:creationId xmlns:a16="http://schemas.microsoft.com/office/drawing/2014/main" id="{EDB48F82-AB03-4ACF-94A7-853353E96312}"/>
              </a:ext>
            </a:extLst>
          </p:cNvPr>
          <p:cNvSpPr txBox="1"/>
          <p:nvPr/>
        </p:nvSpPr>
        <p:spPr>
          <a:xfrm>
            <a:off x="444821" y="977128"/>
            <a:ext cx="4584424" cy="375552"/>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String is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IMMUTABLE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in C#.</a:t>
            </a:r>
          </a:p>
        </p:txBody>
      </p:sp>
      <p:sp>
        <p:nvSpPr>
          <p:cNvPr id="15" name="TextBox 14">
            <a:extLst>
              <a:ext uri="{FF2B5EF4-FFF2-40B4-BE49-F238E27FC236}">
                <a16:creationId xmlns:a16="http://schemas.microsoft.com/office/drawing/2014/main" id="{D3ECF180-3CD6-48D1-9B0D-92FFC153FD0E}"/>
              </a:ext>
            </a:extLst>
          </p:cNvPr>
          <p:cNvSpPr txBox="1"/>
          <p:nvPr/>
        </p:nvSpPr>
        <p:spPr>
          <a:xfrm>
            <a:off x="6050603" y="971321"/>
            <a:ext cx="3824157" cy="375552"/>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StringBuilder is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MUTABLE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in C#.</a:t>
            </a:r>
          </a:p>
        </p:txBody>
      </p:sp>
      <p:cxnSp>
        <p:nvCxnSpPr>
          <p:cNvPr id="3" name="Straight Arrow Connector 2">
            <a:extLst>
              <a:ext uri="{FF2B5EF4-FFF2-40B4-BE49-F238E27FC236}">
                <a16:creationId xmlns:a16="http://schemas.microsoft.com/office/drawing/2014/main" id="{E6B1278E-2DD1-47B5-8B11-3CE91D085E49}"/>
              </a:ext>
            </a:extLst>
          </p:cNvPr>
          <p:cNvCxnSpPr>
            <a:cxnSpLocks/>
          </p:cNvCxnSpPr>
          <p:nvPr/>
        </p:nvCxnSpPr>
        <p:spPr>
          <a:xfrm>
            <a:off x="2161418" y="3302762"/>
            <a:ext cx="1992043" cy="310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B12A6AB-4EC3-4336-9447-C0FE5963EAB7}"/>
              </a:ext>
            </a:extLst>
          </p:cNvPr>
          <p:cNvSpPr/>
          <p:nvPr/>
        </p:nvSpPr>
        <p:spPr>
          <a:xfrm>
            <a:off x="4179477" y="3174951"/>
            <a:ext cx="1552831" cy="124528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Both these strings are different and occupy different memory in process</a:t>
            </a:r>
          </a:p>
        </p:txBody>
      </p:sp>
      <p:cxnSp>
        <p:nvCxnSpPr>
          <p:cNvPr id="17" name="Straight Arrow Connector 16">
            <a:extLst>
              <a:ext uri="{FF2B5EF4-FFF2-40B4-BE49-F238E27FC236}">
                <a16:creationId xmlns:a16="http://schemas.microsoft.com/office/drawing/2014/main" id="{5E8A7386-2DAB-4F2C-9D64-8CE7498DEF7B}"/>
              </a:ext>
            </a:extLst>
          </p:cNvPr>
          <p:cNvCxnSpPr>
            <a:cxnSpLocks/>
          </p:cNvCxnSpPr>
          <p:nvPr/>
        </p:nvCxnSpPr>
        <p:spPr>
          <a:xfrm>
            <a:off x="1335314" y="3809522"/>
            <a:ext cx="2818147" cy="1222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11ADEE9-5DAE-47FF-A32E-9BB7B4F97B6D}"/>
              </a:ext>
            </a:extLst>
          </p:cNvPr>
          <p:cNvSpPr/>
          <p:nvPr/>
        </p:nvSpPr>
        <p:spPr>
          <a:xfrm>
            <a:off x="9734727" y="4575914"/>
            <a:ext cx="1744816" cy="97276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Only one string in memory.</a:t>
            </a:r>
          </a:p>
        </p:txBody>
      </p:sp>
      <p:cxnSp>
        <p:nvCxnSpPr>
          <p:cNvPr id="20" name="Straight Arrow Connector 19">
            <a:extLst>
              <a:ext uri="{FF2B5EF4-FFF2-40B4-BE49-F238E27FC236}">
                <a16:creationId xmlns:a16="http://schemas.microsoft.com/office/drawing/2014/main" id="{7C13E0A7-A556-4FF3-8D5B-3E016C253D99}"/>
              </a:ext>
            </a:extLst>
          </p:cNvPr>
          <p:cNvCxnSpPr>
            <a:cxnSpLocks/>
            <a:endCxn id="19" idx="0"/>
          </p:cNvCxnSpPr>
          <p:nvPr/>
        </p:nvCxnSpPr>
        <p:spPr>
          <a:xfrm>
            <a:off x="7045820" y="3931736"/>
            <a:ext cx="3561315" cy="644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DB9B03E-B40F-C6E2-5B2C-BB12DE910B5B}"/>
              </a:ext>
            </a:extLst>
          </p:cNvPr>
          <p:cNvSpPr txBox="1"/>
          <p:nvPr/>
        </p:nvSpPr>
        <p:spPr>
          <a:xfrm>
            <a:off x="698425" y="1522965"/>
            <a:ext cx="4711987"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pitchFamily="34" charset="0"/>
                <a:ea typeface="Calibri" panose="020F0502020204030204" pitchFamily="34" charset="0"/>
                <a:cs typeface="Times New Roman" panose="02020603050405020304" pitchFamily="18" charset="0"/>
              </a:rPr>
              <a:t>It means if you defined one string then you couldn’t modify it. Every time you will assign some value to it, it will create a new string.</a:t>
            </a:r>
            <a:endParaRPr kumimoji="0" lang="en-IN"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4F4696AC-84AF-CFA5-112C-31422155882F}"/>
              </a:ext>
            </a:extLst>
          </p:cNvPr>
          <p:cNvSpPr txBox="1"/>
          <p:nvPr/>
        </p:nvSpPr>
        <p:spPr>
          <a:xfrm>
            <a:off x="6381640" y="1472359"/>
            <a:ext cx="511433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pitchFamily="34" charset="0"/>
                <a:ea typeface="Calibri" panose="020F0502020204030204" pitchFamily="34" charset="0"/>
                <a:cs typeface="Times New Roman" panose="02020603050405020304" pitchFamily="18" charset="0"/>
              </a:rPr>
              <a:t>This means if any manipulation will be done on string, then it will not create a new instance every time. </a:t>
            </a:r>
            <a:endParaRPr kumimoji="0" lang="en-IN" sz="18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cxnSp>
        <p:nvCxnSpPr>
          <p:cNvPr id="40" name="Straight Arrow Connector 39">
            <a:extLst>
              <a:ext uri="{FF2B5EF4-FFF2-40B4-BE49-F238E27FC236}">
                <a16:creationId xmlns:a16="http://schemas.microsoft.com/office/drawing/2014/main" id="{CBFB4943-46F1-F2AA-2E9D-6D4D6DAAA87E}"/>
              </a:ext>
            </a:extLst>
          </p:cNvPr>
          <p:cNvCxnSpPr>
            <a:cxnSpLocks/>
            <a:endCxn id="19" idx="1"/>
          </p:cNvCxnSpPr>
          <p:nvPr/>
        </p:nvCxnSpPr>
        <p:spPr>
          <a:xfrm>
            <a:off x="6966857" y="4575914"/>
            <a:ext cx="2767870" cy="4863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B00D15CB-0B50-82F8-C327-91F4E729AF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58748" y="217667"/>
            <a:ext cx="708721" cy="281964"/>
          </a:xfrm>
          <a:prstGeom prst="rect">
            <a:avLst/>
          </a:prstGeom>
        </p:spPr>
      </p:pic>
      <p:sp>
        <p:nvSpPr>
          <p:cNvPr id="6" name="Title 5">
            <a:extLst>
              <a:ext uri="{FF2B5EF4-FFF2-40B4-BE49-F238E27FC236}">
                <a16:creationId xmlns:a16="http://schemas.microsoft.com/office/drawing/2014/main" id="{AAB4CEB1-E057-B741-7842-C50B36FCA8E5}"/>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Q45. What is the difference between “String” and “StringBuilder”?</a:t>
            </a:r>
            <a:endParaRPr lang="en-IN" dirty="0"/>
          </a:p>
        </p:txBody>
      </p:sp>
      <p:sp>
        <p:nvSpPr>
          <p:cNvPr id="11" name="TextBox 10">
            <a:extLst>
              <a:ext uri="{FF2B5EF4-FFF2-40B4-BE49-F238E27FC236}">
                <a16:creationId xmlns:a16="http://schemas.microsoft.com/office/drawing/2014/main" id="{004A3013-2F5F-B600-0010-9BE5E4D993AA}"/>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7" name="Picture 6">
            <a:extLst>
              <a:ext uri="{FF2B5EF4-FFF2-40B4-BE49-F238E27FC236}">
                <a16:creationId xmlns:a16="http://schemas.microsoft.com/office/drawing/2014/main" id="{F31BB4A2-CC22-3C8F-CA39-671A73E63FB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1994715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OOPS? What are the main concepts of OOPS? </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Q2</a:t>
            </a:r>
          </a:p>
        </p:txBody>
      </p:sp>
      <p:sp>
        <p:nvSpPr>
          <p:cNvPr id="3" name="TextBox 2">
            <a:extLst>
              <a:ext uri="{FF2B5EF4-FFF2-40B4-BE49-F238E27FC236}">
                <a16:creationId xmlns:a16="http://schemas.microsoft.com/office/drawing/2014/main" id="{74A0592E-4CA2-183F-C55A-9DF0EC500038}"/>
              </a:ext>
            </a:extLst>
          </p:cNvPr>
          <p:cNvSpPr txBox="1"/>
          <p:nvPr/>
        </p:nvSpPr>
        <p:spPr>
          <a:xfrm>
            <a:off x="406705" y="1259833"/>
            <a:ext cx="4927295"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OOP stands for </a:t>
            </a:r>
            <a:r>
              <a:rPr kumimoji="0" lang="en-US" sz="1800" b="1"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Object-Oriented Programming</a:t>
            </a: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 which means it is a way to create software around </a:t>
            </a:r>
            <a:r>
              <a:rPr kumimoji="0" lang="en-US" sz="1800" b="1"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objects</a:t>
            </a: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rPr>
              <a:t>OOPs provide a clear structure for the software's and web applications.</a:t>
            </a:r>
            <a:endParaRPr kumimoji="0" lang="en-IN" sz="1800" b="0" i="0" u="none" strike="noStrike" kern="1200" cap="none" spc="0" normalizeH="0" baseline="0" noProof="0" dirty="0">
              <a:ln>
                <a:noFill/>
              </a:ln>
              <a:solidFill>
                <a:prstClr val="black"/>
              </a:solidFill>
              <a:effectLst/>
              <a:uLnTx/>
              <a:uFillTx/>
              <a:latin typeface="Calibri" panose="020F0502020204030204"/>
              <a:ea typeface="Verdana" panose="020B0604030504040204" pitchFamily="34" charset="0"/>
              <a:cs typeface="Arial" panose="020B0604020202020204" pitchFamily="34" charset="0"/>
            </a:endParaRPr>
          </a:p>
        </p:txBody>
      </p:sp>
      <p:pic>
        <p:nvPicPr>
          <p:cNvPr id="2" name="Picture 2" descr="Java OOPs Concepts - Javatpoint">
            <a:extLst>
              <a:ext uri="{FF2B5EF4-FFF2-40B4-BE49-F238E27FC236}">
                <a16:creationId xmlns:a16="http://schemas.microsoft.com/office/drawing/2014/main" id="{4E2ED45E-4ECD-9B7B-671D-5BD1B5AE6B1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4251" t="10266" r="11639"/>
          <a:stretch/>
        </p:blipFill>
        <p:spPr bwMode="auto">
          <a:xfrm>
            <a:off x="6382356" y="1019296"/>
            <a:ext cx="5346195" cy="43929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BE5489A-27EA-F692-7CA8-B0386B88201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59102" y="260742"/>
            <a:ext cx="708721" cy="281964"/>
          </a:xfrm>
          <a:prstGeom prst="rect">
            <a:avLst/>
          </a:prstGeom>
        </p:spPr>
      </p:pic>
      <p:sp>
        <p:nvSpPr>
          <p:cNvPr id="5" name="Title 4">
            <a:extLst>
              <a:ext uri="{FF2B5EF4-FFF2-40B4-BE49-F238E27FC236}">
                <a16:creationId xmlns:a16="http://schemas.microsoft.com/office/drawing/2014/main" id="{82238A88-7BB9-FFBC-2AA8-20B2DA3C5BD3}"/>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Q2. What is OOPS? What are the main concepts of OOPS?</a:t>
            </a:r>
            <a:endParaRPr lang="en-IN" dirty="0"/>
          </a:p>
        </p:txBody>
      </p:sp>
      <p:sp>
        <p:nvSpPr>
          <p:cNvPr id="6" name="TextBox 5">
            <a:extLst>
              <a:ext uri="{FF2B5EF4-FFF2-40B4-BE49-F238E27FC236}">
                <a16:creationId xmlns:a16="http://schemas.microsoft.com/office/drawing/2014/main" id="{D363A499-019F-52B2-3A35-4CB648E123B9}"/>
              </a:ext>
            </a:extLst>
          </p:cNvPr>
          <p:cNvSpPr txBox="1"/>
          <p:nvPr/>
        </p:nvSpPr>
        <p:spPr>
          <a:xfrm>
            <a:off x="10405730" y="6485478"/>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8" name="Picture 7">
            <a:extLst>
              <a:ext uri="{FF2B5EF4-FFF2-40B4-BE49-F238E27FC236}">
                <a16:creationId xmlns:a16="http://schemas.microsoft.com/office/drawing/2014/main" id="{FAE752DA-65D4-A757-77F7-84F8D8B6742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2675520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When to use String and when StringBuilder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Q46</a:t>
            </a:r>
          </a:p>
        </p:txBody>
      </p:sp>
      <p:pic>
        <p:nvPicPr>
          <p:cNvPr id="2" name="Picture 1">
            <a:extLst>
              <a:ext uri="{FF2B5EF4-FFF2-40B4-BE49-F238E27FC236}">
                <a16:creationId xmlns:a16="http://schemas.microsoft.com/office/drawing/2014/main" id="{1F4B3D8F-E5C3-78D1-5D02-AE1BD1CCD51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773421" y="3449371"/>
            <a:ext cx="5460710" cy="1807027"/>
          </a:xfrm>
          <a:prstGeom prst="rect">
            <a:avLst/>
          </a:prstGeom>
        </p:spPr>
      </p:pic>
      <p:pic>
        <p:nvPicPr>
          <p:cNvPr id="3" name="Picture 2">
            <a:extLst>
              <a:ext uri="{FF2B5EF4-FFF2-40B4-BE49-F238E27FC236}">
                <a16:creationId xmlns:a16="http://schemas.microsoft.com/office/drawing/2014/main" id="{42F53B43-660F-12F7-7BD4-5F9500539E5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773421" y="1161445"/>
            <a:ext cx="4015333" cy="1807026"/>
          </a:xfrm>
          <a:prstGeom prst="rect">
            <a:avLst/>
          </a:prstGeom>
        </p:spPr>
      </p:pic>
      <p:sp>
        <p:nvSpPr>
          <p:cNvPr id="4" name="TextBox 3">
            <a:extLst>
              <a:ext uri="{FF2B5EF4-FFF2-40B4-BE49-F238E27FC236}">
                <a16:creationId xmlns:a16="http://schemas.microsoft.com/office/drawing/2014/main" id="{C732CDEE-3A24-080F-164B-F9CB92C1D86A}"/>
              </a:ext>
            </a:extLst>
          </p:cNvPr>
          <p:cNvSpPr txBox="1"/>
          <p:nvPr/>
        </p:nvSpPr>
        <p:spPr>
          <a:xfrm>
            <a:off x="627771" y="1161445"/>
            <a:ext cx="4630029"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If you want to change a string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multiple times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then StringBuilder is a better option from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performance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point of view because it will not require new memory every time.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A9A0994E-67D1-DA76-6456-FBBCD202FACD}"/>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Q46. When to use String and when StringBuilder in real applications?</a:t>
            </a:r>
            <a:endParaRPr lang="en-IN" dirty="0"/>
          </a:p>
        </p:txBody>
      </p:sp>
      <p:sp>
        <p:nvSpPr>
          <p:cNvPr id="8" name="TextBox 7">
            <a:extLst>
              <a:ext uri="{FF2B5EF4-FFF2-40B4-BE49-F238E27FC236}">
                <a16:creationId xmlns:a16="http://schemas.microsoft.com/office/drawing/2014/main" id="{47BC3152-DE6D-F371-2E83-BC8675E159FE}"/>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6" name="Picture 5">
            <a:extLst>
              <a:ext uri="{FF2B5EF4-FFF2-40B4-BE49-F238E27FC236}">
                <a16:creationId xmlns:a16="http://schemas.microsoft.com/office/drawing/2014/main" id="{4E57BDCF-6607-82C5-8783-24E514EFBCC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4252327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String Interpolation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Q47</a:t>
            </a:r>
          </a:p>
        </p:txBody>
      </p:sp>
      <p:pic>
        <p:nvPicPr>
          <p:cNvPr id="3" name="Picture 2">
            <a:extLst>
              <a:ext uri="{FF2B5EF4-FFF2-40B4-BE49-F238E27FC236}">
                <a16:creationId xmlns:a16="http://schemas.microsoft.com/office/drawing/2014/main" id="{C3E75554-CA4D-2BF5-6CA7-AB8AB3539F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25587" y="1273628"/>
            <a:ext cx="5782750" cy="3670663"/>
          </a:xfrm>
          <a:prstGeom prst="rect">
            <a:avLst/>
          </a:prstGeom>
        </p:spPr>
      </p:pic>
      <p:pic>
        <p:nvPicPr>
          <p:cNvPr id="5" name="Picture 4">
            <a:extLst>
              <a:ext uri="{FF2B5EF4-FFF2-40B4-BE49-F238E27FC236}">
                <a16:creationId xmlns:a16="http://schemas.microsoft.com/office/drawing/2014/main" id="{F747DDA0-06D8-90A0-CFBA-CF96D1BD429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525591" y="3429000"/>
            <a:ext cx="5630090" cy="666535"/>
          </a:xfrm>
          <a:prstGeom prst="rect">
            <a:avLst/>
          </a:prstGeom>
        </p:spPr>
      </p:pic>
      <p:sp>
        <p:nvSpPr>
          <p:cNvPr id="6" name="TextBox 5">
            <a:extLst>
              <a:ext uri="{FF2B5EF4-FFF2-40B4-BE49-F238E27FC236}">
                <a16:creationId xmlns:a16="http://schemas.microsoft.com/office/drawing/2014/main" id="{34A9C9F9-9B33-C3FE-671A-AFDDFD85E5B4}"/>
              </a:ext>
            </a:extLst>
          </p:cNvPr>
          <p:cNvSpPr txBox="1"/>
          <p:nvPr/>
        </p:nvSpPr>
        <p:spPr>
          <a:xfrm>
            <a:off x="692253" y="1063957"/>
            <a:ext cx="4271633"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String interpolation is a technique that enables you to insert expression values into strings.</a:t>
            </a:r>
          </a:p>
        </p:txBody>
      </p:sp>
      <p:sp>
        <p:nvSpPr>
          <p:cNvPr id="2" name="Title 1">
            <a:extLst>
              <a:ext uri="{FF2B5EF4-FFF2-40B4-BE49-F238E27FC236}">
                <a16:creationId xmlns:a16="http://schemas.microsoft.com/office/drawing/2014/main" id="{EA63EEDE-0983-8341-18D4-F4DEEEC64C06}"/>
              </a:ext>
            </a:extLst>
          </p:cNvPr>
          <p:cNvSpPr>
            <a:spLocks noGrp="1"/>
          </p:cNvSpPr>
          <p:nvPr>
            <p:ph type="title"/>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Q47. What is String Interpolation in C#?</a:t>
            </a:r>
            <a:endParaRPr lang="en-IN" dirty="0"/>
          </a:p>
        </p:txBody>
      </p:sp>
      <p:sp>
        <p:nvSpPr>
          <p:cNvPr id="8" name="TextBox 7">
            <a:extLst>
              <a:ext uri="{FF2B5EF4-FFF2-40B4-BE49-F238E27FC236}">
                <a16:creationId xmlns:a16="http://schemas.microsoft.com/office/drawing/2014/main" id="{D6BAAE04-D608-FB8E-F23B-EDDF370CA209}"/>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4" name="Picture 3">
            <a:extLst>
              <a:ext uri="{FF2B5EF4-FFF2-40B4-BE49-F238E27FC236}">
                <a16:creationId xmlns:a16="http://schemas.microsoft.com/office/drawing/2014/main" id="{A67B1EAA-2987-F6E8-60AE-781991F9CC2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889209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3" y="427612"/>
            <a:ext cx="11131565" cy="1325563"/>
          </a:xfrm>
        </p:spPr>
        <p:txBody>
          <a:bodyPr>
            <a:noAutofit/>
          </a:bodyPr>
          <a:lstStyle/>
          <a:p>
            <a:r>
              <a:rPr lang="en-US" sz="3200" b="1" dirty="0">
                <a:solidFill>
                  <a:srgbClr val="FFFF00"/>
                </a:solidFill>
              </a:rPr>
              <a:t>Chapter 5 : OOPS &amp; C# - Loops, Conditions, Exception Handling</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212013" y="1982154"/>
            <a:ext cx="8646852"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Q48. What are the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Loop types </a:t>
            </a:r>
            <a:r>
              <a:rPr lang="en-US" sz="1600" dirty="0">
                <a:hlinkClick r:id="rId3" action="ppaction://hlinksldjump">
                  <a:extLst>
                    <a:ext uri="{A12FA001-AC4F-418D-AE19-62706E023703}">
                      <ahyp:hlinkClr xmlns:ahyp="http://schemas.microsoft.com/office/drawing/2018/hyperlinkcolor" val="tx"/>
                    </a:ext>
                  </a:extLst>
                </a:hlinkClick>
              </a:rPr>
              <a:t>in C#? When to use what in real applications?</a:t>
            </a:r>
            <a:endParaRPr lang="en-US" sz="1600" dirty="0"/>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Q49. What is the difference between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“continue” </a:t>
            </a:r>
            <a:r>
              <a:rPr lang="en-US" sz="1600" dirty="0">
                <a:hlinkClick r:id="rId4"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“break” </a:t>
            </a:r>
            <a:r>
              <a:rPr lang="en-US" sz="1600" dirty="0">
                <a:hlinkClick r:id="rId4" action="ppaction://hlinksldjump">
                  <a:extLst>
                    <a:ext uri="{A12FA001-AC4F-418D-AE19-62706E023703}">
                      <ahyp:hlinkClr xmlns:ahyp="http://schemas.microsoft.com/office/drawing/2018/hyperlinkcolor" val="tx"/>
                    </a:ext>
                  </a:extLst>
                </a:hlinkClick>
              </a:rPr>
              <a:t>statement?</a:t>
            </a:r>
            <a:endParaRPr lang="en-US" sz="1600" dirty="0"/>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Q50. What are the alternative ways of writing if-else conditions? When to use what?</a:t>
            </a:r>
            <a:endParaRPr lang="en-US" sz="1600" dirty="0"/>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Q51. How to implement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Exception Handling </a:t>
            </a:r>
            <a:r>
              <a:rPr lang="en-US" sz="1600" dirty="0">
                <a:hlinkClick r:id="rId6" action="ppaction://hlinksldjump">
                  <a:extLst>
                    <a:ext uri="{A12FA001-AC4F-418D-AE19-62706E023703}">
                      <ahyp:hlinkClr xmlns:ahyp="http://schemas.microsoft.com/office/drawing/2018/hyperlinkcolor" val="tx"/>
                    </a:ext>
                  </a:extLst>
                </a:hlinkClick>
              </a:rPr>
              <a:t>in C#?</a:t>
            </a:r>
            <a:endParaRPr lang="en-US" sz="1600" dirty="0"/>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Q52. Can we execute multiple Catch blocks?</a:t>
            </a:r>
            <a:endParaRPr lang="en-US" sz="1600" dirty="0"/>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Q53. When to use Finally in real applications?</a:t>
            </a:r>
            <a:endParaRPr lang="en-US" sz="1600" dirty="0"/>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Q54. Can we have only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“Try” </a:t>
            </a:r>
            <a:r>
              <a:rPr lang="en-US" sz="1600" dirty="0">
                <a:hlinkClick r:id="rId9" action="ppaction://hlinksldjump">
                  <a:extLst>
                    <a:ext uri="{A12FA001-AC4F-418D-AE19-62706E023703}">
                      <ahyp:hlinkClr xmlns:ahyp="http://schemas.microsoft.com/office/drawing/2018/hyperlinkcolor" val="tx"/>
                    </a:ext>
                  </a:extLst>
                </a:hlinkClick>
              </a:rPr>
              <a:t>block without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“Catch” </a:t>
            </a:r>
            <a:r>
              <a:rPr lang="en-US" sz="1600" dirty="0">
                <a:hlinkClick r:id="rId9" action="ppaction://hlinksldjump">
                  <a:extLst>
                    <a:ext uri="{A12FA001-AC4F-418D-AE19-62706E023703}">
                      <ahyp:hlinkClr xmlns:ahyp="http://schemas.microsoft.com/office/drawing/2018/hyperlinkcolor" val="tx"/>
                    </a:ext>
                  </a:extLst>
                </a:hlinkClick>
              </a:rPr>
              <a:t>block in real applications?</a:t>
            </a:r>
            <a:endParaRPr lang="en-US" sz="1600" dirty="0"/>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Q55. What is the difference between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Finally</a:t>
            </a:r>
            <a:r>
              <a:rPr lang="en-US" sz="1600" dirty="0">
                <a:hlinkClick r:id="rId10"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Finalize</a:t>
            </a:r>
            <a:r>
              <a:rPr lang="en-US" sz="1600" dirty="0">
                <a:hlinkClick r:id="rId10" action="ppaction://hlinksldjump">
                  <a:extLst>
                    <a:ext uri="{A12FA001-AC4F-418D-AE19-62706E023703}">
                      <ahyp:hlinkClr xmlns:ahyp="http://schemas.microsoft.com/office/drawing/2018/hyperlinkcolor" val="tx"/>
                    </a:ext>
                  </a:extLst>
                </a:hlinkClick>
              </a:rPr>
              <a:t>?</a:t>
            </a:r>
            <a:endParaRPr lang="en-US" sz="1600" dirty="0"/>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Q56. What is the difference between </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“throw ex” </a:t>
            </a:r>
            <a:r>
              <a:rPr lang="en-US" sz="1600" dirty="0">
                <a:hlinkClick r:id="rId11"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“throw”</a:t>
            </a:r>
            <a:r>
              <a:rPr lang="en-US" sz="1600" dirty="0">
                <a:hlinkClick r:id="rId11" action="ppaction://hlinksldjump">
                  <a:extLst>
                    <a:ext uri="{A12FA001-AC4F-418D-AE19-62706E023703}">
                      <ahyp:hlinkClr xmlns:ahyp="http://schemas.microsoft.com/office/drawing/2018/hyperlinkcolor" val="tx"/>
                    </a:ext>
                  </a:extLst>
                </a:hlinkClick>
              </a:rPr>
              <a:t>? Which one to use in real applications?</a:t>
            </a:r>
            <a:endParaRPr lang="en-US" sz="1600" dirty="0"/>
          </a:p>
        </p:txBody>
      </p:sp>
      <p:sp>
        <p:nvSpPr>
          <p:cNvPr id="9" name="TextBox 8">
            <a:extLst>
              <a:ext uri="{FF2B5EF4-FFF2-40B4-BE49-F238E27FC236}">
                <a16:creationId xmlns:a16="http://schemas.microsoft.com/office/drawing/2014/main" id="{DD1483B6-1A87-CF2D-37CD-462AD9B0AA3D}"/>
              </a:ext>
            </a:extLst>
          </p:cNvPr>
          <p:cNvSpPr txBox="1"/>
          <p:nvPr/>
        </p:nvSpPr>
        <p:spPr>
          <a:xfrm>
            <a:off x="6369360" y="2322005"/>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11" name="TextBox 10">
            <a:extLst>
              <a:ext uri="{FF2B5EF4-FFF2-40B4-BE49-F238E27FC236}">
                <a16:creationId xmlns:a16="http://schemas.microsoft.com/office/drawing/2014/main" id="{BD61C0BD-3A21-8818-C2AC-BB3512471AEE}"/>
              </a:ext>
            </a:extLst>
          </p:cNvPr>
          <p:cNvSpPr txBox="1"/>
          <p:nvPr/>
        </p:nvSpPr>
        <p:spPr>
          <a:xfrm>
            <a:off x="4535439" y="3060950"/>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13" name="TextBox 12">
            <a:extLst>
              <a:ext uri="{FF2B5EF4-FFF2-40B4-BE49-F238E27FC236}">
                <a16:creationId xmlns:a16="http://schemas.microsoft.com/office/drawing/2014/main" id="{925E0828-7730-0326-22E3-6F09534D013F}"/>
              </a:ext>
            </a:extLst>
          </p:cNvPr>
          <p:cNvSpPr txBox="1"/>
          <p:nvPr/>
        </p:nvSpPr>
        <p:spPr>
          <a:xfrm>
            <a:off x="8640612" y="4907645"/>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5" name="TextBox 4">
            <a:extLst>
              <a:ext uri="{FF2B5EF4-FFF2-40B4-BE49-F238E27FC236}">
                <a16:creationId xmlns:a16="http://schemas.microsoft.com/office/drawing/2014/main" id="{0984095C-6FCD-0CAC-6AC6-60C7DDA422AB}"/>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main index</a:t>
            </a:r>
            <a:endParaRPr lang="en-IN" sz="1400" dirty="0"/>
          </a:p>
        </p:txBody>
      </p:sp>
    </p:spTree>
    <p:extLst>
      <p:ext uri="{BB962C8B-B14F-4D97-AF65-F5344CB8AC3E}">
        <p14:creationId xmlns:p14="http://schemas.microsoft.com/office/powerpoint/2010/main" val="2205807698"/>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99E7DF34-754D-22B9-B8E8-89A83F11EFF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5492" y="974697"/>
            <a:ext cx="2988509" cy="2580722"/>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Loop types in C#? When to use what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39594"/>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Q48</a:t>
            </a:r>
          </a:p>
        </p:txBody>
      </p:sp>
      <p:cxnSp>
        <p:nvCxnSpPr>
          <p:cNvPr id="18" name="Straight Arrow Connector 17">
            <a:extLst>
              <a:ext uri="{FF2B5EF4-FFF2-40B4-BE49-F238E27FC236}">
                <a16:creationId xmlns:a16="http://schemas.microsoft.com/office/drawing/2014/main" id="{4263102D-C03D-4D0E-A833-61EB2EC5C1E7}"/>
              </a:ext>
            </a:extLst>
          </p:cNvPr>
          <p:cNvCxnSpPr>
            <a:cxnSpLocks/>
            <a:endCxn id="21" idx="1"/>
          </p:cNvCxnSpPr>
          <p:nvPr/>
        </p:nvCxnSpPr>
        <p:spPr>
          <a:xfrm>
            <a:off x="2193615" y="1684733"/>
            <a:ext cx="2043635"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1E877E7-872A-472E-B621-A3C3B9D2D53D}"/>
              </a:ext>
            </a:extLst>
          </p:cNvPr>
          <p:cNvSpPr txBox="1"/>
          <p:nvPr/>
        </p:nvSpPr>
        <p:spPr>
          <a:xfrm>
            <a:off x="4237250" y="1515456"/>
            <a:ext cx="1185650" cy="338554"/>
          </a:xfrm>
          <a:prstGeom prst="rect">
            <a:avLst/>
          </a:prstGeom>
          <a:noFill/>
          <a:ln>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Initialize</a:t>
            </a:r>
            <a:endPar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22" name="Straight Arrow Connector 21">
            <a:extLst>
              <a:ext uri="{FF2B5EF4-FFF2-40B4-BE49-F238E27FC236}">
                <a16:creationId xmlns:a16="http://schemas.microsoft.com/office/drawing/2014/main" id="{F12B7C0C-96AE-47E5-A4DC-041064C17B54}"/>
              </a:ext>
            </a:extLst>
          </p:cNvPr>
          <p:cNvCxnSpPr>
            <a:cxnSpLocks/>
            <a:endCxn id="23" idx="1"/>
          </p:cNvCxnSpPr>
          <p:nvPr/>
        </p:nvCxnSpPr>
        <p:spPr>
          <a:xfrm>
            <a:off x="2378732" y="1949390"/>
            <a:ext cx="1850916" cy="16927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7772029-D93C-48B4-BFE8-9E6487859BAA}"/>
              </a:ext>
            </a:extLst>
          </p:cNvPr>
          <p:cNvSpPr txBox="1"/>
          <p:nvPr/>
        </p:nvSpPr>
        <p:spPr>
          <a:xfrm>
            <a:off x="4229648" y="1949390"/>
            <a:ext cx="1193252" cy="338554"/>
          </a:xfrm>
          <a:prstGeom prst="rect">
            <a:avLst/>
          </a:prstGeom>
          <a:noFill/>
          <a:ln>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Times New Roman" panose="02020603050405020304" pitchFamily="18" charset="0"/>
              </a:rPr>
              <a:t>Condition</a:t>
            </a:r>
            <a:endPar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A688272B-6675-46CC-8718-308DB3DDAABD}"/>
              </a:ext>
            </a:extLst>
          </p:cNvPr>
          <p:cNvCxnSpPr>
            <a:cxnSpLocks/>
            <a:endCxn id="25" idx="1"/>
          </p:cNvCxnSpPr>
          <p:nvPr/>
        </p:nvCxnSpPr>
        <p:spPr>
          <a:xfrm>
            <a:off x="2019300" y="2625409"/>
            <a:ext cx="2272949" cy="2812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D84941D-FB23-4A60-BE25-D50EDAD9065A}"/>
              </a:ext>
            </a:extLst>
          </p:cNvPr>
          <p:cNvSpPr txBox="1"/>
          <p:nvPr/>
        </p:nvSpPr>
        <p:spPr>
          <a:xfrm>
            <a:off x="4292249" y="2484258"/>
            <a:ext cx="1130651" cy="338554"/>
          </a:xfrm>
          <a:prstGeom prst="rect">
            <a:avLst/>
          </a:prstGeom>
          <a:noFill/>
          <a:ln>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Times New Roman" panose="02020603050405020304" pitchFamily="18" charset="0"/>
              </a:rPr>
              <a:t>Increment</a:t>
            </a:r>
            <a:endPar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45" name="Picture 44">
            <a:extLst>
              <a:ext uri="{FF2B5EF4-FFF2-40B4-BE49-F238E27FC236}">
                <a16:creationId xmlns:a16="http://schemas.microsoft.com/office/drawing/2014/main" id="{735380B8-227D-9A32-6FB0-D4A683E2118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90126" y="974890"/>
            <a:ext cx="3048945" cy="2876209"/>
          </a:xfrm>
          <a:prstGeom prst="rect">
            <a:avLst/>
          </a:prstGeom>
        </p:spPr>
      </p:pic>
      <p:pic>
        <p:nvPicPr>
          <p:cNvPr id="47" name="Picture 46">
            <a:extLst>
              <a:ext uri="{FF2B5EF4-FFF2-40B4-BE49-F238E27FC236}">
                <a16:creationId xmlns:a16="http://schemas.microsoft.com/office/drawing/2014/main" id="{BB7B0718-A930-7637-A78D-C3733763273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05492" y="3917781"/>
            <a:ext cx="3146481" cy="2654038"/>
          </a:xfrm>
          <a:prstGeom prst="rect">
            <a:avLst/>
          </a:prstGeom>
        </p:spPr>
      </p:pic>
      <p:pic>
        <p:nvPicPr>
          <p:cNvPr id="49" name="Picture 48">
            <a:extLst>
              <a:ext uri="{FF2B5EF4-FFF2-40B4-BE49-F238E27FC236}">
                <a16:creationId xmlns:a16="http://schemas.microsoft.com/office/drawing/2014/main" id="{64106A8D-B25D-F3DB-823D-217D3F5A7F1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90126" y="4054443"/>
            <a:ext cx="3708260" cy="2532861"/>
          </a:xfrm>
          <a:prstGeom prst="rect">
            <a:avLst/>
          </a:prstGeom>
        </p:spPr>
      </p:pic>
      <p:cxnSp>
        <p:nvCxnSpPr>
          <p:cNvPr id="60" name="Straight Arrow Connector 59">
            <a:extLst>
              <a:ext uri="{FF2B5EF4-FFF2-40B4-BE49-F238E27FC236}">
                <a16:creationId xmlns:a16="http://schemas.microsoft.com/office/drawing/2014/main" id="{B01364F4-B8C7-DADA-02C6-2D1B04649757}"/>
              </a:ext>
            </a:extLst>
          </p:cNvPr>
          <p:cNvCxnSpPr>
            <a:cxnSpLocks/>
          </p:cNvCxnSpPr>
          <p:nvPr/>
        </p:nvCxnSpPr>
        <p:spPr>
          <a:xfrm>
            <a:off x="9113559" y="2431888"/>
            <a:ext cx="690841"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EA2B5E1-F9C3-B109-BAE7-C3D358D22DE3}"/>
              </a:ext>
            </a:extLst>
          </p:cNvPr>
          <p:cNvSpPr txBox="1"/>
          <p:nvPr/>
        </p:nvSpPr>
        <p:spPr>
          <a:xfrm>
            <a:off x="9804400" y="1843633"/>
            <a:ext cx="1876711" cy="1077218"/>
          </a:xfrm>
          <a:prstGeom prst="rect">
            <a:avLst/>
          </a:prstGeom>
          <a:noFill/>
          <a:ln>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pitchFamily="34" charset="0"/>
                <a:ea typeface="+mn-ea"/>
                <a:cs typeface="Times New Roman" panose="02020603050405020304" pitchFamily="18" charset="0"/>
              </a:rPr>
              <a:t>Whether condition true or false, this statement will run at least first time.</a:t>
            </a:r>
            <a:endPar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BC6317-5B5F-1BE2-B047-D8CB3F5F2133}"/>
              </a:ext>
            </a:extLst>
          </p:cNvPr>
          <p:cNvSpPr>
            <a:spLocks noGrp="1"/>
          </p:cNvSpPr>
          <p:nvPr>
            <p:ph type="title" idx="4294967295"/>
          </p:nvPr>
        </p:nvSpPr>
        <p:spPr>
          <a:xfrm>
            <a:off x="838200" y="365125"/>
            <a:ext cx="10515600" cy="759843"/>
          </a:xfrm>
        </p:spPr>
        <p:txBody>
          <a:bodyPr>
            <a:normAutofit/>
          </a:bodyPr>
          <a:lstStyle/>
          <a:p>
            <a:r>
              <a:rPr lang="en-US" sz="800" kern="1200" dirty="0">
                <a:solidFill>
                  <a:srgbClr val="FFFFFF"/>
                </a:solidFill>
                <a:effectLst/>
                <a:latin typeface="Calibri" panose="020F0502020204030204" pitchFamily="34" charset="0"/>
                <a:ea typeface="+mn-ea"/>
                <a:cs typeface="+mn-cs"/>
              </a:rPr>
              <a:t>Q48. What are the Loop types in C#? When to use what in real applications?</a:t>
            </a:r>
            <a:endParaRPr lang="en-IN" sz="800" dirty="0"/>
          </a:p>
        </p:txBody>
      </p:sp>
      <p:sp>
        <p:nvSpPr>
          <p:cNvPr id="5" name="TextBox 4">
            <a:extLst>
              <a:ext uri="{FF2B5EF4-FFF2-40B4-BE49-F238E27FC236}">
                <a16:creationId xmlns:a16="http://schemas.microsoft.com/office/drawing/2014/main" id="{C913659F-5B8E-2271-1FC3-997A6D2F2FC2}"/>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pic>
        <p:nvPicPr>
          <p:cNvPr id="3" name="Picture 2">
            <a:extLst>
              <a:ext uri="{FF2B5EF4-FFF2-40B4-BE49-F238E27FC236}">
                <a16:creationId xmlns:a16="http://schemas.microsoft.com/office/drawing/2014/main" id="{6C3FA234-AAA0-9B9C-9664-94AD50997F6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36410407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33738"/>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“continue” and “break” statement?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Q49</a:t>
            </a:r>
          </a:p>
        </p:txBody>
      </p:sp>
      <p:sp>
        <p:nvSpPr>
          <p:cNvPr id="7" name="TextBox 6">
            <a:extLst>
              <a:ext uri="{FF2B5EF4-FFF2-40B4-BE49-F238E27FC236}">
                <a16:creationId xmlns:a16="http://schemas.microsoft.com/office/drawing/2014/main" id="{EBFC692A-A587-45EE-8019-B22AA639D9C9}"/>
              </a:ext>
            </a:extLst>
          </p:cNvPr>
          <p:cNvSpPr txBox="1"/>
          <p:nvPr/>
        </p:nvSpPr>
        <p:spPr>
          <a:xfrm>
            <a:off x="572436" y="1049431"/>
            <a:ext cx="503841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Continue</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statement end the loop iteration and transfer the control to the beginning of the loop.</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40FE0D5-A4DD-4527-BE32-9D1F7EFD977C}"/>
              </a:ext>
            </a:extLst>
          </p:cNvPr>
          <p:cNvSpPr txBox="1"/>
          <p:nvPr/>
        </p:nvSpPr>
        <p:spPr>
          <a:xfrm>
            <a:off x="6581151" y="1049431"/>
            <a:ext cx="4492368" cy="67191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ED7D31"/>
                </a:solidFill>
                <a:effectLst/>
                <a:uLnTx/>
                <a:uFillTx/>
                <a:latin typeface="Calibri Light" panose="020F03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Break</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statement end the loop iteration and exit the loop. </a:t>
            </a:r>
          </a:p>
        </p:txBody>
      </p:sp>
      <p:sp>
        <p:nvSpPr>
          <p:cNvPr id="11" name="TextBox 10">
            <a:extLst>
              <a:ext uri="{FF2B5EF4-FFF2-40B4-BE49-F238E27FC236}">
                <a16:creationId xmlns:a16="http://schemas.microsoft.com/office/drawing/2014/main" id="{C351E33F-7D1B-EA58-6751-3F2E9792A4C8}"/>
              </a:ext>
            </a:extLst>
          </p:cNvPr>
          <p:cNvSpPr txBox="1"/>
          <p:nvPr/>
        </p:nvSpPr>
        <p:spPr>
          <a:xfrm>
            <a:off x="906688" y="5074364"/>
            <a:ext cx="2925371"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Calibri" panose="020F0502020204030204" pitchFamily="34" charset="0"/>
                <a:cs typeface="Times New Roman" panose="02020603050405020304" pitchFamily="18" charset="0"/>
              </a:rPr>
              <a:t>//Output: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Calibri" panose="020F0502020204030204" pitchFamily="34" charset="0"/>
                <a:cs typeface="Times New Roman" panose="02020603050405020304" pitchFamily="18" charset="0"/>
              </a:rPr>
              <a:t>Print: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Calibri" panose="020F0502020204030204" pitchFamily="34" charset="0"/>
                <a:cs typeface="Times New Roman" panose="02020603050405020304" pitchFamily="18" charset="0"/>
              </a:rPr>
              <a:t>Print: 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Calibri" panose="020F0502020204030204" pitchFamily="34" charset="0"/>
                <a:cs typeface="Times New Roman" panose="02020603050405020304" pitchFamily="18" charset="0"/>
              </a:rPr>
              <a:t>Print: 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Calibri" panose="020F0502020204030204" pitchFamily="34" charset="0"/>
                <a:cs typeface="Times New Roman" panose="02020603050405020304" pitchFamily="18" charset="0"/>
              </a:rPr>
              <a:t>Print: 4</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69489E8-08B4-5908-9EF9-2EBEB3B90F95}"/>
              </a:ext>
            </a:extLst>
          </p:cNvPr>
          <p:cNvSpPr txBox="1"/>
          <p:nvPr/>
        </p:nvSpPr>
        <p:spPr>
          <a:xfrm>
            <a:off x="6953217" y="5074364"/>
            <a:ext cx="1584443"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Calibri" panose="020F0502020204030204" pitchFamily="34" charset="0"/>
                <a:cs typeface="Times New Roman" panose="02020603050405020304" pitchFamily="18" charset="0"/>
              </a:rPr>
              <a:t>//Output: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Calibri" panose="020F0502020204030204" pitchFamily="34" charset="0"/>
                <a:cs typeface="Times New Roman" panose="02020603050405020304" pitchFamily="18" charset="0"/>
              </a:rPr>
              <a:t>Print: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Calibri" panose="020F0502020204030204" pitchFamily="34" charset="0"/>
                <a:cs typeface="Times New Roman" panose="02020603050405020304" pitchFamily="18" charset="0"/>
              </a:rPr>
              <a:t>Print: 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solidFill>
                <a:effectLst/>
                <a:uLnTx/>
                <a:uFillTx/>
                <a:latin typeface="Calibri" panose="020F0502020204030204"/>
                <a:ea typeface="Calibri" panose="020F0502020204030204" pitchFamily="34" charset="0"/>
                <a:cs typeface="Times New Roman" panose="02020603050405020304" pitchFamily="18" charset="0"/>
              </a:rPr>
              <a:t>Print: 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2D3E1CF-75E8-5AFD-68F1-5EBA1FE053A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06688" y="2298824"/>
            <a:ext cx="4704163" cy="2449558"/>
          </a:xfrm>
          <a:prstGeom prst="rect">
            <a:avLst/>
          </a:prstGeom>
        </p:spPr>
      </p:pic>
      <p:pic>
        <p:nvPicPr>
          <p:cNvPr id="16" name="Picture 15">
            <a:extLst>
              <a:ext uri="{FF2B5EF4-FFF2-40B4-BE49-F238E27FC236}">
                <a16:creationId xmlns:a16="http://schemas.microsoft.com/office/drawing/2014/main" id="{20DED42D-721E-796E-0CD7-5B04224DA8C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953217" y="2361934"/>
            <a:ext cx="4704163" cy="2380587"/>
          </a:xfrm>
          <a:prstGeom prst="rect">
            <a:avLst/>
          </a:prstGeom>
        </p:spPr>
      </p:pic>
      <p:pic>
        <p:nvPicPr>
          <p:cNvPr id="2" name="Picture 1">
            <a:extLst>
              <a:ext uri="{FF2B5EF4-FFF2-40B4-BE49-F238E27FC236}">
                <a16:creationId xmlns:a16="http://schemas.microsoft.com/office/drawing/2014/main" id="{B827CDFF-6007-6DD4-6135-173EB55A77E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76618" y="244488"/>
            <a:ext cx="708721" cy="281964"/>
          </a:xfrm>
          <a:prstGeom prst="rect">
            <a:avLst/>
          </a:prstGeom>
        </p:spPr>
      </p:pic>
      <p:sp>
        <p:nvSpPr>
          <p:cNvPr id="3" name="Title 2">
            <a:extLst>
              <a:ext uri="{FF2B5EF4-FFF2-40B4-BE49-F238E27FC236}">
                <a16:creationId xmlns:a16="http://schemas.microsoft.com/office/drawing/2014/main" id="{8963136D-C70A-CFF8-80EC-F50FDC08E0EB}"/>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Q49. What is the difference between “continue” and “break” statement?</a:t>
            </a:r>
            <a:endParaRPr lang="en-IN" dirty="0"/>
          </a:p>
        </p:txBody>
      </p:sp>
      <p:sp>
        <p:nvSpPr>
          <p:cNvPr id="8" name="TextBox 7">
            <a:extLst>
              <a:ext uri="{FF2B5EF4-FFF2-40B4-BE49-F238E27FC236}">
                <a16:creationId xmlns:a16="http://schemas.microsoft.com/office/drawing/2014/main" id="{586C7773-A31D-4224-5D02-E638610A356F}"/>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4" name="Picture 3">
            <a:extLst>
              <a:ext uri="{FF2B5EF4-FFF2-40B4-BE49-F238E27FC236}">
                <a16:creationId xmlns:a16="http://schemas.microsoft.com/office/drawing/2014/main" id="{23CA4E67-E4E0-ED03-6E64-6DDAE2DEAD9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803264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alternative ways of writing if-else conditions? When to use what?</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Q50</a:t>
            </a:r>
          </a:p>
        </p:txBody>
      </p:sp>
      <p:pic>
        <p:nvPicPr>
          <p:cNvPr id="3" name="Picture 2">
            <a:extLst>
              <a:ext uri="{FF2B5EF4-FFF2-40B4-BE49-F238E27FC236}">
                <a16:creationId xmlns:a16="http://schemas.microsoft.com/office/drawing/2014/main" id="{82718520-B55D-BC2C-C706-996850C3DE0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43082" y="1313427"/>
            <a:ext cx="3403157" cy="5133001"/>
          </a:xfrm>
          <a:prstGeom prst="rect">
            <a:avLst/>
          </a:prstGeom>
        </p:spPr>
      </p:pic>
      <p:pic>
        <p:nvPicPr>
          <p:cNvPr id="5" name="Picture 4">
            <a:extLst>
              <a:ext uri="{FF2B5EF4-FFF2-40B4-BE49-F238E27FC236}">
                <a16:creationId xmlns:a16="http://schemas.microsoft.com/office/drawing/2014/main" id="{BFDCF3EB-29C7-0113-ABF3-6370D094714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00840" y="1237016"/>
            <a:ext cx="2959511" cy="3470787"/>
          </a:xfrm>
          <a:prstGeom prst="rect">
            <a:avLst/>
          </a:prstGeom>
        </p:spPr>
      </p:pic>
      <p:pic>
        <p:nvPicPr>
          <p:cNvPr id="7" name="Picture 6">
            <a:extLst>
              <a:ext uri="{FF2B5EF4-FFF2-40B4-BE49-F238E27FC236}">
                <a16:creationId xmlns:a16="http://schemas.microsoft.com/office/drawing/2014/main" id="{EF588ED9-1938-A0B5-9062-2BECDC311D6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80103" y="5345883"/>
            <a:ext cx="7049421" cy="1100545"/>
          </a:xfrm>
          <a:prstGeom prst="rect">
            <a:avLst/>
          </a:prstGeom>
        </p:spPr>
      </p:pic>
      <p:sp>
        <p:nvSpPr>
          <p:cNvPr id="8" name="TextBox 7">
            <a:extLst>
              <a:ext uri="{FF2B5EF4-FFF2-40B4-BE49-F238E27FC236}">
                <a16:creationId xmlns:a16="http://schemas.microsoft.com/office/drawing/2014/main" id="{C79029FD-D94E-0372-F04B-C7985EEC9193}"/>
              </a:ext>
            </a:extLst>
          </p:cNvPr>
          <p:cNvSpPr txBox="1"/>
          <p:nvPr/>
        </p:nvSpPr>
        <p:spPr>
          <a:xfrm>
            <a:off x="580102" y="867684"/>
            <a:ext cx="3548985"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Switch </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statement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93BEAC1-4CEF-7A63-7F69-6638416D058A}"/>
              </a:ext>
            </a:extLst>
          </p:cNvPr>
          <p:cNvSpPr txBox="1"/>
          <p:nvPr/>
        </p:nvSpPr>
        <p:spPr>
          <a:xfrm>
            <a:off x="427120" y="4894942"/>
            <a:ext cx="351286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Ternary </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Operator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D279626-9ECD-6021-026A-A081A9A147E9}"/>
              </a:ext>
            </a:extLst>
          </p:cNvPr>
          <p:cNvSpPr txBox="1"/>
          <p:nvPr/>
        </p:nvSpPr>
        <p:spPr>
          <a:xfrm>
            <a:off x="7797254" y="867684"/>
            <a:ext cx="3548985"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If-else </a:t>
            </a:r>
            <a:r>
              <a:rPr kumimoji="0" lang="en-US" sz="1800" b="1" i="0" u="none" strike="noStrike" kern="1200" cap="none" spc="0" normalizeH="0" baseline="0" noProof="0" dirty="0" err="1">
                <a:ln>
                  <a:noFill/>
                </a:ln>
                <a:solidFill>
                  <a:srgbClr val="202124"/>
                </a:solidFill>
                <a:effectLst/>
                <a:uLnTx/>
                <a:uFillTx/>
                <a:latin typeface="Calibri" panose="020F0502020204030204"/>
                <a:ea typeface="+mn-ea"/>
                <a:cs typeface="+mn-cs"/>
              </a:rPr>
              <a:t>if-else</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statement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37A7C026-4742-D164-7D4F-B9C90460E1D4}"/>
              </a:ext>
            </a:extLst>
          </p:cNvPr>
          <p:cNvSpPr>
            <a:spLocks noGrp="1"/>
          </p:cNvSpPr>
          <p:nvPr>
            <p:ph type="title"/>
          </p:nvPr>
        </p:nvSpPr>
        <p:spPr>
          <a:xfrm>
            <a:off x="838200" y="734358"/>
            <a:ext cx="10515600" cy="315519"/>
          </a:xfrm>
        </p:spPr>
        <p:txBody>
          <a:bodyPr>
            <a:normAutofit/>
          </a:bodyPr>
          <a:lstStyle/>
          <a:p>
            <a:r>
              <a:rPr lang="en-US" sz="800" kern="1200" dirty="0">
                <a:solidFill>
                  <a:srgbClr val="FFFFFF"/>
                </a:solidFill>
                <a:effectLst/>
                <a:latin typeface="Calibri" panose="020F0502020204030204" pitchFamily="34" charset="0"/>
                <a:ea typeface="+mn-ea"/>
                <a:cs typeface="+mn-cs"/>
              </a:rPr>
              <a:t>Q50. What are the alternative ways of writing if-else conditions? When to use what?</a:t>
            </a:r>
            <a:endParaRPr lang="en-IN" sz="800" dirty="0"/>
          </a:p>
        </p:txBody>
      </p:sp>
      <p:sp>
        <p:nvSpPr>
          <p:cNvPr id="12" name="TextBox 11">
            <a:extLst>
              <a:ext uri="{FF2B5EF4-FFF2-40B4-BE49-F238E27FC236}">
                <a16:creationId xmlns:a16="http://schemas.microsoft.com/office/drawing/2014/main" id="{D0F27CA4-06C1-6717-3B29-B7BD2791B0AD}"/>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6" name="Picture 5">
            <a:extLst>
              <a:ext uri="{FF2B5EF4-FFF2-40B4-BE49-F238E27FC236}">
                <a16:creationId xmlns:a16="http://schemas.microsoft.com/office/drawing/2014/main" id="{E4E74F6B-2461-8C2C-A8FD-AE5474F92D6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3256088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How to implement Exception Handling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Q51</a:t>
            </a:r>
          </a:p>
        </p:txBody>
      </p:sp>
      <p:sp>
        <p:nvSpPr>
          <p:cNvPr id="9" name="TextBox 8">
            <a:extLst>
              <a:ext uri="{FF2B5EF4-FFF2-40B4-BE49-F238E27FC236}">
                <a16:creationId xmlns:a16="http://schemas.microsoft.com/office/drawing/2014/main" id="{47449896-0EB5-48BE-9F29-26EA9950C434}"/>
              </a:ext>
            </a:extLst>
          </p:cNvPr>
          <p:cNvSpPr txBox="1"/>
          <p:nvPr/>
        </p:nvSpPr>
        <p:spPr>
          <a:xfrm>
            <a:off x="534069" y="1095639"/>
            <a:ext cx="5254212" cy="671915"/>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Exception handling in Object-Oriented Programming is used to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MANAGE ERRORS.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12" name="TextBox 11">
            <a:extLst>
              <a:ext uri="{FF2B5EF4-FFF2-40B4-BE49-F238E27FC236}">
                <a16:creationId xmlns:a16="http://schemas.microsoft.com/office/drawing/2014/main" id="{14DA924E-51E8-4C87-AE4D-3F0BF84E2CBC}"/>
              </a:ext>
            </a:extLst>
          </p:cNvPr>
          <p:cNvSpPr txBox="1"/>
          <p:nvPr/>
        </p:nvSpPr>
        <p:spPr>
          <a:xfrm>
            <a:off x="534069" y="2153152"/>
            <a:ext cx="5395292" cy="3054234"/>
          </a:xfrm>
          <a:prstGeom prst="rect">
            <a:avLst/>
          </a:prstGeom>
          <a:noFill/>
        </p:spPr>
        <p:txBody>
          <a:bodyPr wrap="square">
            <a:spAutoFit/>
          </a:bodyPr>
          <a:lstStyle/>
          <a:p>
            <a:pPr marL="342900" marR="91440" lvl="0" indent="-342900" algn="l" defTabSz="914400" rtl="0" eaLnBrk="1" fontAlgn="auto" latinLnBrk="0" hangingPunct="1">
              <a:lnSpc>
                <a:spcPct val="107000"/>
              </a:lnSpc>
              <a:spcBef>
                <a:spcPts val="600"/>
              </a:spcBef>
              <a:spcAft>
                <a:spcPts val="600"/>
              </a:spcAft>
              <a:buClr>
                <a:srgbClr val="ED7D31"/>
              </a:buClr>
              <a:buSzPct val="100000"/>
              <a:buFont typeface="+mj-lt"/>
              <a:buAutoNum type="arabicPeriod"/>
              <a:tabLst>
                <a:tab pos="457200"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TRY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A try block is a block of code inside which any error can occur.</a:t>
            </a:r>
          </a:p>
          <a:p>
            <a:pPr marL="457200" marR="0" lvl="0" indent="0" algn="l" defTabSz="914400" rtl="0" eaLnBrk="1" fontAlgn="auto" latinLnBrk="0" hangingPunct="1">
              <a:lnSpc>
                <a:spcPct val="107000"/>
              </a:lnSpc>
              <a:spcBef>
                <a:spcPts val="0"/>
              </a:spcBef>
              <a:spcAft>
                <a:spcPts val="0"/>
              </a:spcAft>
              <a:buClr>
                <a:srgbClr val="ED7D31"/>
              </a:buClr>
              <a:buSzPct val="100000"/>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91440" lvl="0" indent="-342900" algn="l" defTabSz="914400" rtl="0" eaLnBrk="1" fontAlgn="auto" latinLnBrk="0" hangingPunct="1">
              <a:lnSpc>
                <a:spcPct val="107000"/>
              </a:lnSpc>
              <a:spcBef>
                <a:spcPts val="600"/>
              </a:spcBef>
              <a:spcAft>
                <a:spcPts val="600"/>
              </a:spcAft>
              <a:buClr>
                <a:srgbClr val="ED7D31"/>
              </a:buClr>
              <a:buSzPct val="100000"/>
              <a:buFont typeface="+mj-lt"/>
              <a:buAutoNum type="arabicPeriod"/>
              <a:tabLst>
                <a:tab pos="457200"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CATCH</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When any error occur in TRY block then it is passed to catch block to handle it.</a:t>
            </a:r>
          </a:p>
          <a:p>
            <a:pPr marL="800100" marR="0" lvl="0" indent="-342900" algn="l" defTabSz="914400" rtl="0" eaLnBrk="1" fontAlgn="auto" latinLnBrk="0" hangingPunct="1">
              <a:lnSpc>
                <a:spcPct val="107000"/>
              </a:lnSpc>
              <a:spcBef>
                <a:spcPts val="0"/>
              </a:spcBef>
              <a:spcAft>
                <a:spcPts val="0"/>
              </a:spcAft>
              <a:buClr>
                <a:srgbClr val="ED7D31"/>
              </a:buClr>
              <a:buSzPct val="100000"/>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91440" lvl="0" indent="-342900" algn="l" defTabSz="914400" rtl="0" eaLnBrk="1" fontAlgn="auto" latinLnBrk="0" hangingPunct="1">
              <a:lnSpc>
                <a:spcPct val="107000"/>
              </a:lnSpc>
              <a:spcBef>
                <a:spcPts val="600"/>
              </a:spcBef>
              <a:spcAft>
                <a:spcPts val="600"/>
              </a:spcAft>
              <a:buClr>
                <a:srgbClr val="ED7D31"/>
              </a:buClr>
              <a:buSzPct val="100000"/>
              <a:buFont typeface="+mj-lt"/>
              <a:buAutoNum type="arabicPeriod"/>
              <a:tabLst>
                <a:tab pos="457200"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FINALLY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The finally block is used to execute a given set of statements, whether an exception occur or not.</a:t>
            </a:r>
          </a:p>
        </p:txBody>
      </p:sp>
      <p:pic>
        <p:nvPicPr>
          <p:cNvPr id="2" name="Picture 1">
            <a:extLst>
              <a:ext uri="{FF2B5EF4-FFF2-40B4-BE49-F238E27FC236}">
                <a16:creationId xmlns:a16="http://schemas.microsoft.com/office/drawing/2014/main" id="{73558CEF-7861-DA8E-DF24-6DCCC9CCB13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243585"/>
            <a:ext cx="708721" cy="281964"/>
          </a:xfrm>
          <a:prstGeom prst="rect">
            <a:avLst/>
          </a:prstGeom>
        </p:spPr>
      </p:pic>
      <p:pic>
        <p:nvPicPr>
          <p:cNvPr id="7" name="Picture 6">
            <a:extLst>
              <a:ext uri="{FF2B5EF4-FFF2-40B4-BE49-F238E27FC236}">
                <a16:creationId xmlns:a16="http://schemas.microsoft.com/office/drawing/2014/main" id="{D9D20D42-CE96-589F-DB20-76DA445AA97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562674" y="1095639"/>
            <a:ext cx="4356338" cy="5253234"/>
          </a:xfrm>
          <a:prstGeom prst="rect">
            <a:avLst/>
          </a:prstGeom>
        </p:spPr>
      </p:pic>
      <p:sp>
        <p:nvSpPr>
          <p:cNvPr id="3" name="Title 2">
            <a:extLst>
              <a:ext uri="{FF2B5EF4-FFF2-40B4-BE49-F238E27FC236}">
                <a16:creationId xmlns:a16="http://schemas.microsoft.com/office/drawing/2014/main" id="{5AA803FB-4B34-D83E-97DB-90EFEA83A734}"/>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Q51. How to implement Exception Handling in C#?</a:t>
            </a:r>
            <a:endParaRPr lang="en-IN" dirty="0"/>
          </a:p>
        </p:txBody>
      </p:sp>
      <p:sp>
        <p:nvSpPr>
          <p:cNvPr id="6" name="TextBox 5">
            <a:extLst>
              <a:ext uri="{FF2B5EF4-FFF2-40B4-BE49-F238E27FC236}">
                <a16:creationId xmlns:a16="http://schemas.microsoft.com/office/drawing/2014/main" id="{EA6E4278-EE42-D307-B04B-6B9DD1C87E63}"/>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4" name="Picture 3">
            <a:extLst>
              <a:ext uri="{FF2B5EF4-FFF2-40B4-BE49-F238E27FC236}">
                <a16:creationId xmlns:a16="http://schemas.microsoft.com/office/drawing/2014/main" id="{826C0EAE-C892-7872-C911-5F3AEC29C2B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13727681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Can we execute multiple Catch blocks?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Q52</a:t>
            </a:r>
          </a:p>
        </p:txBody>
      </p:sp>
      <p:sp>
        <p:nvSpPr>
          <p:cNvPr id="7" name="TextBox 6">
            <a:extLst>
              <a:ext uri="{FF2B5EF4-FFF2-40B4-BE49-F238E27FC236}">
                <a16:creationId xmlns:a16="http://schemas.microsoft.com/office/drawing/2014/main" id="{E7AAF8BD-5F0B-46E0-8DBC-E6B6EC9BFC20}"/>
              </a:ext>
            </a:extLst>
          </p:cNvPr>
          <p:cNvSpPr txBox="1"/>
          <p:nvPr/>
        </p:nvSpPr>
        <p:spPr>
          <a:xfrm>
            <a:off x="805492" y="1075294"/>
            <a:ext cx="4498848"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NO </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ED7D31"/>
              </a:buClr>
              <a:buSzPct val="80000"/>
              <a:buFontTx/>
              <a:buNone/>
              <a:tabLst/>
              <a:defRPr/>
            </a:pP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pitchFamily="34" charset="0"/>
                <a:ea typeface="Calibri" panose="020F0502020204030204" pitchFamily="34" charset="0"/>
                <a:cs typeface="Times New Roman" panose="02020603050405020304" pitchFamily="18" charset="0"/>
              </a:rPr>
              <a:t>We can write multiple catch blocks but when we will run the application and if any error occur, </a:t>
            </a:r>
            <a:r>
              <a:rPr kumimoji="0" lang="en-US" sz="1800" b="1" i="1" u="none" strike="noStrike" kern="1200" cap="none" spc="0" normalizeH="0" baseline="0" noProof="0" dirty="0">
                <a:ln>
                  <a:noFill/>
                </a:ln>
                <a:solidFill>
                  <a:prstClr val="white">
                    <a:lumMod val="50000"/>
                  </a:prstClr>
                </a:solidFill>
                <a:effectLst/>
                <a:uLnTx/>
                <a:uFillTx/>
                <a:latin typeface="Calibri" panose="020F0502020204030204" pitchFamily="34" charset="0"/>
                <a:ea typeface="Calibri" panose="020F0502020204030204" pitchFamily="34" charset="0"/>
                <a:cs typeface="Times New Roman" panose="02020603050405020304" pitchFamily="18" charset="0"/>
              </a:rPr>
              <a:t>only one</a:t>
            </a: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pitchFamily="34" charset="0"/>
                <a:ea typeface="Calibri" panose="020F0502020204030204" pitchFamily="34" charset="0"/>
                <a:cs typeface="Times New Roman" panose="02020603050405020304" pitchFamily="18" charset="0"/>
              </a:rPr>
              <a:t> out of them will execute based on the type of error</a:t>
            </a:r>
            <a:r>
              <a:rPr kumimoji="0" lang="en-US" sz="1800" b="1" i="1" u="none" strike="noStrike" kern="1200" cap="none" spc="0" normalizeH="0" baseline="0" noProof="0" dirty="0">
                <a:ln>
                  <a:noFill/>
                </a:ln>
                <a:solidFill>
                  <a:prstClr val="white">
                    <a:lumMod val="50000"/>
                  </a:prstClr>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800" b="1" i="1"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EEDD080-B0C9-E0E7-73CC-EE1DC803297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795682" y="1075293"/>
            <a:ext cx="4840942" cy="4729839"/>
          </a:xfrm>
          <a:prstGeom prst="rect">
            <a:avLst/>
          </a:prstGeom>
        </p:spPr>
      </p:pic>
      <p:sp>
        <p:nvSpPr>
          <p:cNvPr id="2" name="Title 1">
            <a:extLst>
              <a:ext uri="{FF2B5EF4-FFF2-40B4-BE49-F238E27FC236}">
                <a16:creationId xmlns:a16="http://schemas.microsoft.com/office/drawing/2014/main" id="{B0DFB362-2705-20BC-F58B-073443F5E7DF}"/>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Q52. Can we execute multiple Catch blocks?</a:t>
            </a:r>
            <a:endParaRPr lang="en-IN" dirty="0"/>
          </a:p>
        </p:txBody>
      </p:sp>
      <p:sp>
        <p:nvSpPr>
          <p:cNvPr id="6" name="TextBox 5">
            <a:extLst>
              <a:ext uri="{FF2B5EF4-FFF2-40B4-BE49-F238E27FC236}">
                <a16:creationId xmlns:a16="http://schemas.microsoft.com/office/drawing/2014/main" id="{3DA87DC7-1D73-394E-B0FC-150C8777C27B}"/>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3" name="Picture 2">
            <a:extLst>
              <a:ext uri="{FF2B5EF4-FFF2-40B4-BE49-F238E27FC236}">
                <a16:creationId xmlns:a16="http://schemas.microsoft.com/office/drawing/2014/main" id="{386522E5-CA42-DC9A-3088-7C86130005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2146552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When to use Finally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Q53</a:t>
            </a:r>
          </a:p>
        </p:txBody>
      </p:sp>
      <p:sp>
        <p:nvSpPr>
          <p:cNvPr id="9" name="TextBox 8">
            <a:extLst>
              <a:ext uri="{FF2B5EF4-FFF2-40B4-BE49-F238E27FC236}">
                <a16:creationId xmlns:a16="http://schemas.microsoft.com/office/drawing/2014/main" id="{54D5D289-874D-4AB8-BCCA-DCD2729AF075}"/>
              </a:ext>
            </a:extLst>
          </p:cNvPr>
          <p:cNvSpPr txBox="1"/>
          <p:nvPr/>
        </p:nvSpPr>
        <p:spPr>
          <a:xfrm>
            <a:off x="542746" y="1044390"/>
            <a:ext cx="4638854"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Finally block is mostly used to dispose the unwanted objects when they are no more required. This is good for performance, otherwise you have to wait for garbage collector to dispose them.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C4E8185-235D-E035-5BD4-E32DCD91949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661212" y="1143000"/>
            <a:ext cx="5500900" cy="5178013"/>
          </a:xfrm>
          <a:prstGeom prst="rect">
            <a:avLst/>
          </a:prstGeom>
        </p:spPr>
      </p:pic>
      <p:sp>
        <p:nvSpPr>
          <p:cNvPr id="2" name="Title 1">
            <a:extLst>
              <a:ext uri="{FF2B5EF4-FFF2-40B4-BE49-F238E27FC236}">
                <a16:creationId xmlns:a16="http://schemas.microsoft.com/office/drawing/2014/main" id="{196BD7F4-6F4A-CE62-88D1-48E15C268480}"/>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Q53. When to use Finally in real applications?</a:t>
            </a:r>
            <a:endParaRPr lang="en-IN" dirty="0"/>
          </a:p>
        </p:txBody>
      </p:sp>
      <p:sp>
        <p:nvSpPr>
          <p:cNvPr id="3" name="TextBox 2">
            <a:extLst>
              <a:ext uri="{FF2B5EF4-FFF2-40B4-BE49-F238E27FC236}">
                <a16:creationId xmlns:a16="http://schemas.microsoft.com/office/drawing/2014/main" id="{D7D1805D-10E7-7E84-F670-B76254668A79}"/>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4" name="Picture 3">
            <a:extLst>
              <a:ext uri="{FF2B5EF4-FFF2-40B4-BE49-F238E27FC236}">
                <a16:creationId xmlns:a16="http://schemas.microsoft.com/office/drawing/2014/main" id="{B5BC48EC-585C-1FAC-3AAC-736B93834A1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10807550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54D6DB-CD06-4011-3813-3CC8CF06C41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50778" y="1076825"/>
            <a:ext cx="6151726" cy="5388105"/>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Can we have only “Try” block without “Catch” block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Q54</a:t>
            </a:r>
          </a:p>
        </p:txBody>
      </p:sp>
      <p:sp>
        <p:nvSpPr>
          <p:cNvPr id="9" name="TextBox 8">
            <a:extLst>
              <a:ext uri="{FF2B5EF4-FFF2-40B4-BE49-F238E27FC236}">
                <a16:creationId xmlns:a16="http://schemas.microsoft.com/office/drawing/2014/main" id="{21AFED2B-E79D-4505-9AFF-122A41EBF02A}"/>
              </a:ext>
            </a:extLst>
          </p:cNvPr>
          <p:cNvSpPr txBox="1"/>
          <p:nvPr/>
        </p:nvSpPr>
        <p:spPr>
          <a:xfrm>
            <a:off x="694943" y="1090361"/>
            <a:ext cx="4280165"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YES - We can have only try block without catch block, but then we must have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finally</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block with try block.</a:t>
            </a:r>
          </a:p>
        </p:txBody>
      </p:sp>
      <p:sp>
        <p:nvSpPr>
          <p:cNvPr id="2" name="Title 1">
            <a:extLst>
              <a:ext uri="{FF2B5EF4-FFF2-40B4-BE49-F238E27FC236}">
                <a16:creationId xmlns:a16="http://schemas.microsoft.com/office/drawing/2014/main" id="{8FBBC5B5-F9DB-EE7E-BDB9-8FD1C11AC28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Q54. Can we have only “Try” block without “Catch” block in real applications?</a:t>
            </a:r>
            <a:endParaRPr lang="en-IN" dirty="0"/>
          </a:p>
        </p:txBody>
      </p:sp>
      <p:sp>
        <p:nvSpPr>
          <p:cNvPr id="3" name="TextBox 2">
            <a:extLst>
              <a:ext uri="{FF2B5EF4-FFF2-40B4-BE49-F238E27FC236}">
                <a16:creationId xmlns:a16="http://schemas.microsoft.com/office/drawing/2014/main" id="{BBF9C017-18AD-799B-B05B-D5FA7186B4FC}"/>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4" name="Picture 3">
            <a:extLst>
              <a:ext uri="{FF2B5EF4-FFF2-40B4-BE49-F238E27FC236}">
                <a16:creationId xmlns:a16="http://schemas.microsoft.com/office/drawing/2014/main" id="{34A3988E-D42E-646B-68C9-DBA5C304354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3198559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advantages of OOPS?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Q3</a:t>
            </a:r>
          </a:p>
        </p:txBody>
      </p:sp>
      <p:pic>
        <p:nvPicPr>
          <p:cNvPr id="8" name="Picture 7">
            <a:extLst>
              <a:ext uri="{FF2B5EF4-FFF2-40B4-BE49-F238E27FC236}">
                <a16:creationId xmlns:a16="http://schemas.microsoft.com/office/drawing/2014/main" id="{8C241C89-8E32-4705-9630-1680D5E360F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39460" y="135923"/>
            <a:ext cx="1253829" cy="590594"/>
          </a:xfrm>
          <a:prstGeom prst="rect">
            <a:avLst/>
          </a:prstGeom>
        </p:spPr>
      </p:pic>
      <p:sp>
        <p:nvSpPr>
          <p:cNvPr id="6" name="TextBox 5">
            <a:extLst>
              <a:ext uri="{FF2B5EF4-FFF2-40B4-BE49-F238E27FC236}">
                <a16:creationId xmlns:a16="http://schemas.microsoft.com/office/drawing/2014/main" id="{76DC47B8-F01B-4A01-AF7F-5194AA0B47CA}"/>
              </a:ext>
            </a:extLst>
          </p:cNvPr>
          <p:cNvSpPr txBox="1"/>
          <p:nvPr/>
        </p:nvSpPr>
        <p:spPr>
          <a:xfrm>
            <a:off x="636272" y="1118939"/>
            <a:ext cx="5657092" cy="369331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382E2C"/>
                </a:solidFill>
                <a:effectLst/>
                <a:uLnTx/>
                <a:uFillTx/>
                <a:latin typeface="Calibri" panose="020F0502020204030204"/>
                <a:ea typeface="+mn-ea"/>
                <a:cs typeface="+mn-cs"/>
              </a:rPr>
              <a:t>Advantages of OOPS: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1" i="0" u="none" strike="noStrike" kern="1200" cap="none" spc="0" normalizeH="0" baseline="0" noProof="0" dirty="0">
              <a:ln>
                <a:noFill/>
              </a:ln>
              <a:solidFill>
                <a:srgbClr val="382E2C"/>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382E2C"/>
                </a:solidFill>
                <a:effectLst/>
                <a:uLnTx/>
                <a:uFillTx/>
                <a:latin typeface="Calibri" panose="020F0502020204030204"/>
                <a:ea typeface="+mn-ea"/>
                <a:cs typeface="+mn-cs"/>
              </a:rPr>
              <a:t>Reuse</a:t>
            </a:r>
            <a:r>
              <a:rPr kumimoji="0" lang="en-US" sz="1800" b="0" i="0" u="none" strike="noStrike" kern="1200" cap="none" spc="0" normalizeH="0" baseline="0" noProof="0" dirty="0">
                <a:ln>
                  <a:noFill/>
                </a:ln>
                <a:solidFill>
                  <a:srgbClr val="382E2C"/>
                </a:solidFill>
                <a:effectLst/>
                <a:uLnTx/>
                <a:uFillTx/>
                <a:latin typeface="Calibri" panose="020F0502020204030204"/>
                <a:ea typeface="+mn-ea"/>
                <a:cs typeface="+mn-cs"/>
              </a:rPr>
              <a:t> of code using inheritance.</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382E2C"/>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382E2C"/>
                </a:solidFill>
                <a:effectLst/>
                <a:uLnTx/>
                <a:uFillTx/>
                <a:latin typeface="Calibri" panose="020F0502020204030204"/>
                <a:ea typeface="+mn-ea"/>
                <a:cs typeface="+mn-cs"/>
              </a:rPr>
              <a:t>Flexibility</a:t>
            </a:r>
            <a:r>
              <a:rPr kumimoji="0" lang="en-US" sz="1800" b="0" i="0" u="none" strike="noStrike" kern="1200" cap="none" spc="0" normalizeH="0" baseline="0" noProof="0" dirty="0">
                <a:ln>
                  <a:noFill/>
                </a:ln>
                <a:solidFill>
                  <a:srgbClr val="382E2C"/>
                </a:solidFill>
                <a:effectLst/>
                <a:uLnTx/>
                <a:uFillTx/>
                <a:latin typeface="Calibri" panose="020F0502020204030204"/>
                <a:ea typeface="+mn-ea"/>
                <a:cs typeface="+mn-cs"/>
              </a:rPr>
              <a:t> of code using polymorphism.</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382E2C"/>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73239"/>
                </a:solidFill>
                <a:effectLst/>
                <a:uLnTx/>
                <a:uFillTx/>
                <a:latin typeface="Calibri" panose="020F0502020204030204"/>
                <a:ea typeface="+mn-ea"/>
                <a:cs typeface="+mn-cs"/>
              </a:rPr>
              <a:t>Secure</a:t>
            </a: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 application by using Encapsulation.</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a:ln>
                  <a:noFill/>
                </a:ln>
                <a:solidFill>
                  <a:srgbClr val="273239"/>
                </a:solidFill>
                <a:effectLst/>
                <a:uLnTx/>
                <a:uFillTx/>
                <a:latin typeface="Calibri" panose="020F0502020204030204"/>
                <a:ea typeface="+mn-ea"/>
                <a:cs typeface="+mn-cs"/>
              </a:rPr>
              <a:t>Easily</a:t>
            </a: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273239"/>
                </a:solidFill>
                <a:effectLst/>
                <a:uLnTx/>
                <a:uFillTx/>
                <a:latin typeface="Calibri" panose="020F0502020204030204"/>
                <a:ea typeface="+mn-ea"/>
                <a:cs typeface="+mn-cs"/>
              </a:rPr>
              <a:t>scalable</a:t>
            </a:r>
            <a:r>
              <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rPr>
              <a:t> from small to large applications.</a:t>
            </a: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endParaRPr kumimoji="0" lang="en-US" sz="1800" b="0" i="0" u="none" strike="noStrike" kern="1200" cap="none" spc="0" normalizeH="0" baseline="0" noProof="0" dirty="0">
              <a:ln>
                <a:noFill/>
              </a:ln>
              <a:solidFill>
                <a:srgbClr val="273239"/>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
                <a:srgbClr val="ED7D31"/>
              </a:buClr>
              <a:buSzTx/>
              <a:buFont typeface="+mj-lt"/>
              <a:buAutoNum type="arabicPeriod"/>
              <a:tabLst/>
              <a:defRPr/>
            </a:pPr>
            <a:r>
              <a:rPr kumimoji="0" lang="en-US" sz="1800" b="1" i="0" u="none" strike="noStrike" kern="1200" cap="none" spc="0" normalizeH="0" baseline="0" noProof="0" dirty="0" err="1">
                <a:ln>
                  <a:noFill/>
                </a:ln>
                <a:solidFill>
                  <a:srgbClr val="382E2C"/>
                </a:solidFill>
                <a:effectLst/>
                <a:uLnTx/>
                <a:uFillTx/>
                <a:latin typeface="Calibri" panose="020F0502020204030204"/>
                <a:ea typeface="+mn-ea"/>
                <a:cs typeface="+mn-cs"/>
              </a:rPr>
              <a:t>Easier</a:t>
            </a:r>
            <a:r>
              <a:rPr kumimoji="0" lang="en-US" sz="1800" b="0" i="0" u="none" strike="noStrike" kern="1200" cap="none" spc="0" normalizeH="0" baseline="0" noProof="0" dirty="0">
                <a:ln>
                  <a:noFill/>
                </a:ln>
                <a:solidFill>
                  <a:srgbClr val="382E2C"/>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382E2C"/>
                </a:solidFill>
                <a:effectLst/>
                <a:uLnTx/>
                <a:uFillTx/>
                <a:latin typeface="Calibri" panose="020F0502020204030204"/>
                <a:ea typeface="+mn-ea"/>
                <a:cs typeface="+mn-cs"/>
              </a:rPr>
              <a:t>troubleshooting </a:t>
            </a:r>
            <a:r>
              <a:rPr kumimoji="0" lang="en-US" sz="1800" b="0" i="0" u="none" strike="noStrike" kern="1200" cap="none" spc="0" normalizeH="0" baseline="0" noProof="0" dirty="0">
                <a:ln>
                  <a:noFill/>
                </a:ln>
                <a:solidFill>
                  <a:srgbClr val="382E2C"/>
                </a:solidFill>
                <a:effectLst/>
                <a:uLnTx/>
                <a:uFillTx/>
                <a:latin typeface="Calibri" panose="020F0502020204030204"/>
                <a:ea typeface="+mn-ea"/>
                <a:cs typeface="+mn-cs"/>
              </a:rPr>
              <a:t>of code because of modularity</a:t>
            </a:r>
            <a:r>
              <a:rPr kumimoji="0" lang="en-US" sz="1800" b="1" i="0" u="none" strike="noStrike" kern="1200" cap="none" spc="0" normalizeH="0" baseline="0" noProof="0" dirty="0">
                <a:ln>
                  <a:noFill/>
                </a:ln>
                <a:solidFill>
                  <a:srgbClr val="382E2C"/>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1" i="0" u="none" strike="noStrike" kern="1200" cap="none" spc="0" normalizeH="0" baseline="0" noProof="0" dirty="0">
              <a:ln>
                <a:noFill/>
              </a:ln>
              <a:solidFill>
                <a:srgbClr val="382E2C"/>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82E2C"/>
              </a:solidFill>
              <a:effectLst/>
              <a:uLnTx/>
              <a:uFillTx/>
              <a:latin typeface="Calibri" panose="020F0502020204030204"/>
              <a:ea typeface="+mn-ea"/>
              <a:cs typeface="+mn-cs"/>
            </a:endParaRPr>
          </a:p>
        </p:txBody>
      </p:sp>
      <p:pic>
        <p:nvPicPr>
          <p:cNvPr id="3" name="Picture 2" descr="Java OOPs Concepts - Javatpoint">
            <a:extLst>
              <a:ext uri="{FF2B5EF4-FFF2-40B4-BE49-F238E27FC236}">
                <a16:creationId xmlns:a16="http://schemas.microsoft.com/office/drawing/2014/main" id="{453F5402-978B-9263-095A-9BA4061FA75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4251" t="10266" r="11639"/>
          <a:stretch/>
        </p:blipFill>
        <p:spPr bwMode="auto">
          <a:xfrm>
            <a:off x="6382356" y="1062839"/>
            <a:ext cx="5346195" cy="43929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E8E83CF-57FE-3814-0B20-091FA973B18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98771" y="309895"/>
            <a:ext cx="708721" cy="281964"/>
          </a:xfrm>
          <a:prstGeom prst="rect">
            <a:avLst/>
          </a:prstGeom>
        </p:spPr>
      </p:pic>
      <p:sp>
        <p:nvSpPr>
          <p:cNvPr id="4" name="Title 3">
            <a:extLst>
              <a:ext uri="{FF2B5EF4-FFF2-40B4-BE49-F238E27FC236}">
                <a16:creationId xmlns:a16="http://schemas.microsoft.com/office/drawing/2014/main" id="{6D8C2125-5EAE-BADD-AEFD-B883885617F4}"/>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Q3. What are the advantages of OOPS?</a:t>
            </a:r>
            <a:endParaRPr lang="en-IN" dirty="0"/>
          </a:p>
        </p:txBody>
      </p:sp>
      <p:sp>
        <p:nvSpPr>
          <p:cNvPr id="9" name="TextBox 8">
            <a:extLst>
              <a:ext uri="{FF2B5EF4-FFF2-40B4-BE49-F238E27FC236}">
                <a16:creationId xmlns:a16="http://schemas.microsoft.com/office/drawing/2014/main" id="{F8A48AC2-87B5-E2E3-26D4-FB2D55038AD1}"/>
              </a:ext>
            </a:extLst>
          </p:cNvPr>
          <p:cNvSpPr txBox="1"/>
          <p:nvPr/>
        </p:nvSpPr>
        <p:spPr>
          <a:xfrm>
            <a:off x="10405730" y="6485478"/>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spTree>
    <p:extLst>
      <p:ext uri="{BB962C8B-B14F-4D97-AF65-F5344CB8AC3E}">
        <p14:creationId xmlns:p14="http://schemas.microsoft.com/office/powerpoint/2010/main" val="16216222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Finally and Finalize?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Q55</a:t>
            </a:r>
          </a:p>
        </p:txBody>
      </p:sp>
      <p:sp>
        <p:nvSpPr>
          <p:cNvPr id="3" name="TextBox 2">
            <a:extLst>
              <a:ext uri="{FF2B5EF4-FFF2-40B4-BE49-F238E27FC236}">
                <a16:creationId xmlns:a16="http://schemas.microsoft.com/office/drawing/2014/main" id="{BA3D7F97-A6A4-9D3A-A3F4-3A744BD6B98B}"/>
              </a:ext>
            </a:extLst>
          </p:cNvPr>
          <p:cNvSpPr txBox="1"/>
          <p:nvPr/>
        </p:nvSpPr>
        <p:spPr>
          <a:xfrm>
            <a:off x="1193427" y="1242083"/>
            <a:ext cx="6098240"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Finally, is used in exception handling.</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Finalize is a method which is automatically called by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garbage collector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dispose the no longer needed objects.</a:t>
            </a:r>
          </a:p>
        </p:txBody>
      </p:sp>
      <p:sp>
        <p:nvSpPr>
          <p:cNvPr id="2" name="Title 1">
            <a:extLst>
              <a:ext uri="{FF2B5EF4-FFF2-40B4-BE49-F238E27FC236}">
                <a16:creationId xmlns:a16="http://schemas.microsoft.com/office/drawing/2014/main" id="{DDB9D3B1-4A80-FA7C-89F8-247FAE22C1E6}"/>
              </a:ext>
            </a:extLst>
          </p:cNvPr>
          <p:cNvSpPr>
            <a:spLocks noGrp="1"/>
          </p:cNvSpPr>
          <p:nvPr>
            <p:ph type="title" idx="4294967295"/>
          </p:nvPr>
        </p:nvSpPr>
        <p:spPr/>
        <p:txBody>
          <a:bodyPr/>
          <a:lstStyle/>
          <a:p>
            <a:pPr rtl="0" eaLnBrk="1" latinLnBrk="0" hangingPunct="1"/>
            <a:r>
              <a:rPr lang="en-US" sz="1600" kern="1200" dirty="0">
                <a:solidFill>
                  <a:srgbClr val="FFFFFF"/>
                </a:solidFill>
                <a:effectLst/>
                <a:latin typeface="Calibri" panose="020F0502020204030204" pitchFamily="34" charset="0"/>
                <a:ea typeface="+mn-ea"/>
                <a:cs typeface="+mn-cs"/>
              </a:rPr>
              <a:t>Q55. What is the difference between Finally and Finalize?</a:t>
            </a:r>
            <a:endParaRPr lang="en-IN" dirty="0"/>
          </a:p>
        </p:txBody>
      </p:sp>
      <p:sp>
        <p:nvSpPr>
          <p:cNvPr id="4" name="TextBox 3">
            <a:extLst>
              <a:ext uri="{FF2B5EF4-FFF2-40B4-BE49-F238E27FC236}">
                <a16:creationId xmlns:a16="http://schemas.microsoft.com/office/drawing/2014/main" id="{DFB54B9A-7D8F-A4B9-6E7F-7C9F097E82FF}"/>
              </a:ext>
            </a:extLst>
          </p:cNvPr>
          <p:cNvSpPr txBox="1"/>
          <p:nvPr/>
        </p:nvSpPr>
        <p:spPr>
          <a:xfrm>
            <a:off x="10405730" y="6464930"/>
            <a:ext cx="1786270" cy="307777"/>
          </a:xfrm>
          <a:prstGeom prst="rect">
            <a:avLst/>
          </a:prstGeom>
          <a:noFill/>
        </p:spPr>
        <p:txBody>
          <a:bodyPr wrap="square">
            <a:spAutoFit/>
          </a:bodyPr>
          <a:lstStyle/>
          <a:p>
            <a:r>
              <a:rPr lang="en-US" sz="1400" dirty="0">
                <a:hlinkClick r:id="rId3" action="ppaction://hlinksldjump"/>
              </a:rPr>
              <a:t>back to chapter index</a:t>
            </a:r>
            <a:endParaRPr lang="en-IN" sz="1400" dirty="0"/>
          </a:p>
        </p:txBody>
      </p:sp>
      <p:pic>
        <p:nvPicPr>
          <p:cNvPr id="5" name="Picture 4">
            <a:extLst>
              <a:ext uri="{FF2B5EF4-FFF2-40B4-BE49-F238E27FC236}">
                <a16:creationId xmlns:a16="http://schemas.microsoft.com/office/drawing/2014/main" id="{C572D14B-4129-4FBA-ECAB-2DCA92FAB18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30569465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“throw ex” and “throw”? Which one to use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Q56</a:t>
            </a:r>
          </a:p>
        </p:txBody>
      </p:sp>
      <p:pic>
        <p:nvPicPr>
          <p:cNvPr id="11" name="Picture 10">
            <a:extLst>
              <a:ext uri="{FF2B5EF4-FFF2-40B4-BE49-F238E27FC236}">
                <a16:creationId xmlns:a16="http://schemas.microsoft.com/office/drawing/2014/main" id="{795A575B-5A1E-4788-A466-F0479F3BC5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25516" y="243585"/>
            <a:ext cx="708721" cy="281964"/>
          </a:xfrm>
          <a:prstGeom prst="rect">
            <a:avLst/>
          </a:prstGeom>
        </p:spPr>
      </p:pic>
      <p:sp>
        <p:nvSpPr>
          <p:cNvPr id="25" name="TextBox 24">
            <a:extLst>
              <a:ext uri="{FF2B5EF4-FFF2-40B4-BE49-F238E27FC236}">
                <a16:creationId xmlns:a16="http://schemas.microsoft.com/office/drawing/2014/main" id="{B874174F-F9B4-1652-2EF1-057C917C25BC}"/>
              </a:ext>
            </a:extLst>
          </p:cNvPr>
          <p:cNvSpPr txBox="1"/>
          <p:nvPr/>
        </p:nvSpPr>
        <p:spPr>
          <a:xfrm>
            <a:off x="523988" y="1061461"/>
            <a:ext cx="519406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Throw ex will change the stack trace, where as throw will preserve the whole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stack trace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2F8A7BE9-E281-7991-DF67-51C638A201DB}"/>
              </a:ext>
            </a:extLst>
          </p:cNvPr>
          <p:cNvSpPr txBox="1"/>
          <p:nvPr/>
        </p:nvSpPr>
        <p:spPr>
          <a:xfrm>
            <a:off x="593289" y="2028616"/>
            <a:ext cx="5380772" cy="280076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rPr>
              <a:t>Error: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at Throw_ex__and__</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throw.Program.DivideZerobyZero</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in D:\InterviewHappy\_InterviewHappy-Hindi\31-Oct-2022\OOP_CSharp_Code\Throw_ex_Throw\Program.cs</a:t>
            </a:r>
            <a:r>
              <a:rPr kumimoji="0" lang="en-IN" sz="1600" b="0" i="0" u="none" strike="noStrike" kern="1200" cap="none" spc="0" normalizeH="0" baseline="0" noProof="0" dirty="0">
                <a:ln>
                  <a:noFill/>
                </a:ln>
                <a:solidFill>
                  <a:srgbClr val="FF0000"/>
                </a:solidFill>
                <a:effectLst/>
                <a:uLnTx/>
                <a:uFillTx/>
                <a:latin typeface="Calibri" panose="020F0502020204030204"/>
                <a:ea typeface="+mn-ea"/>
                <a:cs typeface="+mn-cs"/>
              </a:rPr>
              <a:t>:line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at Throw_ex__and__</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throw.Program.Main</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(String[] </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args</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in D:\InterviewHappy\_InterviewHappy-Hindi\31-Oct-2022\OOP_CSharp_Code\Throw_ex_Throw\Program.cs</a:t>
            </a:r>
            <a:r>
              <a:rPr kumimoji="0" lang="en-IN" sz="1600" b="0" i="0" u="none" strike="noStrike" kern="1200" cap="none" spc="0" normalizeH="0" baseline="0" noProof="0" dirty="0">
                <a:ln>
                  <a:noFill/>
                </a:ln>
                <a:solidFill>
                  <a:srgbClr val="FF0000"/>
                </a:solidFill>
                <a:effectLst/>
                <a:uLnTx/>
                <a:uFillTx/>
                <a:latin typeface="Calibri" panose="020F0502020204030204"/>
                <a:ea typeface="+mn-ea"/>
                <a:cs typeface="+mn-cs"/>
              </a:rPr>
              <a:t>:line 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46C865E-31FC-3597-5BC3-494E58265F9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606283" y="1099002"/>
            <a:ext cx="4913919" cy="5293048"/>
          </a:xfrm>
          <a:prstGeom prst="rect">
            <a:avLst/>
          </a:prstGeom>
        </p:spPr>
      </p:pic>
      <p:sp>
        <p:nvSpPr>
          <p:cNvPr id="2" name="Title 1">
            <a:extLst>
              <a:ext uri="{FF2B5EF4-FFF2-40B4-BE49-F238E27FC236}">
                <a16:creationId xmlns:a16="http://schemas.microsoft.com/office/drawing/2014/main" id="{91DAA7E7-1634-0F47-0DDA-6EBF673C3FEA}"/>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Q56. What is the difference between “throw ex” and “throw”? Which one to use in real applications?</a:t>
            </a:r>
            <a:endParaRPr lang="en-IN" dirty="0"/>
          </a:p>
        </p:txBody>
      </p:sp>
      <p:sp>
        <p:nvSpPr>
          <p:cNvPr id="3" name="TextBox 2">
            <a:extLst>
              <a:ext uri="{FF2B5EF4-FFF2-40B4-BE49-F238E27FC236}">
                <a16:creationId xmlns:a16="http://schemas.microsoft.com/office/drawing/2014/main" id="{32DAD024-475B-F46F-6949-1CC5A9C5495C}"/>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530751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4409"/>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“throw ex” and “throw”? Which one to use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Q56</a:t>
            </a:r>
          </a:p>
        </p:txBody>
      </p:sp>
      <p:pic>
        <p:nvPicPr>
          <p:cNvPr id="11" name="Picture 10">
            <a:extLst>
              <a:ext uri="{FF2B5EF4-FFF2-40B4-BE49-F238E27FC236}">
                <a16:creationId xmlns:a16="http://schemas.microsoft.com/office/drawing/2014/main" id="{795A575B-5A1E-4788-A466-F0479F3BC5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6742" y="262247"/>
            <a:ext cx="708721" cy="281964"/>
          </a:xfrm>
          <a:prstGeom prst="rect">
            <a:avLst/>
          </a:prstGeom>
        </p:spPr>
      </p:pic>
      <p:sp>
        <p:nvSpPr>
          <p:cNvPr id="25" name="TextBox 24">
            <a:extLst>
              <a:ext uri="{FF2B5EF4-FFF2-40B4-BE49-F238E27FC236}">
                <a16:creationId xmlns:a16="http://schemas.microsoft.com/office/drawing/2014/main" id="{B874174F-F9B4-1652-2EF1-057C917C25BC}"/>
              </a:ext>
            </a:extLst>
          </p:cNvPr>
          <p:cNvSpPr txBox="1"/>
          <p:nvPr/>
        </p:nvSpPr>
        <p:spPr>
          <a:xfrm>
            <a:off x="523988" y="1061461"/>
            <a:ext cx="5194060"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Throw ex will change the stack trace, where as throw will preserve the whole stack trace.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8B56B12E-B805-7FFF-E121-B67969C2D3D2}"/>
              </a:ext>
            </a:extLst>
          </p:cNvPr>
          <p:cNvSpPr txBox="1"/>
          <p:nvPr/>
        </p:nvSpPr>
        <p:spPr>
          <a:xfrm>
            <a:off x="523989" y="4873210"/>
            <a:ext cx="5194058"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Its a best practice to use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throw</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as it preserve the whole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stack trace.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2F8A7BE9-E281-7991-DF67-51C638A201DB}"/>
              </a:ext>
            </a:extLst>
          </p:cNvPr>
          <p:cNvSpPr txBox="1"/>
          <p:nvPr/>
        </p:nvSpPr>
        <p:spPr>
          <a:xfrm>
            <a:off x="523988" y="2028616"/>
            <a:ext cx="5380772" cy="280076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black"/>
                </a:solidFill>
                <a:effectLst/>
                <a:uLnTx/>
                <a:uFillTx/>
                <a:latin typeface="Calibri" panose="020F0502020204030204"/>
                <a:ea typeface="+mn-ea"/>
                <a:cs typeface="+mn-cs"/>
              </a:rPr>
              <a:t>Error: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at Throw_ex__and__</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throw.Program.DivideZerobyZero</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in D:\InterviewHappy\_InterviewHappy-Hindi\31-Oct-2022\OOP_CSharp_Code\Throw_ex_Throw\Program.cs:</a:t>
            </a:r>
            <a:r>
              <a:rPr kumimoji="0" lang="en-IN" sz="1600" b="0" i="0" u="none" strike="noStrike" kern="1200" cap="none" spc="0" normalizeH="0" baseline="0" noProof="0" dirty="0">
                <a:ln>
                  <a:noFill/>
                </a:ln>
                <a:solidFill>
                  <a:srgbClr val="FF0000"/>
                </a:solidFill>
                <a:effectLst/>
                <a:uLnTx/>
                <a:uFillTx/>
                <a:latin typeface="Calibri" panose="020F0502020204030204"/>
                <a:ea typeface="+mn-ea"/>
                <a:cs typeface="+mn-cs"/>
              </a:rPr>
              <a:t>line 28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at Throw_ex__and__</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throw.Program.Main</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(String[] </a:t>
            </a:r>
            <a:r>
              <a:rPr kumimoji="0" lang="en-IN" sz="1600" b="0" i="0" u="none" strike="noStrike" kern="1200" cap="none" spc="0" normalizeH="0" baseline="0" noProof="0" dirty="0" err="1">
                <a:ln>
                  <a:noFill/>
                </a:ln>
                <a:solidFill>
                  <a:prstClr val="black"/>
                </a:solidFill>
                <a:effectLst/>
                <a:uLnTx/>
                <a:uFillTx/>
                <a:latin typeface="Calibri" panose="020F0502020204030204"/>
                <a:ea typeface="+mn-ea"/>
                <a:cs typeface="+mn-cs"/>
              </a:rPr>
              <a:t>args</a:t>
            </a: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rPr>
              <a:t>) in D:\InterviewHappy\_InterviewHappy-Hindi\31-Oct-2022\OOP_CSharp_Code\Throw_ex_Throw\Program.cs:</a:t>
            </a:r>
            <a:r>
              <a:rPr kumimoji="0" lang="en-IN" sz="1600" b="0" i="0" u="none" strike="noStrike" kern="1200" cap="none" spc="0" normalizeH="0" baseline="0" noProof="0" dirty="0">
                <a:ln>
                  <a:noFill/>
                </a:ln>
                <a:solidFill>
                  <a:srgbClr val="FF0000"/>
                </a:solidFill>
                <a:effectLst/>
                <a:uLnTx/>
                <a:uFillTx/>
                <a:latin typeface="Calibri" panose="020F0502020204030204"/>
                <a:ea typeface="+mn-ea"/>
                <a:cs typeface="+mn-cs"/>
              </a:rPr>
              <a:t>line 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77FD140-5EFD-FE32-F23A-373048CFCAE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473955" y="1061461"/>
            <a:ext cx="4987148" cy="5365412"/>
          </a:xfrm>
          <a:prstGeom prst="rect">
            <a:avLst/>
          </a:prstGeom>
        </p:spPr>
      </p:pic>
      <p:sp>
        <p:nvSpPr>
          <p:cNvPr id="2" name="TextBox 1">
            <a:extLst>
              <a:ext uri="{FF2B5EF4-FFF2-40B4-BE49-F238E27FC236}">
                <a16:creationId xmlns:a16="http://schemas.microsoft.com/office/drawing/2014/main" id="{68CB0551-D753-8CD3-BE30-C58EDC3973CE}"/>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8414925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4" y="427612"/>
            <a:ext cx="9098370" cy="1325563"/>
          </a:xfrm>
        </p:spPr>
        <p:txBody>
          <a:bodyPr>
            <a:noAutofit/>
          </a:bodyPr>
          <a:lstStyle/>
          <a:p>
            <a:r>
              <a:rPr lang="en-US" sz="3200" b="1" dirty="0">
                <a:solidFill>
                  <a:srgbClr val="FFFF00"/>
                </a:solidFill>
              </a:rPr>
              <a:t>Chapter 6 : OOPS &amp; C# - Generics &amp; Collections</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0934" y="2277969"/>
            <a:ext cx="9436021"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Q57. Explain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Generics </a:t>
            </a:r>
            <a:r>
              <a:rPr lang="en-US" sz="1600" dirty="0">
                <a:hlinkClick r:id="rId3" action="ppaction://hlinksldjump">
                  <a:extLst>
                    <a:ext uri="{A12FA001-AC4F-418D-AE19-62706E023703}">
                      <ahyp:hlinkClr xmlns:ahyp="http://schemas.microsoft.com/office/drawing/2018/hyperlinkcolor" val="tx"/>
                    </a:ext>
                  </a:extLst>
                </a:hlinkClick>
              </a:rPr>
              <a:t>in C#? When and why to use?</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Q58. What are </a:t>
            </a:r>
            <a:r>
              <a:rPr lang="en-US" sz="1600" dirty="0">
                <a:solidFill>
                  <a:srgbClr val="FFFF00"/>
                </a:solidFill>
                <a:hlinkClick r:id="rId4" action="ppaction://hlinksldjump">
                  <a:extLst>
                    <a:ext uri="{A12FA001-AC4F-418D-AE19-62706E023703}">
                      <ahyp:hlinkClr xmlns:ahyp="http://schemas.microsoft.com/office/drawing/2018/hyperlinkcolor" val="tx"/>
                    </a:ext>
                  </a:extLst>
                </a:hlinkClick>
              </a:rPr>
              <a:t>Collections</a:t>
            </a:r>
            <a:r>
              <a:rPr lang="en-US" sz="1600" dirty="0">
                <a:hlinkClick r:id="rId4" action="ppaction://hlinksldjump">
                  <a:extLst>
                    <a:ext uri="{A12FA001-AC4F-418D-AE19-62706E023703}">
                      <ahyp:hlinkClr xmlns:ahyp="http://schemas.microsoft.com/office/drawing/2018/hyperlinkcolor" val="tx"/>
                    </a:ext>
                  </a:extLst>
                </a:hlinkClick>
              </a:rPr>
              <a:t> in C# and what are their types?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Q59. What is the difference between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Array</a:t>
            </a:r>
            <a:r>
              <a:rPr lang="en-US" sz="1600" dirty="0">
                <a:hlinkClick r:id="rId5"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ArrayList</a:t>
            </a:r>
            <a:r>
              <a:rPr lang="en-US" sz="1600" dirty="0">
                <a:hlinkClick r:id="rId5" action="ppaction://hlinksldjump">
                  <a:extLst>
                    <a:ext uri="{A12FA001-AC4F-418D-AE19-62706E023703}">
                      <ahyp:hlinkClr xmlns:ahyp="http://schemas.microsoft.com/office/drawing/2018/hyperlinkcolor" val="tx"/>
                    </a:ext>
                  </a:extLst>
                </a:hlinkClick>
              </a:rPr>
              <a:t> (atleast 2)?</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Q60. What is the difference between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Arraylist</a:t>
            </a:r>
            <a:r>
              <a:rPr lang="en-US" sz="1600" dirty="0">
                <a:hlinkClick r:id="rId6"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Hashtable</a:t>
            </a:r>
            <a:r>
              <a:rPr lang="en-US" sz="1600" dirty="0">
                <a:hlinkClick r:id="rId6"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Q61. What is the difference between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List </a:t>
            </a:r>
            <a:r>
              <a:rPr lang="en-US" sz="1600" dirty="0">
                <a:hlinkClick r:id="rId7"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Dictionary </a:t>
            </a:r>
            <a:r>
              <a:rPr lang="en-US" sz="1600" dirty="0">
                <a:hlinkClick r:id="rId7" action="ppaction://hlinksldjump">
                  <a:extLst>
                    <a:ext uri="{A12FA001-AC4F-418D-AE19-62706E023703}">
                      <ahyp:hlinkClr xmlns:ahyp="http://schemas.microsoft.com/office/drawing/2018/hyperlinkcolor" val="tx"/>
                    </a:ext>
                  </a:extLst>
                </a:hlinkClick>
              </a:rPr>
              <a:t>Collections?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Q62. What is </a:t>
            </a:r>
            <a:r>
              <a:rPr lang="en-US" sz="1600" dirty="0">
                <a:solidFill>
                  <a:srgbClr val="FFFF00"/>
                </a:solidFill>
                <a:hlinkClick r:id="rId8" action="ppaction://hlinksldjump">
                  <a:extLst>
                    <a:ext uri="{A12FA001-AC4F-418D-AE19-62706E023703}">
                      <ahyp:hlinkClr xmlns:ahyp="http://schemas.microsoft.com/office/drawing/2018/hyperlinkcolor" val="tx"/>
                    </a:ext>
                  </a:extLst>
                </a:hlinkClick>
              </a:rPr>
              <a:t>IEnumerable</a:t>
            </a:r>
            <a:r>
              <a:rPr lang="en-US" sz="1600" dirty="0">
                <a:hlinkClick r:id="rId8" action="ppaction://hlinksldjump">
                  <a:extLst>
                    <a:ext uri="{A12FA001-AC4F-418D-AE19-62706E023703}">
                      <ahyp:hlinkClr xmlns:ahyp="http://schemas.microsoft.com/office/drawing/2018/hyperlinkcolor" val="tx"/>
                    </a:ext>
                  </a:extLst>
                </a:hlinkClick>
              </a:rPr>
              <a:t> in C#?</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Q63. What is the difference between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IEnumerable</a:t>
            </a:r>
            <a:r>
              <a:rPr lang="en-US" sz="1600" dirty="0">
                <a:hlinkClick r:id="rId9" action="ppaction://hlinksldjump">
                  <a:extLst>
                    <a:ext uri="{A12FA001-AC4F-418D-AE19-62706E023703}">
                      <ahyp:hlinkClr xmlns:ahyp="http://schemas.microsoft.com/office/drawing/2018/hyperlinkcolor" val="tx"/>
                    </a:ext>
                  </a:extLst>
                </a:hlinkClick>
              </a:rPr>
              <a:t> and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IEnumerator</a:t>
            </a:r>
            <a:r>
              <a:rPr lang="en-US" sz="1600" dirty="0">
                <a:hlinkClick r:id="rId9" action="ppaction://hlinksldjump">
                  <a:extLst>
                    <a:ext uri="{A12FA001-AC4F-418D-AE19-62706E023703}">
                      <ahyp:hlinkClr xmlns:ahyp="http://schemas.microsoft.com/office/drawing/2018/hyperlinkcolor" val="tx"/>
                    </a:ext>
                  </a:extLst>
                </a:hlinkClick>
              </a:rPr>
              <a:t> in C#?</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Q64. What is the difference between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IEnumerable </a:t>
            </a:r>
            <a:r>
              <a:rPr lang="en-US" sz="1600" dirty="0">
                <a:hlinkClick r:id="rId10" action="ppaction://hlinksldjump">
                  <a:extLst>
                    <a:ext uri="{A12FA001-AC4F-418D-AE19-62706E023703}">
                      <ahyp:hlinkClr xmlns:ahyp="http://schemas.microsoft.com/office/drawing/2018/hyperlinkcolor" val="tx"/>
                    </a:ext>
                  </a:extLst>
                </a:hlinkClick>
              </a:rPr>
              <a:t>and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IQueryable</a:t>
            </a:r>
            <a:r>
              <a:rPr lang="en-US" sz="1600" dirty="0">
                <a:hlinkClick r:id="rId10" action="ppaction://hlinksldjump">
                  <a:extLst>
                    <a:ext uri="{A12FA001-AC4F-418D-AE19-62706E023703}">
                      <ahyp:hlinkClr xmlns:ahyp="http://schemas.microsoft.com/office/drawing/2018/hyperlinkcolor" val="tx"/>
                    </a:ext>
                  </a:extLst>
                </a:hlinkClick>
              </a:rPr>
              <a:t> in C#? </a:t>
            </a:r>
            <a:endParaRPr lang="en-US" sz="1600" dirty="0"/>
          </a:p>
        </p:txBody>
      </p:sp>
      <p:sp>
        <p:nvSpPr>
          <p:cNvPr id="9" name="TextBox 8">
            <a:extLst>
              <a:ext uri="{FF2B5EF4-FFF2-40B4-BE49-F238E27FC236}">
                <a16:creationId xmlns:a16="http://schemas.microsoft.com/office/drawing/2014/main" id="{DE7C8893-3C8A-CDE0-DBA2-0156D0E111BC}"/>
              </a:ext>
            </a:extLst>
          </p:cNvPr>
          <p:cNvSpPr txBox="1"/>
          <p:nvPr/>
        </p:nvSpPr>
        <p:spPr>
          <a:xfrm>
            <a:off x="4492449" y="2238641"/>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11" name="TextBox 10">
            <a:extLst>
              <a:ext uri="{FF2B5EF4-FFF2-40B4-BE49-F238E27FC236}">
                <a16:creationId xmlns:a16="http://schemas.microsoft.com/office/drawing/2014/main" id="{E887EFDE-EEE2-5DD5-DF36-5D53E6A80FCD}"/>
              </a:ext>
            </a:extLst>
          </p:cNvPr>
          <p:cNvSpPr txBox="1"/>
          <p:nvPr/>
        </p:nvSpPr>
        <p:spPr>
          <a:xfrm>
            <a:off x="5880438" y="2993868"/>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13" name="TextBox 12">
            <a:extLst>
              <a:ext uri="{FF2B5EF4-FFF2-40B4-BE49-F238E27FC236}">
                <a16:creationId xmlns:a16="http://schemas.microsoft.com/office/drawing/2014/main" id="{091EE32D-D71D-2E9A-E014-78D9756F7515}"/>
              </a:ext>
            </a:extLst>
          </p:cNvPr>
          <p:cNvSpPr txBox="1"/>
          <p:nvPr/>
        </p:nvSpPr>
        <p:spPr>
          <a:xfrm>
            <a:off x="5892636" y="3727227"/>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sp>
        <p:nvSpPr>
          <p:cNvPr id="14" name="TextBox 13">
            <a:extLst>
              <a:ext uri="{FF2B5EF4-FFF2-40B4-BE49-F238E27FC236}">
                <a16:creationId xmlns:a16="http://schemas.microsoft.com/office/drawing/2014/main" id="{EF23A36F-A5DF-8FE3-CC32-2F1BBA980EA8}"/>
              </a:ext>
            </a:extLst>
          </p:cNvPr>
          <p:cNvSpPr txBox="1"/>
          <p:nvPr/>
        </p:nvSpPr>
        <p:spPr>
          <a:xfrm>
            <a:off x="6226933" y="4855262"/>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pic>
        <p:nvPicPr>
          <p:cNvPr id="2" name="Picture 1">
            <a:extLst>
              <a:ext uri="{FF2B5EF4-FFF2-40B4-BE49-F238E27FC236}">
                <a16:creationId xmlns:a16="http://schemas.microsoft.com/office/drawing/2014/main" id="{CB88FBCC-B284-D078-5B78-22F7F0949013}"/>
              </a:ext>
            </a:extLst>
          </p:cNvPr>
          <p:cNvPicPr/>
          <p:nvPr/>
        </p:nvPicPr>
        <p:blipFill>
          <a:blip r:embed="rId11" cstate="email">
            <a:extLst>
              <a:ext uri="{28A0092B-C50C-407E-A947-70E740481C1C}">
                <a14:useLocalDpi xmlns:a14="http://schemas.microsoft.com/office/drawing/2010/main"/>
              </a:ext>
            </a:extLst>
          </a:blip>
          <a:srcRect/>
          <a:stretch>
            <a:fillRect/>
          </a:stretch>
        </p:blipFill>
        <p:spPr bwMode="auto">
          <a:xfrm>
            <a:off x="7487261" y="2277969"/>
            <a:ext cx="4296698" cy="3296922"/>
          </a:xfrm>
          <a:prstGeom prst="rect">
            <a:avLst/>
          </a:prstGeom>
          <a:noFill/>
          <a:ln>
            <a:noFill/>
          </a:ln>
        </p:spPr>
      </p:pic>
      <p:sp>
        <p:nvSpPr>
          <p:cNvPr id="4" name="TextBox 3">
            <a:extLst>
              <a:ext uri="{FF2B5EF4-FFF2-40B4-BE49-F238E27FC236}">
                <a16:creationId xmlns:a16="http://schemas.microsoft.com/office/drawing/2014/main" id="{A1525B24-D402-C5C0-2ED5-C3F8137FFA16}"/>
              </a:ext>
            </a:extLst>
          </p:cNvPr>
          <p:cNvSpPr txBox="1"/>
          <p:nvPr/>
        </p:nvSpPr>
        <p:spPr>
          <a:xfrm>
            <a:off x="10342731" y="6373174"/>
            <a:ext cx="1972639" cy="307777"/>
          </a:xfrm>
          <a:prstGeom prst="rect">
            <a:avLst/>
          </a:prstGeom>
          <a:noFill/>
        </p:spPr>
        <p:txBody>
          <a:bodyPr wrap="square">
            <a:spAutoFit/>
          </a:bodyPr>
          <a:lstStyle/>
          <a:p>
            <a:r>
              <a:rPr lang="en-US" sz="1400" dirty="0">
                <a:hlinkClick r:id="rId12" action="ppaction://hlinksldjump"/>
              </a:rPr>
              <a:t>Back to main index</a:t>
            </a:r>
            <a:endParaRPr lang="en-IN" sz="1400" dirty="0"/>
          </a:p>
        </p:txBody>
      </p:sp>
    </p:spTree>
    <p:extLst>
      <p:ext uri="{BB962C8B-B14F-4D97-AF65-F5344CB8AC3E}">
        <p14:creationId xmlns:p14="http://schemas.microsoft.com/office/powerpoint/2010/main" val="249435169"/>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D7FAA1B-B70A-4E4D-C740-C2E6DBB185F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79512" y="3319031"/>
            <a:ext cx="5742561" cy="1584960"/>
          </a:xfrm>
          <a:prstGeom prst="rect">
            <a:avLst/>
          </a:prstGeom>
        </p:spPr>
      </p:pic>
      <p:pic>
        <p:nvPicPr>
          <p:cNvPr id="24" name="Picture 23">
            <a:extLst>
              <a:ext uri="{FF2B5EF4-FFF2-40B4-BE49-F238E27FC236}">
                <a16:creationId xmlns:a16="http://schemas.microsoft.com/office/drawing/2014/main" id="{8EFE4538-B084-0158-20C9-5DBA3FC7AC6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38345" y="4147349"/>
            <a:ext cx="5624894" cy="286315"/>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308042" y="107713"/>
            <a:ext cx="11876040"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Explain Generics in C#? When and why to use them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Q57</a:t>
            </a:r>
          </a:p>
        </p:txBody>
      </p:sp>
      <p:cxnSp>
        <p:nvCxnSpPr>
          <p:cNvPr id="7" name="Straight Arrow Connector 6">
            <a:extLst>
              <a:ext uri="{FF2B5EF4-FFF2-40B4-BE49-F238E27FC236}">
                <a16:creationId xmlns:a16="http://schemas.microsoft.com/office/drawing/2014/main" id="{6F99CFAA-329F-40B9-8951-86344D973821}"/>
              </a:ext>
            </a:extLst>
          </p:cNvPr>
          <p:cNvCxnSpPr/>
          <p:nvPr/>
        </p:nvCxnSpPr>
        <p:spPr>
          <a:xfrm>
            <a:off x="6801201" y="3317909"/>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C148496-27B4-4E5E-9D56-8D4F94F9C570}"/>
              </a:ext>
            </a:extLst>
          </p:cNvPr>
          <p:cNvSpPr txBox="1"/>
          <p:nvPr/>
        </p:nvSpPr>
        <p:spPr>
          <a:xfrm>
            <a:off x="516359" y="5325665"/>
            <a:ext cx="4734338"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problem is, it involves Boxing from converting string (value) to object (reference) type. This will impact the performance.</a:t>
            </a:r>
          </a:p>
        </p:txBody>
      </p:sp>
      <p:pic>
        <p:nvPicPr>
          <p:cNvPr id="19" name="Picture 18">
            <a:extLst>
              <a:ext uri="{FF2B5EF4-FFF2-40B4-BE49-F238E27FC236}">
                <a16:creationId xmlns:a16="http://schemas.microsoft.com/office/drawing/2014/main" id="{7279177C-A73F-4C98-B0DE-3A5FAEBD052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707295" y="232220"/>
            <a:ext cx="708721" cy="281964"/>
          </a:xfrm>
          <a:prstGeom prst="rect">
            <a:avLst/>
          </a:prstGeom>
        </p:spPr>
      </p:pic>
      <p:pic>
        <p:nvPicPr>
          <p:cNvPr id="3" name="Picture 2">
            <a:extLst>
              <a:ext uri="{FF2B5EF4-FFF2-40B4-BE49-F238E27FC236}">
                <a16:creationId xmlns:a16="http://schemas.microsoft.com/office/drawing/2014/main" id="{A1D950A8-7437-8D0A-56A3-810A2E722F7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579512" y="1124036"/>
            <a:ext cx="5742561" cy="1874984"/>
          </a:xfrm>
          <a:prstGeom prst="rect">
            <a:avLst/>
          </a:prstGeom>
        </p:spPr>
      </p:pic>
      <p:pic>
        <p:nvPicPr>
          <p:cNvPr id="26" name="Picture 25">
            <a:extLst>
              <a:ext uri="{FF2B5EF4-FFF2-40B4-BE49-F238E27FC236}">
                <a16:creationId xmlns:a16="http://schemas.microsoft.com/office/drawing/2014/main" id="{714E3CE0-B8AD-DB15-F98B-FD252058167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579512" y="5325665"/>
            <a:ext cx="6096129" cy="994818"/>
          </a:xfrm>
          <a:prstGeom prst="rect">
            <a:avLst/>
          </a:prstGeom>
        </p:spPr>
      </p:pic>
      <p:sp>
        <p:nvSpPr>
          <p:cNvPr id="27" name="TextBox 26">
            <a:extLst>
              <a:ext uri="{FF2B5EF4-FFF2-40B4-BE49-F238E27FC236}">
                <a16:creationId xmlns:a16="http://schemas.microsoft.com/office/drawing/2014/main" id="{9ED4DB2B-32CA-4325-5B71-9B352A45A1EC}"/>
              </a:ext>
            </a:extLst>
          </p:cNvPr>
          <p:cNvSpPr txBox="1"/>
          <p:nvPr/>
        </p:nvSpPr>
        <p:spPr>
          <a:xfrm>
            <a:off x="421832" y="1117998"/>
            <a:ext cx="449979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Generics allows us to make classes and methods -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type independent or type safe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38052A-7632-8C1F-33E6-6A4C3638ADE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Q57. Explain Generics in C#? When and why to use?</a:t>
            </a:r>
            <a:endParaRPr lang="en-IN" dirty="0"/>
          </a:p>
        </p:txBody>
      </p:sp>
      <p:sp>
        <p:nvSpPr>
          <p:cNvPr id="4" name="TextBox 3">
            <a:extLst>
              <a:ext uri="{FF2B5EF4-FFF2-40B4-BE49-F238E27FC236}">
                <a16:creationId xmlns:a16="http://schemas.microsoft.com/office/drawing/2014/main" id="{00B1E111-FB0F-6CC6-1B01-4E4464E9F840}"/>
              </a:ext>
            </a:extLst>
          </p:cNvPr>
          <p:cNvSpPr txBox="1"/>
          <p:nvPr/>
        </p:nvSpPr>
        <p:spPr>
          <a:xfrm>
            <a:off x="10405730" y="6464930"/>
            <a:ext cx="1786270" cy="307777"/>
          </a:xfrm>
          <a:prstGeom prst="rect">
            <a:avLst/>
          </a:prstGeom>
          <a:noFill/>
        </p:spPr>
        <p:txBody>
          <a:bodyPr wrap="square">
            <a:spAutoFit/>
          </a:bodyPr>
          <a:lstStyle/>
          <a:p>
            <a:r>
              <a:rPr lang="en-US" sz="1400" dirty="0">
                <a:hlinkClick r:id="rId8" action="ppaction://hlinksldjump"/>
              </a:rPr>
              <a:t>back to chapter index</a:t>
            </a:r>
            <a:endParaRPr lang="en-IN" sz="1400" dirty="0"/>
          </a:p>
        </p:txBody>
      </p:sp>
      <p:pic>
        <p:nvPicPr>
          <p:cNvPr id="5" name="Picture 4">
            <a:extLst>
              <a:ext uri="{FF2B5EF4-FFF2-40B4-BE49-F238E27FC236}">
                <a16:creationId xmlns:a16="http://schemas.microsoft.com/office/drawing/2014/main" id="{93AA2525-50A8-D91F-31CB-D1283557639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42899487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Explain Generics in C#? When and why to use them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Q57</a:t>
            </a:r>
          </a:p>
        </p:txBody>
      </p:sp>
      <p:sp>
        <p:nvSpPr>
          <p:cNvPr id="16" name="TextBox 15">
            <a:extLst>
              <a:ext uri="{FF2B5EF4-FFF2-40B4-BE49-F238E27FC236}">
                <a16:creationId xmlns:a16="http://schemas.microsoft.com/office/drawing/2014/main" id="{CD5F2CB4-93C0-C517-33AB-FE39481F4FD9}"/>
              </a:ext>
            </a:extLst>
          </p:cNvPr>
          <p:cNvSpPr txBox="1"/>
          <p:nvPr/>
        </p:nvSpPr>
        <p:spPr>
          <a:xfrm>
            <a:off x="4620897" y="1035302"/>
            <a:ext cx="243249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Generic Method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D2B4E7E-21EB-3C12-C040-B7532579B88F}"/>
              </a:ext>
            </a:extLst>
          </p:cNvPr>
          <p:cNvSpPr txBox="1"/>
          <p:nvPr/>
        </p:nvSpPr>
        <p:spPr>
          <a:xfrm>
            <a:off x="421832" y="1117998"/>
            <a:ext cx="3869752"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Generics allows us to make classes and methods -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type independent or type safe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B714F57-6006-21C3-9373-F9623AE5454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0897" y="1579663"/>
            <a:ext cx="5815584" cy="1881079"/>
          </a:xfrm>
          <a:prstGeom prst="rect">
            <a:avLst/>
          </a:prstGeom>
        </p:spPr>
      </p:pic>
      <p:pic>
        <p:nvPicPr>
          <p:cNvPr id="3" name="Picture 2">
            <a:extLst>
              <a:ext uri="{FF2B5EF4-FFF2-40B4-BE49-F238E27FC236}">
                <a16:creationId xmlns:a16="http://schemas.microsoft.com/office/drawing/2014/main" id="{B2BDC28B-98D9-606F-630D-661516464E4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07295" y="222388"/>
            <a:ext cx="708721" cy="281964"/>
          </a:xfrm>
          <a:prstGeom prst="rect">
            <a:avLst/>
          </a:prstGeom>
        </p:spPr>
      </p:pic>
      <p:pic>
        <p:nvPicPr>
          <p:cNvPr id="6" name="Picture 5">
            <a:extLst>
              <a:ext uri="{FF2B5EF4-FFF2-40B4-BE49-F238E27FC236}">
                <a16:creationId xmlns:a16="http://schemas.microsoft.com/office/drawing/2014/main" id="{D07F65AF-8C0B-086E-987E-EC93A91AAFC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20897" y="3968563"/>
            <a:ext cx="7191375" cy="2228850"/>
          </a:xfrm>
          <a:prstGeom prst="rect">
            <a:avLst/>
          </a:prstGeom>
        </p:spPr>
      </p:pic>
      <p:pic>
        <p:nvPicPr>
          <p:cNvPr id="8" name="Picture 7">
            <a:extLst>
              <a:ext uri="{FF2B5EF4-FFF2-40B4-BE49-F238E27FC236}">
                <a16:creationId xmlns:a16="http://schemas.microsoft.com/office/drawing/2014/main" id="{2A07251B-FF0A-E4D5-5A20-7513C82B9CC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22628" y="5558239"/>
            <a:ext cx="6762750" cy="304800"/>
          </a:xfrm>
          <a:prstGeom prst="rect">
            <a:avLst/>
          </a:prstGeom>
        </p:spPr>
      </p:pic>
      <p:sp>
        <p:nvSpPr>
          <p:cNvPr id="4" name="TextBox 3">
            <a:extLst>
              <a:ext uri="{FF2B5EF4-FFF2-40B4-BE49-F238E27FC236}">
                <a16:creationId xmlns:a16="http://schemas.microsoft.com/office/drawing/2014/main" id="{CBD1FB25-7AED-F349-8B1B-EF0710174842}"/>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pic>
        <p:nvPicPr>
          <p:cNvPr id="7" name="Picture 6">
            <a:extLst>
              <a:ext uri="{FF2B5EF4-FFF2-40B4-BE49-F238E27FC236}">
                <a16:creationId xmlns:a16="http://schemas.microsoft.com/office/drawing/2014/main" id="{0623F731-0F56-821A-6A36-FF5525749C2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25816861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Explain Generics in C#? When and why to use them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Q57</a:t>
            </a:r>
          </a:p>
        </p:txBody>
      </p:sp>
      <p:sp>
        <p:nvSpPr>
          <p:cNvPr id="16" name="TextBox 15">
            <a:extLst>
              <a:ext uri="{FF2B5EF4-FFF2-40B4-BE49-F238E27FC236}">
                <a16:creationId xmlns:a16="http://schemas.microsoft.com/office/drawing/2014/main" id="{CD5F2CB4-93C0-C517-33AB-FE39481F4FD9}"/>
              </a:ext>
            </a:extLst>
          </p:cNvPr>
          <p:cNvSpPr txBox="1"/>
          <p:nvPr/>
        </p:nvSpPr>
        <p:spPr>
          <a:xfrm>
            <a:off x="4620897" y="1035302"/>
            <a:ext cx="243249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Generic Class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D2B4E7E-21EB-3C12-C040-B7532579B88F}"/>
              </a:ext>
            </a:extLst>
          </p:cNvPr>
          <p:cNvSpPr txBox="1"/>
          <p:nvPr/>
        </p:nvSpPr>
        <p:spPr>
          <a:xfrm>
            <a:off x="421832" y="1117998"/>
            <a:ext cx="3869752"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Generics allows us to make classes and methods -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type independent or type safe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E102C28-AFBD-9BF9-3130-FDBDA13A480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14581" y="1541457"/>
            <a:ext cx="5559552" cy="1962912"/>
          </a:xfrm>
          <a:prstGeom prst="rect">
            <a:avLst/>
          </a:prstGeom>
        </p:spPr>
      </p:pic>
      <p:pic>
        <p:nvPicPr>
          <p:cNvPr id="7" name="Picture 6">
            <a:extLst>
              <a:ext uri="{FF2B5EF4-FFF2-40B4-BE49-F238E27FC236}">
                <a16:creationId xmlns:a16="http://schemas.microsoft.com/office/drawing/2014/main" id="{12121718-8C11-F321-3A89-F83912E3BD7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14581" y="3828936"/>
            <a:ext cx="7303008" cy="2558539"/>
          </a:xfrm>
          <a:prstGeom prst="rect">
            <a:avLst/>
          </a:prstGeom>
        </p:spPr>
      </p:pic>
      <p:pic>
        <p:nvPicPr>
          <p:cNvPr id="3" name="Picture 2">
            <a:extLst>
              <a:ext uri="{FF2B5EF4-FFF2-40B4-BE49-F238E27FC236}">
                <a16:creationId xmlns:a16="http://schemas.microsoft.com/office/drawing/2014/main" id="{B3B9058F-46C4-5D9F-90F5-BC30EC2F85B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707295" y="232220"/>
            <a:ext cx="708721" cy="281964"/>
          </a:xfrm>
          <a:prstGeom prst="rect">
            <a:avLst/>
          </a:prstGeom>
        </p:spPr>
      </p:pic>
      <p:sp>
        <p:nvSpPr>
          <p:cNvPr id="5" name="TextBox 4">
            <a:extLst>
              <a:ext uri="{FF2B5EF4-FFF2-40B4-BE49-F238E27FC236}">
                <a16:creationId xmlns:a16="http://schemas.microsoft.com/office/drawing/2014/main" id="{0D30BDD6-1740-385A-4E8B-35FB2E79943B}"/>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6" name="Picture 5">
            <a:extLst>
              <a:ext uri="{FF2B5EF4-FFF2-40B4-BE49-F238E27FC236}">
                <a16:creationId xmlns:a16="http://schemas.microsoft.com/office/drawing/2014/main" id="{4D1E24BC-518D-38F6-1C9E-07AF553CFE0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2081178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Collections in C# and what are their types?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Q58</a:t>
            </a:r>
          </a:p>
        </p:txBody>
      </p:sp>
      <p:sp>
        <p:nvSpPr>
          <p:cNvPr id="6" name="TextBox 5">
            <a:extLst>
              <a:ext uri="{FF2B5EF4-FFF2-40B4-BE49-F238E27FC236}">
                <a16:creationId xmlns:a16="http://schemas.microsoft.com/office/drawing/2014/main" id="{6CB97D76-D867-4519-A2F5-BD6A789BF346}"/>
              </a:ext>
            </a:extLst>
          </p:cNvPr>
          <p:cNvSpPr txBox="1"/>
          <p:nvPr/>
        </p:nvSpPr>
        <p:spPr>
          <a:xfrm>
            <a:off x="406704" y="1096803"/>
            <a:ext cx="4835855" cy="1868781"/>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 collection are used to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store, manage and manipulate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data. </a:t>
            </a:r>
          </a:p>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defRPr/>
            </a:pPr>
            <a:r>
              <a:rPr kumimoji="0" lang="en-US" sz="1800" b="0" i="1" u="none" strike="noStrike" kern="1200" cap="none" spc="0" normalizeH="0" baseline="0" noProof="0" dirty="0">
                <a:ln>
                  <a:noFill/>
                </a:ln>
                <a:solidFill>
                  <a:prstClr val="white">
                    <a:lumMod val="50000"/>
                  </a:prstClr>
                </a:solidFill>
                <a:effectLst/>
                <a:uLnTx/>
                <a:uFillTx/>
                <a:latin typeface="Calibri" panose="020F0502020204030204" pitchFamily="34" charset="0"/>
                <a:ea typeface="Calibri" panose="020F0502020204030204" pitchFamily="34" charset="0"/>
                <a:cs typeface="Times New Roman" panose="02020603050405020304" pitchFamily="18" charset="0"/>
              </a:rPr>
              <a:t>For example ArrayList, Dictionary, List, Hashtable etc. </a:t>
            </a:r>
          </a:p>
          <a:p>
            <a:pPr marL="285750" marR="91440" lvl="0" indent="-285750" algn="l" defTabSz="914400" rtl="0" eaLnBrk="1" fontAlgn="auto" latinLnBrk="0" hangingPunct="1">
              <a:lnSpc>
                <a:spcPct val="107000"/>
              </a:lnSpc>
              <a:spcBef>
                <a:spcPts val="600"/>
              </a:spcBef>
              <a:spcAft>
                <a:spcPts val="600"/>
              </a:spcAft>
              <a:buClr>
                <a:srgbClr val="ED7D31"/>
              </a:buClr>
              <a:buSzPct val="80000"/>
              <a:buFont typeface="Wingdings" panose="05000000000000000000" pitchFamily="2" charset="2"/>
              <a:buChar char="v"/>
              <a:tabLst/>
              <a:defRPr/>
            </a:pPr>
            <a:endParaRPr kumimoji="0" lang="en-US" sz="1800" b="0" i="1" u="none" strike="noStrike" kern="1200" cap="none" spc="0" normalizeH="0" baseline="0" noProof="0" dirty="0">
              <a:ln>
                <a:noFill/>
              </a:ln>
              <a:solidFill>
                <a:prstClr val="white">
                  <a:lumMod val="50000"/>
                </a:prst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3ED379F6-3354-4E9A-8157-7C35483E0481}"/>
              </a:ext>
            </a:extLst>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5242559" y="1113279"/>
            <a:ext cx="6645278" cy="5098629"/>
          </a:xfrm>
          <a:prstGeom prst="rect">
            <a:avLst/>
          </a:prstGeom>
          <a:noFill/>
          <a:ln>
            <a:noFill/>
          </a:ln>
        </p:spPr>
      </p:pic>
      <p:sp>
        <p:nvSpPr>
          <p:cNvPr id="2" name="Title 1">
            <a:extLst>
              <a:ext uri="{FF2B5EF4-FFF2-40B4-BE49-F238E27FC236}">
                <a16:creationId xmlns:a16="http://schemas.microsoft.com/office/drawing/2014/main" id="{FD389B7B-A4E6-D776-92FF-464A5BE91D39}"/>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j-ea"/>
                <a:cs typeface="+mj-cs"/>
              </a:rPr>
              <a:t>Q58. What are Collections in C# and what are their types?</a:t>
            </a:r>
            <a:endParaRPr lang="en-IN" dirty="0"/>
          </a:p>
        </p:txBody>
      </p:sp>
      <p:sp>
        <p:nvSpPr>
          <p:cNvPr id="3" name="TextBox 2">
            <a:extLst>
              <a:ext uri="{FF2B5EF4-FFF2-40B4-BE49-F238E27FC236}">
                <a16:creationId xmlns:a16="http://schemas.microsoft.com/office/drawing/2014/main" id="{23C4EAE5-C8F8-F94C-8B46-EF251B22CFD5}"/>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4" name="Picture 3">
            <a:extLst>
              <a:ext uri="{FF2B5EF4-FFF2-40B4-BE49-F238E27FC236}">
                <a16:creationId xmlns:a16="http://schemas.microsoft.com/office/drawing/2014/main" id="{5B19251C-72D3-905F-C670-74010523CDA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11265806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9E89C16-79A4-8692-66B3-8C482EE977E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114329" y="2712878"/>
            <a:ext cx="4253549" cy="3117599"/>
          </a:xfrm>
          <a:prstGeom prst="rect">
            <a:avLst/>
          </a:prstGeom>
        </p:spPr>
      </p:pic>
      <p:pic>
        <p:nvPicPr>
          <p:cNvPr id="5" name="Picture 4">
            <a:extLst>
              <a:ext uri="{FF2B5EF4-FFF2-40B4-BE49-F238E27FC236}">
                <a16:creationId xmlns:a16="http://schemas.microsoft.com/office/drawing/2014/main" id="{3560C1EB-1FA7-CC65-EB72-578F383A02D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1634" y="2712879"/>
            <a:ext cx="3994010" cy="3463084"/>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Array and ArrayList (atleast 2)?</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Q59</a:t>
            </a:r>
          </a:p>
        </p:txBody>
      </p:sp>
      <p:cxnSp>
        <p:nvCxnSpPr>
          <p:cNvPr id="3" name="Straight Arrow Connector 2">
            <a:extLst>
              <a:ext uri="{FF2B5EF4-FFF2-40B4-BE49-F238E27FC236}">
                <a16:creationId xmlns:a16="http://schemas.microsoft.com/office/drawing/2014/main" id="{4542A861-15E1-4A44-AF3B-C6E489F11494}"/>
              </a:ext>
            </a:extLst>
          </p:cNvPr>
          <p:cNvCxnSpPr>
            <a:cxnSpLocks/>
          </p:cNvCxnSpPr>
          <p:nvPr/>
        </p:nvCxnSpPr>
        <p:spPr>
          <a:xfrm flipV="1">
            <a:off x="2160812" y="2566691"/>
            <a:ext cx="0" cy="8623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E07D2BA-E5EB-454F-84D8-CE284B95CF72}"/>
              </a:ext>
            </a:extLst>
          </p:cNvPr>
          <p:cNvSpPr/>
          <p:nvPr/>
        </p:nvSpPr>
        <p:spPr>
          <a:xfrm>
            <a:off x="631634" y="1559735"/>
            <a:ext cx="3623371" cy="914543"/>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1. Array is STRONGLY typed.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This means that an array can store only specific type of items/ elements. </a:t>
            </a:r>
          </a:p>
        </p:txBody>
      </p:sp>
      <p:cxnSp>
        <p:nvCxnSpPr>
          <p:cNvPr id="11" name="Straight Arrow Connector 10">
            <a:extLst>
              <a:ext uri="{FF2B5EF4-FFF2-40B4-BE49-F238E27FC236}">
                <a16:creationId xmlns:a16="http://schemas.microsoft.com/office/drawing/2014/main" id="{BC7EA0AA-1DA3-4947-AB89-FA278ED28A7D}"/>
              </a:ext>
            </a:extLst>
          </p:cNvPr>
          <p:cNvCxnSpPr>
            <a:cxnSpLocks/>
          </p:cNvCxnSpPr>
          <p:nvPr/>
        </p:nvCxnSpPr>
        <p:spPr>
          <a:xfrm flipV="1">
            <a:off x="8241103" y="2566691"/>
            <a:ext cx="0" cy="11408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9C44AC4-7D0B-42A6-9BDD-9A52B53C6717}"/>
              </a:ext>
            </a:extLst>
          </p:cNvPr>
          <p:cNvSpPr/>
          <p:nvPr/>
        </p:nvSpPr>
        <p:spPr>
          <a:xfrm>
            <a:off x="6776671" y="1667972"/>
            <a:ext cx="2445030" cy="80630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1. ArrayList can store ANY type of items\elements.</a:t>
            </a:r>
          </a:p>
        </p:txBody>
      </p:sp>
      <p:cxnSp>
        <p:nvCxnSpPr>
          <p:cNvPr id="17" name="Straight Arrow Connector 16">
            <a:extLst>
              <a:ext uri="{FF2B5EF4-FFF2-40B4-BE49-F238E27FC236}">
                <a16:creationId xmlns:a16="http://schemas.microsoft.com/office/drawing/2014/main" id="{71CEC8F2-0240-4C85-9129-319C1086FC13}"/>
              </a:ext>
            </a:extLst>
          </p:cNvPr>
          <p:cNvCxnSpPr>
            <a:cxnSpLocks/>
          </p:cNvCxnSpPr>
          <p:nvPr/>
        </p:nvCxnSpPr>
        <p:spPr>
          <a:xfrm flipV="1">
            <a:off x="3618335" y="4196717"/>
            <a:ext cx="82507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D396A9E-10D9-46CF-BB41-CEA9E424F6CA}"/>
              </a:ext>
            </a:extLst>
          </p:cNvPr>
          <p:cNvSpPr/>
          <p:nvPr/>
        </p:nvSpPr>
        <p:spPr>
          <a:xfrm>
            <a:off x="4443413" y="3585708"/>
            <a:ext cx="1532009" cy="122201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2. Array can contain FIXED number of items.</a:t>
            </a:r>
          </a:p>
        </p:txBody>
      </p:sp>
      <p:sp>
        <p:nvSpPr>
          <p:cNvPr id="23" name="Rectangle 22">
            <a:extLst>
              <a:ext uri="{FF2B5EF4-FFF2-40B4-BE49-F238E27FC236}">
                <a16:creationId xmlns:a16="http://schemas.microsoft.com/office/drawing/2014/main" id="{818441FF-C208-47C1-9310-D2697A5C92F4}"/>
              </a:ext>
            </a:extLst>
          </p:cNvPr>
          <p:cNvSpPr/>
          <p:nvPr/>
        </p:nvSpPr>
        <p:spPr>
          <a:xfrm>
            <a:off x="10367879" y="3707501"/>
            <a:ext cx="1192488" cy="178015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2. ArrayList can store ANY number of items.</a:t>
            </a:r>
          </a:p>
        </p:txBody>
      </p:sp>
      <p:cxnSp>
        <p:nvCxnSpPr>
          <p:cNvPr id="24" name="Straight Arrow Connector 23">
            <a:extLst>
              <a:ext uri="{FF2B5EF4-FFF2-40B4-BE49-F238E27FC236}">
                <a16:creationId xmlns:a16="http://schemas.microsoft.com/office/drawing/2014/main" id="{4F5EAE26-735E-41C1-A40B-1F0EA49C4E98}"/>
              </a:ext>
            </a:extLst>
          </p:cNvPr>
          <p:cNvCxnSpPr>
            <a:cxnSpLocks/>
          </p:cNvCxnSpPr>
          <p:nvPr/>
        </p:nvCxnSpPr>
        <p:spPr>
          <a:xfrm>
            <a:off x="8944993" y="4645998"/>
            <a:ext cx="1422885" cy="764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FD4AF08-2441-9D77-3911-5FC98AB545CD}"/>
              </a:ext>
            </a:extLst>
          </p:cNvPr>
          <p:cNvSpPr txBox="1"/>
          <p:nvPr/>
        </p:nvSpPr>
        <p:spPr>
          <a:xfrm>
            <a:off x="1061357" y="1027523"/>
            <a:ext cx="160962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Array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2" name="Straight Arrow Connector 31">
            <a:extLst>
              <a:ext uri="{FF2B5EF4-FFF2-40B4-BE49-F238E27FC236}">
                <a16:creationId xmlns:a16="http://schemas.microsoft.com/office/drawing/2014/main" id="{9DA54A1E-AA1E-D91B-A487-CA4B100D02C8}"/>
              </a:ext>
            </a:extLst>
          </p:cNvPr>
          <p:cNvCxnSpPr>
            <a:cxnSpLocks/>
          </p:cNvCxnSpPr>
          <p:nvPr/>
        </p:nvCxnSpPr>
        <p:spPr>
          <a:xfrm flipV="1">
            <a:off x="9528508" y="4850591"/>
            <a:ext cx="839370" cy="619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F36595F-1ADD-4E60-719E-35D2CB211E6F}"/>
              </a:ext>
            </a:extLst>
          </p:cNvPr>
          <p:cNvSpPr txBox="1"/>
          <p:nvPr/>
        </p:nvSpPr>
        <p:spPr>
          <a:xfrm>
            <a:off x="5849937" y="1027523"/>
            <a:ext cx="160962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ArrayList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793C1210-6AED-D9CC-B7A3-B0ADB0AADAC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16141" y="257095"/>
            <a:ext cx="708721" cy="281964"/>
          </a:xfrm>
          <a:prstGeom prst="rect">
            <a:avLst/>
          </a:prstGeom>
        </p:spPr>
      </p:pic>
      <p:sp>
        <p:nvSpPr>
          <p:cNvPr id="6" name="Title 5">
            <a:extLst>
              <a:ext uri="{FF2B5EF4-FFF2-40B4-BE49-F238E27FC236}">
                <a16:creationId xmlns:a16="http://schemas.microsoft.com/office/drawing/2014/main" id="{534FD75E-1673-4E5C-87B4-E80221C01557}"/>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Q59. What is the difference between Array and ArrayList (atleast 2)?</a:t>
            </a:r>
            <a:endParaRPr lang="en-IN" dirty="0"/>
          </a:p>
        </p:txBody>
      </p:sp>
      <p:sp>
        <p:nvSpPr>
          <p:cNvPr id="7" name="TextBox 6">
            <a:extLst>
              <a:ext uri="{FF2B5EF4-FFF2-40B4-BE49-F238E27FC236}">
                <a16:creationId xmlns:a16="http://schemas.microsoft.com/office/drawing/2014/main" id="{8BD87C72-C838-056A-F775-7824A6CADA4C}"/>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8" name="Picture 7">
            <a:extLst>
              <a:ext uri="{FF2B5EF4-FFF2-40B4-BE49-F238E27FC236}">
                <a16:creationId xmlns:a16="http://schemas.microsoft.com/office/drawing/2014/main" id="{FE96ECD8-224D-02C9-956C-F2DD1BE33A2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24438599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F648F6E-770F-D2F2-E336-97FD3D3E885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94028" y="2220446"/>
            <a:ext cx="4958053" cy="1958671"/>
          </a:xfrm>
          <a:prstGeom prst="rect">
            <a:avLst/>
          </a:prstGeom>
        </p:spPr>
      </p:pic>
      <p:pic>
        <p:nvPicPr>
          <p:cNvPr id="3" name="Picture 2">
            <a:extLst>
              <a:ext uri="{FF2B5EF4-FFF2-40B4-BE49-F238E27FC236}">
                <a16:creationId xmlns:a16="http://schemas.microsoft.com/office/drawing/2014/main" id="{352671D0-E051-776B-52DF-95E74D3FF5A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05492" y="2197159"/>
            <a:ext cx="4958052" cy="1958671"/>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Arraylist and Hashtable?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Q60</a:t>
            </a:r>
          </a:p>
        </p:txBody>
      </p:sp>
      <p:sp>
        <p:nvSpPr>
          <p:cNvPr id="12" name="TextBox 11">
            <a:extLst>
              <a:ext uri="{FF2B5EF4-FFF2-40B4-BE49-F238E27FC236}">
                <a16:creationId xmlns:a16="http://schemas.microsoft.com/office/drawing/2014/main" id="{CBF21BF2-E95A-4ECE-A54C-7CD490A6597F}"/>
              </a:ext>
            </a:extLst>
          </p:cNvPr>
          <p:cNvSpPr txBox="1"/>
          <p:nvPr/>
        </p:nvSpPr>
        <p:spPr>
          <a:xfrm>
            <a:off x="636335" y="1176306"/>
            <a:ext cx="4358237"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 Arraylist we can only add Items/ Values to the list.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EC0209A3-FEBB-4E39-B48E-E4346005F1A9}"/>
              </a:ext>
            </a:extLst>
          </p:cNvPr>
          <p:cNvCxnSpPr>
            <a:cxnSpLocks/>
          </p:cNvCxnSpPr>
          <p:nvPr/>
        </p:nvCxnSpPr>
        <p:spPr>
          <a:xfrm>
            <a:off x="3074368" y="3176495"/>
            <a:ext cx="2009962" cy="133281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A2A7FA-ABC5-468A-BC75-F7B4C7DD3D3F}"/>
              </a:ext>
            </a:extLst>
          </p:cNvPr>
          <p:cNvCxnSpPr>
            <a:cxnSpLocks/>
            <a:endCxn id="20" idx="0"/>
          </p:cNvCxnSpPr>
          <p:nvPr/>
        </p:nvCxnSpPr>
        <p:spPr>
          <a:xfrm>
            <a:off x="3146082" y="3912505"/>
            <a:ext cx="1238127" cy="59680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1244A9C-E323-41CA-8346-0D0397693B5B}"/>
              </a:ext>
            </a:extLst>
          </p:cNvPr>
          <p:cNvSpPr txBox="1"/>
          <p:nvPr/>
        </p:nvSpPr>
        <p:spPr>
          <a:xfrm>
            <a:off x="6096000" y="1197732"/>
            <a:ext cx="4445421"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 Hashtable we can add Items/Values with the Keys.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2FB36640-DAD8-4B4A-9550-282EB5511F29}"/>
              </a:ext>
            </a:extLst>
          </p:cNvPr>
          <p:cNvCxnSpPr>
            <a:cxnSpLocks/>
          </p:cNvCxnSpPr>
          <p:nvPr/>
        </p:nvCxnSpPr>
        <p:spPr>
          <a:xfrm>
            <a:off x="8666642" y="3943608"/>
            <a:ext cx="0" cy="470974"/>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E68A0F6-55F7-4334-9B82-EE12ACC0D2BC}"/>
              </a:ext>
            </a:extLst>
          </p:cNvPr>
          <p:cNvSpPr txBox="1"/>
          <p:nvPr/>
        </p:nvSpPr>
        <p:spPr>
          <a:xfrm>
            <a:off x="8196150" y="4471896"/>
            <a:ext cx="762546" cy="369332"/>
          </a:xfrm>
          <a:prstGeom prst="rect">
            <a:avLst/>
          </a:prstGeom>
          <a:noFill/>
          <a:ln>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Key</a:t>
            </a:r>
          </a:p>
        </p:txBody>
      </p:sp>
      <p:cxnSp>
        <p:nvCxnSpPr>
          <p:cNvPr id="35" name="Straight Arrow Connector 34">
            <a:extLst>
              <a:ext uri="{FF2B5EF4-FFF2-40B4-BE49-F238E27FC236}">
                <a16:creationId xmlns:a16="http://schemas.microsoft.com/office/drawing/2014/main" id="{21776513-C0A8-4157-BDF6-CF36D236033C}"/>
              </a:ext>
            </a:extLst>
          </p:cNvPr>
          <p:cNvCxnSpPr>
            <a:cxnSpLocks/>
            <a:endCxn id="33" idx="0"/>
          </p:cNvCxnSpPr>
          <p:nvPr/>
        </p:nvCxnSpPr>
        <p:spPr>
          <a:xfrm>
            <a:off x="9568399" y="3975043"/>
            <a:ext cx="0" cy="500905"/>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68F24E4-DA2A-40A5-8D01-5CCD686F9883}"/>
              </a:ext>
            </a:extLst>
          </p:cNvPr>
          <p:cNvSpPr/>
          <p:nvPr/>
        </p:nvSpPr>
        <p:spPr>
          <a:xfrm>
            <a:off x="3004874" y="4509306"/>
            <a:ext cx="2758670" cy="35416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Value</a:t>
            </a:r>
          </a:p>
        </p:txBody>
      </p:sp>
      <p:sp>
        <p:nvSpPr>
          <p:cNvPr id="33" name="TextBox 32">
            <a:extLst>
              <a:ext uri="{FF2B5EF4-FFF2-40B4-BE49-F238E27FC236}">
                <a16:creationId xmlns:a16="http://schemas.microsoft.com/office/drawing/2014/main" id="{54797CEB-6ABC-47E7-B154-B71F12C714F4}"/>
              </a:ext>
            </a:extLst>
          </p:cNvPr>
          <p:cNvSpPr txBox="1"/>
          <p:nvPr/>
        </p:nvSpPr>
        <p:spPr>
          <a:xfrm>
            <a:off x="9187126" y="4475948"/>
            <a:ext cx="762546" cy="369332"/>
          </a:xfrm>
          <a:prstGeom prst="rect">
            <a:avLst/>
          </a:prstGeom>
          <a:noFill/>
          <a:ln>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Value</a:t>
            </a:r>
          </a:p>
        </p:txBody>
      </p:sp>
      <p:pic>
        <p:nvPicPr>
          <p:cNvPr id="18" name="Picture 17">
            <a:extLst>
              <a:ext uri="{FF2B5EF4-FFF2-40B4-BE49-F238E27FC236}">
                <a16:creationId xmlns:a16="http://schemas.microsoft.com/office/drawing/2014/main" id="{795A575B-5A1E-4788-A466-F0479F3BC54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87477" y="240504"/>
            <a:ext cx="708721" cy="281964"/>
          </a:xfrm>
          <a:prstGeom prst="rect">
            <a:avLst/>
          </a:prstGeom>
        </p:spPr>
      </p:pic>
      <p:sp>
        <p:nvSpPr>
          <p:cNvPr id="2" name="Title 1">
            <a:extLst>
              <a:ext uri="{FF2B5EF4-FFF2-40B4-BE49-F238E27FC236}">
                <a16:creationId xmlns:a16="http://schemas.microsoft.com/office/drawing/2014/main" id="{CD255166-E6B5-B57B-0726-BC6CFAD20B6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Q60. What is the difference between Arraylist and Hashtable?</a:t>
            </a:r>
            <a:endParaRPr lang="en-IN" dirty="0"/>
          </a:p>
        </p:txBody>
      </p:sp>
      <p:sp>
        <p:nvSpPr>
          <p:cNvPr id="4" name="TextBox 3">
            <a:extLst>
              <a:ext uri="{FF2B5EF4-FFF2-40B4-BE49-F238E27FC236}">
                <a16:creationId xmlns:a16="http://schemas.microsoft.com/office/drawing/2014/main" id="{BF74B6B2-93AA-917A-4416-F57D7639AEC3}"/>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DBDDC548-FE51-5CDA-D7F9-D6E8342F839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526573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limitations  of OOPS?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Q4</a:t>
            </a:r>
          </a:p>
        </p:txBody>
      </p:sp>
      <p:pic>
        <p:nvPicPr>
          <p:cNvPr id="8" name="Picture 7">
            <a:extLst>
              <a:ext uri="{FF2B5EF4-FFF2-40B4-BE49-F238E27FC236}">
                <a16:creationId xmlns:a16="http://schemas.microsoft.com/office/drawing/2014/main" id="{8C241C89-8E32-4705-9630-1680D5E360F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39460" y="135923"/>
            <a:ext cx="1253829" cy="590594"/>
          </a:xfrm>
          <a:prstGeom prst="rect">
            <a:avLst/>
          </a:prstGeom>
        </p:spPr>
      </p:pic>
      <p:pic>
        <p:nvPicPr>
          <p:cNvPr id="3" name="Picture 2" descr="Java OOPs Concepts - Javatpoint">
            <a:extLst>
              <a:ext uri="{FF2B5EF4-FFF2-40B4-BE49-F238E27FC236}">
                <a16:creationId xmlns:a16="http://schemas.microsoft.com/office/drawing/2014/main" id="{453F5402-978B-9263-095A-9BA4061FA75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4251" t="10266" r="11639"/>
          <a:stretch/>
        </p:blipFill>
        <p:spPr bwMode="auto">
          <a:xfrm>
            <a:off x="6382356" y="1019296"/>
            <a:ext cx="5346195" cy="43929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C3BFC93-B0BB-6DAE-6668-28AD0A1A70AA}"/>
              </a:ext>
            </a:extLst>
          </p:cNvPr>
          <p:cNvSpPr txBox="1"/>
          <p:nvPr/>
        </p:nvSpPr>
        <p:spPr>
          <a:xfrm>
            <a:off x="913206" y="1357474"/>
            <a:ext cx="4896439" cy="1264642"/>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0"/>
              </a:spcAft>
              <a:buClr>
                <a:srgbClr val="ED7D31"/>
              </a:buClr>
              <a:buSzPct val="10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srgbClr val="382E2C"/>
                </a:solidFill>
                <a:effectLst/>
                <a:uLnTx/>
                <a:uFillTx/>
                <a:latin typeface="Calibri" panose="020F0502020204030204"/>
                <a:ea typeface="+mn-ea"/>
                <a:cs typeface="+mn-cs"/>
              </a:rPr>
              <a:t>Disadvantage of OOPS:</a:t>
            </a:r>
          </a:p>
          <a:p>
            <a:pPr marL="0" marR="0" lvl="0" indent="0" algn="l" defTabSz="914400" rtl="0" eaLnBrk="1" fontAlgn="auto" latinLnBrk="0" hangingPunct="1">
              <a:lnSpc>
                <a:spcPct val="107000"/>
              </a:lnSpc>
              <a:spcBef>
                <a:spcPts val="0"/>
              </a:spcBef>
              <a:spcAft>
                <a:spcPts val="0"/>
              </a:spcAft>
              <a:buClrTx/>
              <a:buSzPts val="1000"/>
              <a:buFontTx/>
              <a:buNone/>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
                <a:srgbClr val="ED7D31"/>
              </a:buClr>
              <a:buSzPct val="100000"/>
              <a:buFont typeface="+mj-lt"/>
              <a:buAutoNum type="arabicPeriod"/>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It is not suitable for </a:t>
            </a: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small</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applications.</a:t>
            </a:r>
          </a:p>
          <a:p>
            <a:pPr marL="0" marR="0" lvl="0" indent="0" algn="l" defTabSz="914400" rtl="0" eaLnBrk="1" fontAlgn="auto" latinLnBrk="0" hangingPunct="1">
              <a:lnSpc>
                <a:spcPct val="107000"/>
              </a:lnSpc>
              <a:spcBef>
                <a:spcPts val="0"/>
              </a:spcBef>
              <a:spcAft>
                <a:spcPts val="0"/>
              </a:spcAft>
              <a:buClrTx/>
              <a:buSzPts val="1000"/>
              <a:buFontTx/>
              <a:buNone/>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4" name="Title 3">
            <a:extLst>
              <a:ext uri="{FF2B5EF4-FFF2-40B4-BE49-F238E27FC236}">
                <a16:creationId xmlns:a16="http://schemas.microsoft.com/office/drawing/2014/main" id="{8BF2E946-FB7C-7079-27D3-0C5A8913F46E}"/>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Q4.  What are the limitations of OOPS?</a:t>
            </a:r>
            <a:endParaRPr lang="en-IN" dirty="0"/>
          </a:p>
        </p:txBody>
      </p:sp>
      <p:sp>
        <p:nvSpPr>
          <p:cNvPr id="6" name="TextBox 5">
            <a:extLst>
              <a:ext uri="{FF2B5EF4-FFF2-40B4-BE49-F238E27FC236}">
                <a16:creationId xmlns:a16="http://schemas.microsoft.com/office/drawing/2014/main" id="{20223C1A-87C8-1803-19F4-616C23E985DD}"/>
              </a:ext>
            </a:extLst>
          </p:cNvPr>
          <p:cNvSpPr txBox="1"/>
          <p:nvPr/>
        </p:nvSpPr>
        <p:spPr>
          <a:xfrm>
            <a:off x="10405730" y="6485478"/>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23206691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List and Dictionary Collections?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Q61</a:t>
            </a:r>
          </a:p>
        </p:txBody>
      </p:sp>
      <p:pic>
        <p:nvPicPr>
          <p:cNvPr id="6" name="Picture 5">
            <a:extLst>
              <a:ext uri="{FF2B5EF4-FFF2-40B4-BE49-F238E27FC236}">
                <a16:creationId xmlns:a16="http://schemas.microsoft.com/office/drawing/2014/main" id="{589E5B2B-CC50-68B4-0BB8-D9FD6F32A51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45108" y="1034949"/>
            <a:ext cx="4660490" cy="2576053"/>
          </a:xfrm>
          <a:prstGeom prst="rect">
            <a:avLst/>
          </a:prstGeom>
        </p:spPr>
      </p:pic>
      <p:pic>
        <p:nvPicPr>
          <p:cNvPr id="8" name="Picture 7">
            <a:extLst>
              <a:ext uri="{FF2B5EF4-FFF2-40B4-BE49-F238E27FC236}">
                <a16:creationId xmlns:a16="http://schemas.microsoft.com/office/drawing/2014/main" id="{932FF872-BE9C-50A2-BB02-E70BE6E90D1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45108" y="3810324"/>
            <a:ext cx="6800303" cy="2715121"/>
          </a:xfrm>
          <a:prstGeom prst="rect">
            <a:avLst/>
          </a:prstGeom>
        </p:spPr>
      </p:pic>
      <p:sp>
        <p:nvSpPr>
          <p:cNvPr id="9" name="TextBox 8">
            <a:extLst>
              <a:ext uri="{FF2B5EF4-FFF2-40B4-BE49-F238E27FC236}">
                <a16:creationId xmlns:a16="http://schemas.microsoft.com/office/drawing/2014/main" id="{0C8E983D-04EF-2C3F-1174-6DD81820F620}"/>
              </a:ext>
            </a:extLst>
          </p:cNvPr>
          <p:cNvSpPr txBox="1"/>
          <p:nvPr/>
        </p:nvSpPr>
        <p:spPr>
          <a:xfrm>
            <a:off x="216309" y="1145013"/>
            <a:ext cx="3920906"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List is a collection of items. </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It is the generic version of Arraylist.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A464C80E-477E-04C7-1CD3-C7472F56B2F8}"/>
              </a:ext>
            </a:extLst>
          </p:cNvPr>
          <p:cNvSpPr txBox="1"/>
          <p:nvPr/>
        </p:nvSpPr>
        <p:spPr>
          <a:xfrm>
            <a:off x="216309" y="3725981"/>
            <a:ext cx="4391437"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Dictionary is a collection of key value pair. </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It is the generic version of Hashtable.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E015F82-EF9D-02D8-CBF1-2A1CBE23857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15613" y="232968"/>
            <a:ext cx="708721" cy="281964"/>
          </a:xfrm>
          <a:prstGeom prst="rect">
            <a:avLst/>
          </a:prstGeom>
        </p:spPr>
      </p:pic>
      <p:sp>
        <p:nvSpPr>
          <p:cNvPr id="3" name="Title 2">
            <a:extLst>
              <a:ext uri="{FF2B5EF4-FFF2-40B4-BE49-F238E27FC236}">
                <a16:creationId xmlns:a16="http://schemas.microsoft.com/office/drawing/2014/main" id="{9FE2BAA0-2190-968D-100D-9FA988F71055}"/>
              </a:ext>
            </a:extLst>
          </p:cNvPr>
          <p:cNvSpPr>
            <a:spLocks noGrp="1"/>
          </p:cNvSpPr>
          <p:nvPr>
            <p:ph type="title"/>
          </p:nvPr>
        </p:nvSpPr>
        <p:spPr>
          <a:xfrm>
            <a:off x="838200" y="458462"/>
            <a:ext cx="10515600" cy="686551"/>
          </a:xfrm>
        </p:spPr>
        <p:txBody>
          <a:bodyPr/>
          <a:lstStyle/>
          <a:p>
            <a:r>
              <a:rPr lang="en-US" sz="1600" kern="1200" dirty="0">
                <a:solidFill>
                  <a:srgbClr val="FFFFFF"/>
                </a:solidFill>
                <a:effectLst/>
                <a:latin typeface="Calibri" panose="020F0502020204030204" pitchFamily="34" charset="0"/>
                <a:ea typeface="+mn-ea"/>
                <a:cs typeface="+mn-cs"/>
              </a:rPr>
              <a:t>Q61. What is the difference between List and Dictionary Collections?</a:t>
            </a:r>
            <a:endParaRPr lang="en-IN" dirty="0"/>
          </a:p>
        </p:txBody>
      </p:sp>
      <p:sp>
        <p:nvSpPr>
          <p:cNvPr id="4" name="TextBox 3">
            <a:extLst>
              <a:ext uri="{FF2B5EF4-FFF2-40B4-BE49-F238E27FC236}">
                <a16:creationId xmlns:a16="http://schemas.microsoft.com/office/drawing/2014/main" id="{C62A83E0-E468-7DCC-AFCC-CDE46AC6F26C}"/>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FFB46A4C-5398-A61F-00D4-025D82CBD74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10895127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IEnumerable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Q62</a:t>
            </a:r>
          </a:p>
        </p:txBody>
      </p:sp>
      <p:sp>
        <p:nvSpPr>
          <p:cNvPr id="6" name="TextBox 5">
            <a:extLst>
              <a:ext uri="{FF2B5EF4-FFF2-40B4-BE49-F238E27FC236}">
                <a16:creationId xmlns:a16="http://schemas.microsoft.com/office/drawing/2014/main" id="{62895F1C-68F1-4558-B97B-AE942101C336}"/>
              </a:ext>
            </a:extLst>
          </p:cNvPr>
          <p:cNvSpPr txBox="1"/>
          <p:nvPr/>
        </p:nvSpPr>
        <p:spPr>
          <a:xfrm>
            <a:off x="262646" y="1068067"/>
            <a:ext cx="4203336"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IEnumerable interface is used when we want to ITERATE among our collection classes using a </a:t>
            </a: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FOREACH</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loop. </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795A575B-5A1E-4788-A466-F0479F3BC5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76322" y="261466"/>
            <a:ext cx="708721" cy="281964"/>
          </a:xfrm>
          <a:prstGeom prst="rect">
            <a:avLst/>
          </a:prstGeom>
        </p:spPr>
      </p:pic>
      <p:pic>
        <p:nvPicPr>
          <p:cNvPr id="18" name="Picture 17">
            <a:extLst>
              <a:ext uri="{FF2B5EF4-FFF2-40B4-BE49-F238E27FC236}">
                <a16:creationId xmlns:a16="http://schemas.microsoft.com/office/drawing/2014/main" id="{A0FF877A-7A72-3F1C-920B-2B0039B29B3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81843" y="1068068"/>
            <a:ext cx="7178544" cy="1809604"/>
          </a:xfrm>
          <a:prstGeom prst="rect">
            <a:avLst/>
          </a:prstGeom>
        </p:spPr>
      </p:pic>
      <p:pic>
        <p:nvPicPr>
          <p:cNvPr id="2" name="Picture 1">
            <a:extLst>
              <a:ext uri="{FF2B5EF4-FFF2-40B4-BE49-F238E27FC236}">
                <a16:creationId xmlns:a16="http://schemas.microsoft.com/office/drawing/2014/main" id="{E9CDD2F0-5DAA-906F-1E74-62B6435E33C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681843" y="5117580"/>
            <a:ext cx="7178544" cy="1344704"/>
          </a:xfrm>
          <a:prstGeom prst="rect">
            <a:avLst/>
          </a:prstGeom>
        </p:spPr>
      </p:pic>
      <p:pic>
        <p:nvPicPr>
          <p:cNvPr id="3" name="Picture 2">
            <a:extLst>
              <a:ext uri="{FF2B5EF4-FFF2-40B4-BE49-F238E27FC236}">
                <a16:creationId xmlns:a16="http://schemas.microsoft.com/office/drawing/2014/main" id="{372F89AF-FB1B-9A14-F59B-8AB2D17381B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681843" y="2829427"/>
            <a:ext cx="7178544" cy="1950890"/>
          </a:xfrm>
          <a:prstGeom prst="rect">
            <a:avLst/>
          </a:prstGeom>
        </p:spPr>
      </p:pic>
      <p:sp>
        <p:nvSpPr>
          <p:cNvPr id="4" name="Title 3">
            <a:extLst>
              <a:ext uri="{FF2B5EF4-FFF2-40B4-BE49-F238E27FC236}">
                <a16:creationId xmlns:a16="http://schemas.microsoft.com/office/drawing/2014/main" id="{7CC58F4E-CB61-94FA-0C37-ECBFE670ECC1}"/>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Q62. What is IEnumerable in C#?</a:t>
            </a:r>
            <a:endParaRPr lang="en-IN" dirty="0"/>
          </a:p>
        </p:txBody>
      </p:sp>
      <p:sp>
        <p:nvSpPr>
          <p:cNvPr id="5" name="TextBox 4">
            <a:hlinkClick r:id="rId7" action="ppaction://hlinksldjump"/>
            <a:extLst>
              <a:ext uri="{FF2B5EF4-FFF2-40B4-BE49-F238E27FC236}">
                <a16:creationId xmlns:a16="http://schemas.microsoft.com/office/drawing/2014/main" id="{8A550119-F925-D034-3805-037B418615DC}"/>
              </a:ext>
            </a:extLst>
          </p:cNvPr>
          <p:cNvSpPr txBox="1"/>
          <p:nvPr/>
        </p:nvSpPr>
        <p:spPr>
          <a:xfrm>
            <a:off x="10405730" y="6464930"/>
            <a:ext cx="1786270" cy="307777"/>
          </a:xfrm>
          <a:prstGeom prst="rect">
            <a:avLst/>
          </a:prstGeom>
          <a:noFill/>
        </p:spPr>
        <p:txBody>
          <a:bodyPr wrap="square">
            <a:spAutoFit/>
          </a:bodyPr>
          <a:lstStyle/>
          <a:p>
            <a:r>
              <a:rPr lang="en-US" sz="1400" dirty="0">
                <a:hlinkClick r:id="rId7" action="ppaction://hlinksldjump"/>
              </a:rPr>
              <a:t>back to chapter index</a:t>
            </a:r>
            <a:endParaRPr lang="en-IN" sz="1400" dirty="0"/>
          </a:p>
        </p:txBody>
      </p:sp>
      <p:pic>
        <p:nvPicPr>
          <p:cNvPr id="7" name="Picture 6">
            <a:extLst>
              <a:ext uri="{FF2B5EF4-FFF2-40B4-BE49-F238E27FC236}">
                <a16:creationId xmlns:a16="http://schemas.microsoft.com/office/drawing/2014/main" id="{B604B6CB-AEB9-182D-0172-D4FF2B5C8AC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25146128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IEnumerable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Q62</a:t>
            </a:r>
          </a:p>
        </p:txBody>
      </p:sp>
      <p:pic>
        <p:nvPicPr>
          <p:cNvPr id="9" name="Picture 8">
            <a:extLst>
              <a:ext uri="{FF2B5EF4-FFF2-40B4-BE49-F238E27FC236}">
                <a16:creationId xmlns:a16="http://schemas.microsoft.com/office/drawing/2014/main" id="{795A575B-5A1E-4788-A466-F0479F3BC5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3255" y="295333"/>
            <a:ext cx="708721" cy="281964"/>
          </a:xfrm>
          <a:prstGeom prst="rect">
            <a:avLst/>
          </a:prstGeom>
        </p:spPr>
      </p:pic>
      <p:pic>
        <p:nvPicPr>
          <p:cNvPr id="6" name="Picture 5">
            <a:extLst>
              <a:ext uri="{FF2B5EF4-FFF2-40B4-BE49-F238E27FC236}">
                <a16:creationId xmlns:a16="http://schemas.microsoft.com/office/drawing/2014/main" id="{660F6A91-10E8-F728-C514-BA570F7BF68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05492" y="1173303"/>
            <a:ext cx="8729956" cy="1931109"/>
          </a:xfrm>
          <a:prstGeom prst="rect">
            <a:avLst/>
          </a:prstGeom>
        </p:spPr>
      </p:pic>
      <p:sp>
        <p:nvSpPr>
          <p:cNvPr id="2" name="Rectangle 1">
            <a:extLst>
              <a:ext uri="{FF2B5EF4-FFF2-40B4-BE49-F238E27FC236}">
                <a16:creationId xmlns:a16="http://schemas.microsoft.com/office/drawing/2014/main" id="{8459194E-D10B-82F3-D146-85A37281880A}"/>
              </a:ext>
            </a:extLst>
          </p:cNvPr>
          <p:cNvSpPr/>
          <p:nvPr/>
        </p:nvSpPr>
        <p:spPr>
          <a:xfrm>
            <a:off x="5465207" y="1693333"/>
            <a:ext cx="3001459" cy="3894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D5A8AB4-C247-2C2A-E8A9-A22C9851CC76}"/>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4" name="Picture 3">
            <a:extLst>
              <a:ext uri="{FF2B5EF4-FFF2-40B4-BE49-F238E27FC236}">
                <a16:creationId xmlns:a16="http://schemas.microsoft.com/office/drawing/2014/main" id="{46CC0461-89B1-B4B5-EF7E-F8F4450DAF8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11941165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IEnumerable and IEnumerator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Q63</a:t>
            </a:r>
          </a:p>
        </p:txBody>
      </p:sp>
      <p:pic>
        <p:nvPicPr>
          <p:cNvPr id="7" name="Picture 6">
            <a:extLst>
              <a:ext uri="{FF2B5EF4-FFF2-40B4-BE49-F238E27FC236}">
                <a16:creationId xmlns:a16="http://schemas.microsoft.com/office/drawing/2014/main" id="{7BCEF7F9-6571-21D9-5DD1-FCAD68A255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11040" y="1033200"/>
            <a:ext cx="7205472" cy="1400718"/>
          </a:xfrm>
          <a:prstGeom prst="rect">
            <a:avLst/>
          </a:prstGeom>
        </p:spPr>
      </p:pic>
      <p:pic>
        <p:nvPicPr>
          <p:cNvPr id="11" name="Picture 10">
            <a:extLst>
              <a:ext uri="{FF2B5EF4-FFF2-40B4-BE49-F238E27FC236}">
                <a16:creationId xmlns:a16="http://schemas.microsoft.com/office/drawing/2014/main" id="{9F64FF42-2095-D710-DD95-0CF7BA5F02C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11040" y="4538471"/>
            <a:ext cx="6626147" cy="1891983"/>
          </a:xfrm>
          <a:prstGeom prst="rect">
            <a:avLst/>
          </a:prstGeom>
        </p:spPr>
      </p:pic>
      <p:sp>
        <p:nvSpPr>
          <p:cNvPr id="12" name="TextBox 11">
            <a:extLst>
              <a:ext uri="{FF2B5EF4-FFF2-40B4-BE49-F238E27FC236}">
                <a16:creationId xmlns:a16="http://schemas.microsoft.com/office/drawing/2014/main" id="{37820753-4F3F-1B56-F566-1FB3FD34F4F2}"/>
              </a:ext>
            </a:extLst>
          </p:cNvPr>
          <p:cNvSpPr txBox="1"/>
          <p:nvPr/>
        </p:nvSpPr>
        <p:spPr>
          <a:xfrm>
            <a:off x="543339" y="1068067"/>
            <a:ext cx="3711669"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IEnumerable internally uses IEnumerator only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iterate the collection via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forach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loop.</a:t>
            </a: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IEnumerable simplifies the use of IEnumerator.</a:t>
            </a:r>
          </a:p>
        </p:txBody>
      </p:sp>
      <p:pic>
        <p:nvPicPr>
          <p:cNvPr id="2" name="Picture 1">
            <a:extLst>
              <a:ext uri="{FF2B5EF4-FFF2-40B4-BE49-F238E27FC236}">
                <a16:creationId xmlns:a16="http://schemas.microsoft.com/office/drawing/2014/main" id="{BD1014B5-F3DB-3D08-8A25-C8914E4D1D8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511040" y="2433918"/>
            <a:ext cx="7205472" cy="1855694"/>
          </a:xfrm>
          <a:prstGeom prst="rect">
            <a:avLst/>
          </a:prstGeom>
        </p:spPr>
      </p:pic>
      <p:sp>
        <p:nvSpPr>
          <p:cNvPr id="3" name="Title 2">
            <a:extLst>
              <a:ext uri="{FF2B5EF4-FFF2-40B4-BE49-F238E27FC236}">
                <a16:creationId xmlns:a16="http://schemas.microsoft.com/office/drawing/2014/main" id="{82D6EE5E-BF54-2A39-1FEB-552FAEBE98B4}"/>
              </a:ext>
            </a:extLst>
          </p:cNvPr>
          <p:cNvSpPr>
            <a:spLocks noGrp="1"/>
          </p:cNvSpPr>
          <p:nvPr>
            <p:ph type="title" idx="4294967295"/>
          </p:nvPr>
        </p:nvSpPr>
        <p:spPr>
          <a:xfrm>
            <a:off x="838200" y="700044"/>
            <a:ext cx="10515600" cy="368023"/>
          </a:xfrm>
        </p:spPr>
        <p:txBody>
          <a:bodyPr>
            <a:normAutofit/>
          </a:bodyPr>
          <a:lstStyle/>
          <a:p>
            <a:r>
              <a:rPr lang="en-US" sz="800" kern="1200" dirty="0">
                <a:solidFill>
                  <a:srgbClr val="FFFFFF"/>
                </a:solidFill>
                <a:effectLst/>
                <a:latin typeface="Calibri" panose="020F0502020204030204" pitchFamily="34" charset="0"/>
                <a:ea typeface="+mn-ea"/>
                <a:cs typeface="+mn-cs"/>
              </a:rPr>
              <a:t>Q63. What is the difference between IEnumerable and IEnumerator in C#?</a:t>
            </a:r>
            <a:endParaRPr lang="en-IN" sz="800" dirty="0"/>
          </a:p>
        </p:txBody>
      </p:sp>
      <p:sp>
        <p:nvSpPr>
          <p:cNvPr id="4" name="TextBox 3">
            <a:extLst>
              <a:ext uri="{FF2B5EF4-FFF2-40B4-BE49-F238E27FC236}">
                <a16:creationId xmlns:a16="http://schemas.microsoft.com/office/drawing/2014/main" id="{40A29FFA-DABA-13AD-9308-FE4F6AB50C37}"/>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519730CB-A9D9-CC2B-2411-DDCFEA1FAF8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15568846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IEnumerable and IEnumerator in C#?</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Q63</a:t>
            </a:r>
          </a:p>
        </p:txBody>
      </p:sp>
      <p:pic>
        <p:nvPicPr>
          <p:cNvPr id="2" name="Picture 2" descr="IEnumerable | rianjs.net">
            <a:extLst>
              <a:ext uri="{FF2B5EF4-FFF2-40B4-BE49-F238E27FC236}">
                <a16:creationId xmlns:a16="http://schemas.microsoft.com/office/drawing/2014/main" id="{9B3256BA-F5B7-844B-E33D-CAEFC57826D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1024" y="1336791"/>
            <a:ext cx="6654637" cy="36755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1B74A4D-72A3-62E0-54DA-846599D62D3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898342" y="1336791"/>
            <a:ext cx="4746811" cy="2994992"/>
          </a:xfrm>
          <a:prstGeom prst="rect">
            <a:avLst/>
          </a:prstGeom>
        </p:spPr>
      </p:pic>
      <p:sp>
        <p:nvSpPr>
          <p:cNvPr id="4" name="TextBox 3">
            <a:extLst>
              <a:ext uri="{FF2B5EF4-FFF2-40B4-BE49-F238E27FC236}">
                <a16:creationId xmlns:a16="http://schemas.microsoft.com/office/drawing/2014/main" id="{CC7D701C-C9F7-DB6E-DE1F-20DC8D8D13B7}"/>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5" name="Picture 4">
            <a:extLst>
              <a:ext uri="{FF2B5EF4-FFF2-40B4-BE49-F238E27FC236}">
                <a16:creationId xmlns:a16="http://schemas.microsoft.com/office/drawing/2014/main" id="{FA9FA935-EB5B-E127-5088-55126E977FA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96595"/>
            <a:ext cx="1253829" cy="590594"/>
          </a:xfrm>
          <a:prstGeom prst="rect">
            <a:avLst/>
          </a:prstGeom>
        </p:spPr>
      </p:pic>
    </p:spTree>
    <p:extLst>
      <p:ext uri="{BB962C8B-B14F-4D97-AF65-F5344CB8AC3E}">
        <p14:creationId xmlns:p14="http://schemas.microsoft.com/office/powerpoint/2010/main" val="20970660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IEnumerable and IQueryable in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Why to use IQueryable for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sql</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queries?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Q64</a:t>
            </a:r>
          </a:p>
        </p:txBody>
      </p:sp>
      <p:sp>
        <p:nvSpPr>
          <p:cNvPr id="6" name="TextBox 5">
            <a:extLst>
              <a:ext uri="{FF2B5EF4-FFF2-40B4-BE49-F238E27FC236}">
                <a16:creationId xmlns:a16="http://schemas.microsoft.com/office/drawing/2014/main" id="{5616F59F-F4B5-4222-B670-0C8914F70EF6}"/>
              </a:ext>
            </a:extLst>
          </p:cNvPr>
          <p:cNvSpPr txBox="1"/>
          <p:nvPr/>
        </p:nvSpPr>
        <p:spPr>
          <a:xfrm>
            <a:off x="639046" y="1072513"/>
            <a:ext cx="5107628" cy="2062552"/>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IQueryable inherited from IEnumerable interface only, so anything you can do with a IEnumerable, you can also do with an IQueryable also. </a:t>
            </a: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For example, iterating the collection can be done by both IEnumerable and IQueryable.</a:t>
            </a:r>
          </a:p>
        </p:txBody>
      </p:sp>
      <p:pic>
        <p:nvPicPr>
          <p:cNvPr id="5" name="Picture 4">
            <a:extLst>
              <a:ext uri="{FF2B5EF4-FFF2-40B4-BE49-F238E27FC236}">
                <a16:creationId xmlns:a16="http://schemas.microsoft.com/office/drawing/2014/main" id="{0FF4F4F1-0004-72F1-B8A4-D35EE2C41D4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42379" y="3859305"/>
            <a:ext cx="9408590" cy="973667"/>
          </a:xfrm>
          <a:prstGeom prst="rect">
            <a:avLst/>
          </a:prstGeom>
        </p:spPr>
      </p:pic>
      <p:pic>
        <p:nvPicPr>
          <p:cNvPr id="2" name="Picture 1">
            <a:extLst>
              <a:ext uri="{FF2B5EF4-FFF2-40B4-BE49-F238E27FC236}">
                <a16:creationId xmlns:a16="http://schemas.microsoft.com/office/drawing/2014/main" id="{6B5B1E14-2BB8-C82D-0756-32BFF904C6C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08904" y="114984"/>
            <a:ext cx="708721" cy="281964"/>
          </a:xfrm>
          <a:prstGeom prst="rect">
            <a:avLst/>
          </a:prstGeom>
        </p:spPr>
      </p:pic>
      <p:sp>
        <p:nvSpPr>
          <p:cNvPr id="3" name="Title 2">
            <a:extLst>
              <a:ext uri="{FF2B5EF4-FFF2-40B4-BE49-F238E27FC236}">
                <a16:creationId xmlns:a16="http://schemas.microsoft.com/office/drawing/2014/main" id="{3F467883-73E3-19C8-1E68-FCA1A32B44C2}"/>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Q64. What is the difference between IEnumerable and IQueryable in C#? </a:t>
            </a:r>
            <a:endParaRPr lang="en-IN" dirty="0"/>
          </a:p>
        </p:txBody>
      </p:sp>
      <p:sp>
        <p:nvSpPr>
          <p:cNvPr id="4" name="TextBox 3">
            <a:extLst>
              <a:ext uri="{FF2B5EF4-FFF2-40B4-BE49-F238E27FC236}">
                <a16:creationId xmlns:a16="http://schemas.microsoft.com/office/drawing/2014/main" id="{B3745B7D-8205-CD07-BFCA-D041E53E34FC}"/>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7" name="Picture 6">
            <a:extLst>
              <a:ext uri="{FF2B5EF4-FFF2-40B4-BE49-F238E27FC236}">
                <a16:creationId xmlns:a16="http://schemas.microsoft.com/office/drawing/2014/main" id="{781DF213-2C9A-0F7E-7B1B-DB037463489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96595"/>
            <a:ext cx="1253829" cy="590594"/>
          </a:xfrm>
          <a:prstGeom prst="rect">
            <a:avLst/>
          </a:prstGeom>
        </p:spPr>
      </p:pic>
    </p:spTree>
    <p:extLst>
      <p:ext uri="{BB962C8B-B14F-4D97-AF65-F5344CB8AC3E}">
        <p14:creationId xmlns:p14="http://schemas.microsoft.com/office/powerpoint/2010/main" val="5203108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IEnumerable and IQueryable in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Why to use IQueryable for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sql</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queries?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Q64</a:t>
            </a:r>
          </a:p>
        </p:txBody>
      </p:sp>
      <p:pic>
        <p:nvPicPr>
          <p:cNvPr id="3" name="Picture 2">
            <a:extLst>
              <a:ext uri="{FF2B5EF4-FFF2-40B4-BE49-F238E27FC236}">
                <a16:creationId xmlns:a16="http://schemas.microsoft.com/office/drawing/2014/main" id="{982FC5C2-54B0-355B-2618-2FE958AA3F7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324947" y="1106593"/>
            <a:ext cx="7408506" cy="2995126"/>
          </a:xfrm>
          <a:prstGeom prst="rect">
            <a:avLst/>
          </a:prstGeom>
        </p:spPr>
      </p:pic>
      <p:pic>
        <p:nvPicPr>
          <p:cNvPr id="7" name="Picture 6">
            <a:extLst>
              <a:ext uri="{FF2B5EF4-FFF2-40B4-BE49-F238E27FC236}">
                <a16:creationId xmlns:a16="http://schemas.microsoft.com/office/drawing/2014/main" id="{37264056-9425-412D-0954-0C1255A1BE5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89088" y="4544924"/>
            <a:ext cx="7408506" cy="2006083"/>
          </a:xfrm>
          <a:prstGeom prst="rect">
            <a:avLst/>
          </a:prstGeom>
        </p:spPr>
      </p:pic>
      <p:pic>
        <p:nvPicPr>
          <p:cNvPr id="2" name="Picture 1">
            <a:extLst>
              <a:ext uri="{FF2B5EF4-FFF2-40B4-BE49-F238E27FC236}">
                <a16:creationId xmlns:a16="http://schemas.microsoft.com/office/drawing/2014/main" id="{AB678729-A747-3A33-F40F-C8ADA5A4B4C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8904" y="114984"/>
            <a:ext cx="708721" cy="281964"/>
          </a:xfrm>
          <a:prstGeom prst="rect">
            <a:avLst/>
          </a:prstGeom>
        </p:spPr>
      </p:pic>
      <p:sp>
        <p:nvSpPr>
          <p:cNvPr id="4" name="TextBox 3">
            <a:extLst>
              <a:ext uri="{FF2B5EF4-FFF2-40B4-BE49-F238E27FC236}">
                <a16:creationId xmlns:a16="http://schemas.microsoft.com/office/drawing/2014/main" id="{C302A7D3-251A-46A0-4E28-07BB292500E4}"/>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5" name="Picture 4">
            <a:extLst>
              <a:ext uri="{FF2B5EF4-FFF2-40B4-BE49-F238E27FC236}">
                <a16:creationId xmlns:a16="http://schemas.microsoft.com/office/drawing/2014/main" id="{CBC1381D-BB18-A441-EC77-7D8C505E1CB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96595"/>
            <a:ext cx="1253829" cy="590594"/>
          </a:xfrm>
          <a:prstGeom prst="rect">
            <a:avLst/>
          </a:prstGeom>
        </p:spPr>
      </p:pic>
    </p:spTree>
    <p:extLst>
      <p:ext uri="{BB962C8B-B14F-4D97-AF65-F5344CB8AC3E}">
        <p14:creationId xmlns:p14="http://schemas.microsoft.com/office/powerpoint/2010/main" val="35163155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IEnumerable and IQueryable in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Why to use IQueryable for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sql</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queries?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Q64</a:t>
            </a:r>
          </a:p>
        </p:txBody>
      </p:sp>
      <p:pic>
        <p:nvPicPr>
          <p:cNvPr id="4" name="Picture 3">
            <a:extLst>
              <a:ext uri="{FF2B5EF4-FFF2-40B4-BE49-F238E27FC236}">
                <a16:creationId xmlns:a16="http://schemas.microsoft.com/office/drawing/2014/main" id="{944BD524-2C96-295B-07DF-6BDB4E59D34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39963" y="3004791"/>
            <a:ext cx="9596570" cy="1365503"/>
          </a:xfrm>
          <a:prstGeom prst="rect">
            <a:avLst/>
          </a:prstGeom>
        </p:spPr>
      </p:pic>
      <p:sp>
        <p:nvSpPr>
          <p:cNvPr id="5" name="TextBox 4">
            <a:extLst>
              <a:ext uri="{FF2B5EF4-FFF2-40B4-BE49-F238E27FC236}">
                <a16:creationId xmlns:a16="http://schemas.microsoft.com/office/drawing/2014/main" id="{E6D1F720-1A1E-D172-9A2A-A2634370DF5C}"/>
              </a:ext>
            </a:extLst>
          </p:cNvPr>
          <p:cNvSpPr txBox="1"/>
          <p:nvPr/>
        </p:nvSpPr>
        <p:spPr>
          <a:xfrm>
            <a:off x="665940" y="1077876"/>
            <a:ext cx="6676154" cy="1173463"/>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IEnumerable is used with in-memory collection.</a:t>
            </a: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I</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Q</a:t>
            </a:r>
            <a:r>
              <a:rPr kumimoji="0" lang="en-IN" sz="1800" b="0" i="0" u="none" strike="noStrike" kern="1200" cap="none" spc="0" normalizeH="0" baseline="0" noProof="0" dirty="0" err="1">
                <a:ln>
                  <a:noFill/>
                </a:ln>
                <a:solidFill>
                  <a:prstClr val="black"/>
                </a:solidFill>
                <a:effectLst/>
                <a:uLnTx/>
                <a:uFillTx/>
                <a:latin typeface="Calibri" panose="020F0502020204030204"/>
                <a:ea typeface="+mn-ea"/>
                <a:cs typeface="+mn-cs"/>
              </a:rPr>
              <a:t>ueryable</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is better in getting result from database.</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8CF25A03-88FD-EEC4-CD2B-A56D1D5C95A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39963" y="4778729"/>
            <a:ext cx="9596570" cy="1075765"/>
          </a:xfrm>
          <a:prstGeom prst="rect">
            <a:avLst/>
          </a:prstGeom>
        </p:spPr>
      </p:pic>
      <p:pic>
        <p:nvPicPr>
          <p:cNvPr id="3" name="Picture 2">
            <a:extLst>
              <a:ext uri="{FF2B5EF4-FFF2-40B4-BE49-F238E27FC236}">
                <a16:creationId xmlns:a16="http://schemas.microsoft.com/office/drawing/2014/main" id="{A5D9EA1C-5E36-B38A-CAE5-0FECEBDDCC5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8904" y="114984"/>
            <a:ext cx="708721" cy="281964"/>
          </a:xfrm>
          <a:prstGeom prst="rect">
            <a:avLst/>
          </a:prstGeom>
        </p:spPr>
      </p:pic>
      <p:sp>
        <p:nvSpPr>
          <p:cNvPr id="6" name="TextBox 5">
            <a:extLst>
              <a:ext uri="{FF2B5EF4-FFF2-40B4-BE49-F238E27FC236}">
                <a16:creationId xmlns:a16="http://schemas.microsoft.com/office/drawing/2014/main" id="{47F8153E-7932-3222-A9D1-49682ACE8E1F}"/>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7" name="Picture 6">
            <a:extLst>
              <a:ext uri="{FF2B5EF4-FFF2-40B4-BE49-F238E27FC236}">
                <a16:creationId xmlns:a16="http://schemas.microsoft.com/office/drawing/2014/main" id="{BCAC8FA9-6DD4-CAE8-CD40-F43E70A6E6F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96595"/>
            <a:ext cx="1253829" cy="590594"/>
          </a:xfrm>
          <a:prstGeom prst="rect">
            <a:avLst/>
          </a:prstGeom>
        </p:spPr>
      </p:pic>
    </p:spTree>
    <p:extLst>
      <p:ext uri="{BB962C8B-B14F-4D97-AF65-F5344CB8AC3E}">
        <p14:creationId xmlns:p14="http://schemas.microsoft.com/office/powerpoint/2010/main" val="12346129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difference between IEnumerable and IQueryable in 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Why to use IQueryable for </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sql</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queries?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Q64</a:t>
            </a:r>
          </a:p>
        </p:txBody>
      </p:sp>
      <p:sp>
        <p:nvSpPr>
          <p:cNvPr id="6" name="TextBox 5">
            <a:extLst>
              <a:ext uri="{FF2B5EF4-FFF2-40B4-BE49-F238E27FC236}">
                <a16:creationId xmlns:a16="http://schemas.microsoft.com/office/drawing/2014/main" id="{5616F59F-F4B5-4222-B670-0C8914F70EF6}"/>
              </a:ext>
            </a:extLst>
          </p:cNvPr>
          <p:cNvSpPr txBox="1"/>
          <p:nvPr/>
        </p:nvSpPr>
        <p:spPr>
          <a:xfrm>
            <a:off x="476980" y="1072513"/>
            <a:ext cx="5107628" cy="968278"/>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IQueryable inherited from IEnumerable interface only, so anything you can do with a IEnumerable, you can also do with an IQueryable also. </a:t>
            </a:r>
          </a:p>
        </p:txBody>
      </p:sp>
      <p:pic>
        <p:nvPicPr>
          <p:cNvPr id="11" name="Picture 10" descr="Differences between IEnumerable and IQueryable in C# - Dot Net Tutorials">
            <a:extLst>
              <a:ext uri="{FF2B5EF4-FFF2-40B4-BE49-F238E27FC236}">
                <a16:creationId xmlns:a16="http://schemas.microsoft.com/office/drawing/2014/main" id="{FA6AAABA-4253-40FE-941B-2173F4BBD8BF}"/>
              </a:ext>
            </a:extLst>
          </p:cNvPr>
          <p:cNvPicPr/>
          <p:nvPr/>
        </p:nvPicPr>
        <p:blipFill rotWithShape="1">
          <a:blip r:embed="rId3" cstate="email">
            <a:extLst>
              <a:ext uri="{28A0092B-C50C-407E-A947-70E740481C1C}">
                <a14:useLocalDpi xmlns:a14="http://schemas.microsoft.com/office/drawing/2010/main"/>
              </a:ext>
            </a:extLst>
          </a:blip>
          <a:srcRect b="51728"/>
          <a:stretch/>
        </p:blipFill>
        <p:spPr bwMode="auto">
          <a:xfrm>
            <a:off x="6096000" y="1072513"/>
            <a:ext cx="5629134" cy="2190375"/>
          </a:xfrm>
          <a:prstGeom prst="rect">
            <a:avLst/>
          </a:prstGeom>
          <a:noFill/>
          <a:ln>
            <a:noFill/>
          </a:ln>
        </p:spPr>
      </p:pic>
      <p:pic>
        <p:nvPicPr>
          <p:cNvPr id="2" name="Picture 1" descr="Differences between IEnumerable and IQueryable in C# - Dot Net Tutorials">
            <a:extLst>
              <a:ext uri="{FF2B5EF4-FFF2-40B4-BE49-F238E27FC236}">
                <a16:creationId xmlns:a16="http://schemas.microsoft.com/office/drawing/2014/main" id="{31393002-031D-5D82-12FC-86056AF2EE2D}"/>
              </a:ext>
            </a:extLst>
          </p:cNvPr>
          <p:cNvPicPr/>
          <p:nvPr/>
        </p:nvPicPr>
        <p:blipFill rotWithShape="1">
          <a:blip r:embed="rId3" cstate="email">
            <a:extLst>
              <a:ext uri="{28A0092B-C50C-407E-A947-70E740481C1C}">
                <a14:useLocalDpi xmlns:a14="http://schemas.microsoft.com/office/drawing/2010/main"/>
              </a:ext>
            </a:extLst>
          </a:blip>
          <a:srcRect t="47479" b="534"/>
          <a:stretch/>
        </p:blipFill>
        <p:spPr bwMode="auto">
          <a:xfrm>
            <a:off x="6096000" y="3672013"/>
            <a:ext cx="5629134" cy="2358915"/>
          </a:xfrm>
          <a:prstGeom prst="rect">
            <a:avLst/>
          </a:prstGeom>
          <a:noFill/>
          <a:ln>
            <a:noFill/>
          </a:ln>
        </p:spPr>
      </p:pic>
      <p:sp>
        <p:nvSpPr>
          <p:cNvPr id="3" name="TextBox 2">
            <a:extLst>
              <a:ext uri="{FF2B5EF4-FFF2-40B4-BE49-F238E27FC236}">
                <a16:creationId xmlns:a16="http://schemas.microsoft.com/office/drawing/2014/main" id="{2614324B-0C2E-F574-FBBB-CF7348BEE87C}"/>
              </a:ext>
            </a:extLst>
          </p:cNvPr>
          <p:cNvSpPr txBox="1"/>
          <p:nvPr/>
        </p:nvSpPr>
        <p:spPr>
          <a:xfrm>
            <a:off x="476980" y="2715870"/>
            <a:ext cx="5107628" cy="2358915"/>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IEnumerable bring all result from database and then filter it at code side, which is a network load and performance issue.</a:t>
            </a: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D7D31"/>
              </a:buClr>
              <a:buSzPct val="80000"/>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IQueryable filter the result at database only and then get only filtered result, therefore less network load and better performance.</a:t>
            </a:r>
          </a:p>
        </p:txBody>
      </p:sp>
      <p:sp>
        <p:nvSpPr>
          <p:cNvPr id="4" name="TextBox 3">
            <a:extLst>
              <a:ext uri="{FF2B5EF4-FFF2-40B4-BE49-F238E27FC236}">
                <a16:creationId xmlns:a16="http://schemas.microsoft.com/office/drawing/2014/main" id="{B716B9AA-B281-20A1-D63D-19FB21CA2CC8}"/>
              </a:ext>
            </a:extLst>
          </p:cNvPr>
          <p:cNvSpPr txBox="1"/>
          <p:nvPr/>
        </p:nvSpPr>
        <p:spPr>
          <a:xfrm>
            <a:off x="476980" y="5268834"/>
            <a:ext cx="5305255"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12121"/>
                </a:solidFill>
                <a:effectLst/>
                <a:uLnTx/>
                <a:uFillTx/>
                <a:latin typeface="Calibri" panose="020F0502020204030204"/>
                <a:ea typeface="Calibri" panose="020F0502020204030204" pitchFamily="34" charset="0"/>
                <a:cs typeface="Times New Roman" panose="02020603050405020304" pitchFamily="18" charset="0"/>
              </a:rPr>
              <a:t>IQueryable</a:t>
            </a:r>
            <a:r>
              <a:rPr kumimoji="0" lang="en-US" sz="1800" b="0" i="0" u="none" strike="noStrike" kern="120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 is under SYSTEM.LINQ namespace. </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Times New Roman" panose="02020603050405020304" pitchFamily="18" charset="0"/>
              </a:rPr>
              <a:t>IEnuberable</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Times New Roman" panose="02020603050405020304" pitchFamily="18" charset="0"/>
              </a:rPr>
              <a:t> is under </a:t>
            </a: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Times New Roman" panose="02020603050405020304" pitchFamily="18" charset="0"/>
              </a:rPr>
              <a:t>System.Collections</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Times New Roman" panose="02020603050405020304" pitchFamily="18" charset="0"/>
              </a:rPr>
              <a:t> namespace.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53847E1-137B-38F5-DA66-8053E05EBD34}"/>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7" name="Picture 6">
            <a:extLst>
              <a:ext uri="{FF2B5EF4-FFF2-40B4-BE49-F238E27FC236}">
                <a16:creationId xmlns:a16="http://schemas.microsoft.com/office/drawing/2014/main" id="{391D52D1-96E4-FA37-D23E-A6F82700CE0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96595"/>
            <a:ext cx="1253829" cy="590594"/>
          </a:xfrm>
          <a:prstGeom prst="rect">
            <a:avLst/>
          </a:prstGeom>
        </p:spPr>
      </p:pic>
    </p:spTree>
    <p:extLst>
      <p:ext uri="{BB962C8B-B14F-4D97-AF65-F5344CB8AC3E}">
        <p14:creationId xmlns:p14="http://schemas.microsoft.com/office/powerpoint/2010/main" val="41719520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A1D5FA-2F01-4D23-ADD2-ED0C8E3072D0}"/>
              </a:ext>
            </a:extLst>
          </p:cNvPr>
          <p:cNvSpPr>
            <a:spLocks noGrp="1"/>
          </p:cNvSpPr>
          <p:nvPr>
            <p:ph type="title"/>
          </p:nvPr>
        </p:nvSpPr>
        <p:spPr>
          <a:xfrm>
            <a:off x="120933" y="427612"/>
            <a:ext cx="8076393" cy="1325563"/>
          </a:xfrm>
        </p:spPr>
        <p:txBody>
          <a:bodyPr>
            <a:noAutofit/>
          </a:bodyPr>
          <a:lstStyle/>
          <a:p>
            <a:r>
              <a:rPr lang="en-US" sz="3200" b="1" dirty="0">
                <a:solidFill>
                  <a:srgbClr val="FFFF00"/>
                </a:solidFill>
              </a:rPr>
              <a:t>Chapter 7 : OOPS &amp; C# - Constructors</a:t>
            </a:r>
          </a:p>
        </p:txBody>
      </p:sp>
      <p:sp>
        <p:nvSpPr>
          <p:cNvPr id="7" name="Content Placeholder 6">
            <a:extLst>
              <a:ext uri="{FF2B5EF4-FFF2-40B4-BE49-F238E27FC236}">
                <a16:creationId xmlns:a16="http://schemas.microsoft.com/office/drawing/2014/main" id="{99B652F5-443D-4589-8E6A-8C53F732083B}"/>
              </a:ext>
            </a:extLst>
          </p:cNvPr>
          <p:cNvSpPr>
            <a:spLocks noGrp="1"/>
          </p:cNvSpPr>
          <p:nvPr>
            <p:ph idx="1"/>
          </p:nvPr>
        </p:nvSpPr>
        <p:spPr>
          <a:xfrm>
            <a:off x="129296" y="1745144"/>
            <a:ext cx="7272153" cy="5007643"/>
          </a:xfrm>
        </p:spPr>
        <p:txBody>
          <a:bodyPr>
            <a:noAutofit/>
          </a:bodyPr>
          <a:lstStyle/>
          <a:p>
            <a:pPr marL="0" indent="0">
              <a:spcBef>
                <a:spcPts val="600"/>
              </a:spcBef>
              <a:spcAft>
                <a:spcPts val="600"/>
              </a:spcAft>
              <a:buNone/>
            </a:pPr>
            <a:r>
              <a:rPr lang="en-US" sz="1600" dirty="0">
                <a:hlinkClick r:id="rId3" action="ppaction://hlinksldjump">
                  <a:extLst>
                    <a:ext uri="{A12FA001-AC4F-418D-AE19-62706E023703}">
                      <ahyp:hlinkClr xmlns:ahyp="http://schemas.microsoft.com/office/drawing/2018/hyperlinkcolor" val="tx"/>
                    </a:ext>
                  </a:extLst>
                </a:hlinkClick>
              </a:rPr>
              <a:t>Q65. What is a </a:t>
            </a:r>
            <a:r>
              <a:rPr lang="en-US" sz="1600" dirty="0">
                <a:solidFill>
                  <a:srgbClr val="FFFF00"/>
                </a:solidFill>
                <a:hlinkClick r:id="rId3" action="ppaction://hlinksldjump">
                  <a:extLst>
                    <a:ext uri="{A12FA001-AC4F-418D-AE19-62706E023703}">
                      <ahyp:hlinkClr xmlns:ahyp="http://schemas.microsoft.com/office/drawing/2018/hyperlinkcolor" val="tx"/>
                    </a:ext>
                  </a:extLst>
                </a:hlinkClick>
              </a:rPr>
              <a:t>Constructor</a:t>
            </a:r>
            <a:r>
              <a:rPr lang="en-US" sz="1600" dirty="0">
                <a:hlinkClick r:id="rId3" action="ppaction://hlinksldjump">
                  <a:extLst>
                    <a:ext uri="{A12FA001-AC4F-418D-AE19-62706E023703}">
                      <ahyp:hlinkClr xmlns:ahyp="http://schemas.microsoft.com/office/drawing/2018/hyperlinkcolor" val="tx"/>
                    </a:ext>
                  </a:extLst>
                </a:hlinkClick>
              </a:rPr>
              <a:t>? When to use constructor in real applications?</a:t>
            </a:r>
          </a:p>
          <a:p>
            <a:pPr marL="0" indent="0">
              <a:spcBef>
                <a:spcPts val="600"/>
              </a:spcBef>
              <a:spcAft>
                <a:spcPts val="600"/>
              </a:spcAft>
              <a:buNone/>
            </a:pPr>
            <a:r>
              <a:rPr lang="en-US" sz="1600" dirty="0">
                <a:hlinkClick r:id="rId4" action="ppaction://hlinksldjump">
                  <a:extLst>
                    <a:ext uri="{A12FA001-AC4F-418D-AE19-62706E023703}">
                      <ahyp:hlinkClr xmlns:ahyp="http://schemas.microsoft.com/office/drawing/2018/hyperlinkcolor" val="tx"/>
                    </a:ext>
                  </a:extLst>
                </a:hlinkClick>
              </a:rPr>
              <a:t>Q66. What are the types of constructor?</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5" action="ppaction://hlinksldjump">
                  <a:extLst>
                    <a:ext uri="{A12FA001-AC4F-418D-AE19-62706E023703}">
                      <ahyp:hlinkClr xmlns:ahyp="http://schemas.microsoft.com/office/drawing/2018/hyperlinkcolor" val="tx"/>
                    </a:ext>
                  </a:extLst>
                </a:hlinkClick>
              </a:rPr>
              <a:t>Q67. What is </a:t>
            </a:r>
            <a:r>
              <a:rPr lang="en-US" sz="1600" dirty="0">
                <a:solidFill>
                  <a:srgbClr val="FFFF00"/>
                </a:solidFill>
                <a:hlinkClick r:id="rId5" action="ppaction://hlinksldjump">
                  <a:extLst>
                    <a:ext uri="{A12FA001-AC4F-418D-AE19-62706E023703}">
                      <ahyp:hlinkClr xmlns:ahyp="http://schemas.microsoft.com/office/drawing/2018/hyperlinkcolor" val="tx"/>
                    </a:ext>
                  </a:extLst>
                </a:hlinkClick>
              </a:rPr>
              <a:t>Default </a:t>
            </a:r>
            <a:r>
              <a:rPr lang="en-US" sz="1600" dirty="0">
                <a:hlinkClick r:id="rId5" action="ppaction://hlinksldjump">
                  <a:extLst>
                    <a:ext uri="{A12FA001-AC4F-418D-AE19-62706E023703}">
                      <ahyp:hlinkClr xmlns:ahyp="http://schemas.microsoft.com/office/drawing/2018/hyperlinkcolor" val="tx"/>
                    </a:ext>
                  </a:extLst>
                </a:hlinkClick>
              </a:rPr>
              <a:t>constructor?</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6" action="ppaction://hlinksldjump">
                  <a:extLst>
                    <a:ext uri="{A12FA001-AC4F-418D-AE19-62706E023703}">
                      <ahyp:hlinkClr xmlns:ahyp="http://schemas.microsoft.com/office/drawing/2018/hyperlinkcolor" val="tx"/>
                    </a:ext>
                  </a:extLst>
                </a:hlinkClick>
              </a:rPr>
              <a:t>Q68. What is </a:t>
            </a:r>
            <a:r>
              <a:rPr lang="en-US" sz="1600" dirty="0">
                <a:solidFill>
                  <a:srgbClr val="FFFF00"/>
                </a:solidFill>
                <a:hlinkClick r:id="rId6" action="ppaction://hlinksldjump">
                  <a:extLst>
                    <a:ext uri="{A12FA001-AC4F-418D-AE19-62706E023703}">
                      <ahyp:hlinkClr xmlns:ahyp="http://schemas.microsoft.com/office/drawing/2018/hyperlinkcolor" val="tx"/>
                    </a:ext>
                  </a:extLst>
                </a:hlinkClick>
              </a:rPr>
              <a:t>Parameterized</a:t>
            </a:r>
            <a:r>
              <a:rPr lang="en-US" sz="1600" dirty="0">
                <a:hlinkClick r:id="rId6" action="ppaction://hlinksldjump">
                  <a:extLst>
                    <a:ext uri="{A12FA001-AC4F-418D-AE19-62706E023703}">
                      <ahyp:hlinkClr xmlns:ahyp="http://schemas.microsoft.com/office/drawing/2018/hyperlinkcolor" val="tx"/>
                    </a:ext>
                  </a:extLst>
                </a:hlinkClick>
              </a:rPr>
              <a:t> constructor?</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7" action="ppaction://hlinksldjump">
                  <a:extLst>
                    <a:ext uri="{A12FA001-AC4F-418D-AE19-62706E023703}">
                      <ahyp:hlinkClr xmlns:ahyp="http://schemas.microsoft.com/office/drawing/2018/hyperlinkcolor" val="tx"/>
                    </a:ext>
                  </a:extLst>
                </a:hlinkClick>
              </a:rPr>
              <a:t>Q69. What is </a:t>
            </a:r>
            <a:r>
              <a:rPr lang="en-US" sz="1600" dirty="0">
                <a:solidFill>
                  <a:srgbClr val="FFFF00"/>
                </a:solidFill>
                <a:hlinkClick r:id="rId7" action="ppaction://hlinksldjump">
                  <a:extLst>
                    <a:ext uri="{A12FA001-AC4F-418D-AE19-62706E023703}">
                      <ahyp:hlinkClr xmlns:ahyp="http://schemas.microsoft.com/office/drawing/2018/hyperlinkcolor" val="tx"/>
                    </a:ext>
                  </a:extLst>
                </a:hlinkClick>
              </a:rPr>
              <a:t>Static constructor</a:t>
            </a:r>
            <a:r>
              <a:rPr lang="en-US" sz="1600" dirty="0">
                <a:hlinkClick r:id="rId7" action="ppaction://hlinksldjump">
                  <a:extLst>
                    <a:ext uri="{A12FA001-AC4F-418D-AE19-62706E023703}">
                      <ahyp:hlinkClr xmlns:ahyp="http://schemas.microsoft.com/office/drawing/2018/hyperlinkcolor" val="tx"/>
                    </a:ext>
                  </a:extLst>
                </a:hlinkClick>
              </a:rPr>
              <a:t>? What is the use in real applications?</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8" action="ppaction://hlinksldjump">
                  <a:extLst>
                    <a:ext uri="{A12FA001-AC4F-418D-AE19-62706E023703}">
                      <ahyp:hlinkClr xmlns:ahyp="http://schemas.microsoft.com/office/drawing/2018/hyperlinkcolor" val="tx"/>
                    </a:ext>
                  </a:extLst>
                </a:hlinkClick>
              </a:rPr>
              <a:t>Q70. Can we have parameters or access modifier in static constructor?</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9" action="ppaction://hlinksldjump">
                  <a:extLst>
                    <a:ext uri="{A12FA001-AC4F-418D-AE19-62706E023703}">
                      <ahyp:hlinkClr xmlns:ahyp="http://schemas.microsoft.com/office/drawing/2018/hyperlinkcolor" val="tx"/>
                    </a:ext>
                  </a:extLst>
                </a:hlinkClick>
              </a:rPr>
              <a:t>Q71. What is </a:t>
            </a:r>
            <a:r>
              <a:rPr lang="en-US" sz="1600" dirty="0">
                <a:solidFill>
                  <a:srgbClr val="FFFF00"/>
                </a:solidFill>
                <a:hlinkClick r:id="rId9" action="ppaction://hlinksldjump">
                  <a:extLst>
                    <a:ext uri="{A12FA001-AC4F-418D-AE19-62706E023703}">
                      <ahyp:hlinkClr xmlns:ahyp="http://schemas.microsoft.com/office/drawing/2018/hyperlinkcolor" val="tx"/>
                    </a:ext>
                  </a:extLst>
                </a:hlinkClick>
              </a:rPr>
              <a:t>Copy constructor</a:t>
            </a:r>
            <a:r>
              <a:rPr lang="en-US" sz="1600" dirty="0">
                <a:hlinkClick r:id="rId9"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0" action="ppaction://hlinksldjump">
                  <a:extLst>
                    <a:ext uri="{A12FA001-AC4F-418D-AE19-62706E023703}">
                      <ahyp:hlinkClr xmlns:ahyp="http://schemas.microsoft.com/office/drawing/2018/hyperlinkcolor" val="tx"/>
                    </a:ext>
                  </a:extLst>
                </a:hlinkClick>
              </a:rPr>
              <a:t>Q72. What is </a:t>
            </a:r>
            <a:r>
              <a:rPr lang="en-US" sz="1600" dirty="0">
                <a:solidFill>
                  <a:srgbClr val="FFFF00"/>
                </a:solidFill>
                <a:hlinkClick r:id="rId10" action="ppaction://hlinksldjump">
                  <a:extLst>
                    <a:ext uri="{A12FA001-AC4F-418D-AE19-62706E023703}">
                      <ahyp:hlinkClr xmlns:ahyp="http://schemas.microsoft.com/office/drawing/2018/hyperlinkcolor" val="tx"/>
                    </a:ext>
                  </a:extLst>
                </a:hlinkClick>
              </a:rPr>
              <a:t>Private constructor</a:t>
            </a:r>
            <a:r>
              <a:rPr lang="en-US" sz="1600" dirty="0">
                <a:hlinkClick r:id="rId10" action="ppaction://hlinksldjump">
                  <a:extLst>
                    <a:ext uri="{A12FA001-AC4F-418D-AE19-62706E023703}">
                      <ahyp:hlinkClr xmlns:ahyp="http://schemas.microsoft.com/office/drawing/2018/hyperlinkcolor" val="tx"/>
                    </a:ext>
                  </a:extLst>
                </a:hlinkClick>
              </a:rPr>
              <a:t>? What is the use?</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1" action="ppaction://hlinksldjump">
                  <a:extLst>
                    <a:ext uri="{A12FA001-AC4F-418D-AE19-62706E023703}">
                      <ahyp:hlinkClr xmlns:ahyp="http://schemas.microsoft.com/office/drawing/2018/hyperlinkcolor" val="tx"/>
                    </a:ext>
                  </a:extLst>
                </a:hlinkClick>
              </a:rPr>
              <a:t>Q73. What is </a:t>
            </a:r>
            <a:r>
              <a:rPr lang="en-US" sz="1600" dirty="0">
                <a:solidFill>
                  <a:srgbClr val="FFFF00"/>
                </a:solidFill>
                <a:hlinkClick r:id="rId11" action="ppaction://hlinksldjump">
                  <a:extLst>
                    <a:ext uri="{A12FA001-AC4F-418D-AE19-62706E023703}">
                      <ahyp:hlinkClr xmlns:ahyp="http://schemas.microsoft.com/office/drawing/2018/hyperlinkcolor" val="tx"/>
                    </a:ext>
                  </a:extLst>
                </a:hlinkClick>
              </a:rPr>
              <a:t>Constructor overloading</a:t>
            </a:r>
            <a:r>
              <a:rPr lang="en-US" sz="1600" dirty="0">
                <a:hlinkClick r:id="rId11"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2" action="ppaction://hlinksldjump">
                  <a:extLst>
                    <a:ext uri="{A12FA001-AC4F-418D-AE19-62706E023703}">
                      <ahyp:hlinkClr xmlns:ahyp="http://schemas.microsoft.com/office/drawing/2018/hyperlinkcolor" val="tx"/>
                    </a:ext>
                  </a:extLst>
                </a:hlinkClick>
              </a:rPr>
              <a:t>Q74. What is </a:t>
            </a:r>
            <a:r>
              <a:rPr lang="en-US" sz="1600" dirty="0">
                <a:solidFill>
                  <a:srgbClr val="FFFF00"/>
                </a:solidFill>
                <a:hlinkClick r:id="rId12" action="ppaction://hlinksldjump">
                  <a:extLst>
                    <a:ext uri="{A12FA001-AC4F-418D-AE19-62706E023703}">
                      <ahyp:hlinkClr xmlns:ahyp="http://schemas.microsoft.com/office/drawing/2018/hyperlinkcolor" val="tx"/>
                    </a:ext>
                  </a:extLst>
                </a:hlinkClick>
              </a:rPr>
              <a:t>Destructor</a:t>
            </a:r>
            <a:r>
              <a:rPr lang="en-US" sz="1600" dirty="0">
                <a:hlinkClick r:id="rId12" action="ppaction://hlinksldjump">
                  <a:extLst>
                    <a:ext uri="{A12FA001-AC4F-418D-AE19-62706E023703}">
                      <ahyp:hlinkClr xmlns:ahyp="http://schemas.microsoft.com/office/drawing/2018/hyperlinkcolor" val="tx"/>
                    </a:ext>
                  </a:extLst>
                </a:hlinkClick>
              </a:rPr>
              <a:t>?</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3" action="ppaction://hlinksldjump">
                  <a:extLst>
                    <a:ext uri="{A12FA001-AC4F-418D-AE19-62706E023703}">
                      <ahyp:hlinkClr xmlns:ahyp="http://schemas.microsoft.com/office/drawing/2018/hyperlinkcolor" val="tx"/>
                    </a:ext>
                  </a:extLst>
                </a:hlinkClick>
              </a:rPr>
              <a:t>Q75. Can you create object of class with private constructor in C#?</a:t>
            </a:r>
            <a:endParaRPr lang="en-US" sz="1600" dirty="0">
              <a:hlinkClick r:id="rId3" action="ppaction://hlinksldjump">
                <a:extLst>
                  <a:ext uri="{A12FA001-AC4F-418D-AE19-62706E023703}">
                    <ahyp:hlinkClr xmlns:ahyp="http://schemas.microsoft.com/office/drawing/2018/hyperlinkcolor" val="tx"/>
                  </a:ext>
                </a:extLst>
              </a:hlinkClick>
            </a:endParaRPr>
          </a:p>
          <a:p>
            <a:pPr marL="0" indent="0">
              <a:spcBef>
                <a:spcPts val="600"/>
              </a:spcBef>
              <a:spcAft>
                <a:spcPts val="600"/>
              </a:spcAft>
              <a:buNone/>
            </a:pPr>
            <a:r>
              <a:rPr lang="en-US" sz="1600" dirty="0">
                <a:hlinkClick r:id="rId14" action="ppaction://hlinksldjump">
                  <a:extLst>
                    <a:ext uri="{A12FA001-AC4F-418D-AE19-62706E023703}">
                      <ahyp:hlinkClr xmlns:ahyp="http://schemas.microsoft.com/office/drawing/2018/hyperlinkcolor" val="tx"/>
                    </a:ext>
                  </a:extLst>
                </a:hlinkClick>
              </a:rPr>
              <a:t>Q76. If base class and child class both have constructor which one will be called first, when derived class object is created?</a:t>
            </a:r>
            <a:endParaRPr lang="en-US" sz="1600" dirty="0"/>
          </a:p>
        </p:txBody>
      </p:sp>
      <p:sp>
        <p:nvSpPr>
          <p:cNvPr id="2" name="TextBox 1">
            <a:extLst>
              <a:ext uri="{FF2B5EF4-FFF2-40B4-BE49-F238E27FC236}">
                <a16:creationId xmlns:a16="http://schemas.microsoft.com/office/drawing/2014/main" id="{3280644D-AF18-DBAC-6FBB-326C9AF3E258}"/>
              </a:ext>
            </a:extLst>
          </p:cNvPr>
          <p:cNvSpPr txBox="1"/>
          <p:nvPr/>
        </p:nvSpPr>
        <p:spPr>
          <a:xfrm>
            <a:off x="3562391" y="2085240"/>
            <a:ext cx="771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FFFF00"/>
                </a:solidFill>
                <a:effectLst/>
                <a:uLnTx/>
                <a:uFillTx/>
                <a:latin typeface="Calibri" panose="020F0502020204030204"/>
                <a:ea typeface="+mn-ea"/>
                <a:cs typeface="+mn-cs"/>
              </a:rPr>
              <a:t>V Imp</a:t>
            </a:r>
          </a:p>
        </p:txBody>
      </p:sp>
      <p:graphicFrame>
        <p:nvGraphicFramePr>
          <p:cNvPr id="3" name="Diagram 2">
            <a:extLst>
              <a:ext uri="{FF2B5EF4-FFF2-40B4-BE49-F238E27FC236}">
                <a16:creationId xmlns:a16="http://schemas.microsoft.com/office/drawing/2014/main" id="{4F1E4E7F-E3FB-F4BD-9703-E9D3A5A3A080}"/>
              </a:ext>
            </a:extLst>
          </p:cNvPr>
          <p:cNvGraphicFramePr/>
          <p:nvPr>
            <p:extLst>
              <p:ext uri="{D42A27DB-BD31-4B8C-83A1-F6EECF244321}">
                <p14:modId xmlns:p14="http://schemas.microsoft.com/office/powerpoint/2010/main" val="163130138"/>
              </p:ext>
            </p:extLst>
          </p:nvPr>
        </p:nvGraphicFramePr>
        <p:xfrm>
          <a:off x="6096000" y="1753175"/>
          <a:ext cx="6362448" cy="329767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4" name="TextBox 3">
            <a:extLst>
              <a:ext uri="{FF2B5EF4-FFF2-40B4-BE49-F238E27FC236}">
                <a16:creationId xmlns:a16="http://schemas.microsoft.com/office/drawing/2014/main" id="{6FFCE73F-B265-DE4E-3439-B394F93705ED}"/>
              </a:ext>
            </a:extLst>
          </p:cNvPr>
          <p:cNvSpPr txBox="1"/>
          <p:nvPr/>
        </p:nvSpPr>
        <p:spPr>
          <a:xfrm>
            <a:off x="10342731" y="6373174"/>
            <a:ext cx="1972639" cy="307777"/>
          </a:xfrm>
          <a:prstGeom prst="rect">
            <a:avLst/>
          </a:prstGeom>
          <a:noFill/>
        </p:spPr>
        <p:txBody>
          <a:bodyPr wrap="square">
            <a:spAutoFit/>
          </a:bodyPr>
          <a:lstStyle/>
          <a:p>
            <a:r>
              <a:rPr lang="en-US" sz="1400" dirty="0">
                <a:hlinkClick r:id="rId20" action="ppaction://hlinksldjump"/>
              </a:rPr>
              <a:t>Back to main index</a:t>
            </a:r>
            <a:endParaRPr lang="en-IN" sz="1400" dirty="0"/>
          </a:p>
        </p:txBody>
      </p:sp>
    </p:spTree>
    <p:extLst>
      <p:ext uri="{BB962C8B-B14F-4D97-AF65-F5344CB8AC3E}">
        <p14:creationId xmlns:p14="http://schemas.microsoft.com/office/powerpoint/2010/main" val="101290470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D956B9F-A9D0-CAC2-F1C4-3B593DDF812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29683" y="1066031"/>
            <a:ext cx="3952285" cy="5407509"/>
          </a:xfrm>
          <a:prstGeom prst="rect">
            <a:avLst/>
          </a:prstGeom>
        </p:spPr>
      </p:pic>
      <p:sp>
        <p:nvSpPr>
          <p:cNvPr id="10" name="Rectangle 9">
            <a:extLst>
              <a:ext uri="{FF2B5EF4-FFF2-40B4-BE49-F238E27FC236}">
                <a16:creationId xmlns:a16="http://schemas.microsoft.com/office/drawing/2014/main" id="{40ED346F-FA32-4A15-9BF3-C86ECCA9BCA8}"/>
              </a:ext>
            </a:extLst>
          </p:cNvPr>
          <p:cNvSpPr/>
          <p:nvPr/>
        </p:nvSpPr>
        <p:spPr>
          <a:xfrm>
            <a:off x="262646" y="152400"/>
            <a:ext cx="11575915"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Classes and Objects?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Q5</a:t>
            </a:r>
          </a:p>
        </p:txBody>
      </p:sp>
      <p:pic>
        <p:nvPicPr>
          <p:cNvPr id="8" name="Picture 7">
            <a:extLst>
              <a:ext uri="{FF2B5EF4-FFF2-40B4-BE49-F238E27FC236}">
                <a16:creationId xmlns:a16="http://schemas.microsoft.com/office/drawing/2014/main" id="{8C241C89-8E32-4705-9630-1680D5E360F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39460" y="135923"/>
            <a:ext cx="1253829" cy="590594"/>
          </a:xfrm>
          <a:prstGeom prst="rect">
            <a:avLst/>
          </a:prstGeom>
        </p:spPr>
      </p:pic>
      <p:sp>
        <p:nvSpPr>
          <p:cNvPr id="7" name="TextBox 6">
            <a:extLst>
              <a:ext uri="{FF2B5EF4-FFF2-40B4-BE49-F238E27FC236}">
                <a16:creationId xmlns:a16="http://schemas.microsoft.com/office/drawing/2014/main" id="{D5A1BCDE-B434-4B63-8DE4-16B4F3B6E566}"/>
              </a:ext>
            </a:extLst>
          </p:cNvPr>
          <p:cNvSpPr txBox="1"/>
          <p:nvPr/>
        </p:nvSpPr>
        <p:spPr>
          <a:xfrm>
            <a:off x="377846" y="1103944"/>
            <a:ext cx="5615724" cy="671915"/>
          </a:xfrm>
          <a:prstGeom prst="rect">
            <a:avLst/>
          </a:prstGeom>
          <a:noFill/>
        </p:spPr>
        <p:txBody>
          <a:bodyPr wrap="square">
            <a:spAutoFit/>
          </a:bodyPr>
          <a:lstStyle/>
          <a:p>
            <a:pPr marL="285750" marR="91440" lvl="0" indent="-285750" algn="l" defTabSz="914400" rtl="0" eaLnBrk="1" fontAlgn="auto" latinLnBrk="0" hangingPunct="1">
              <a:lnSpc>
                <a:spcPct val="107000"/>
              </a:lnSpc>
              <a:spcBef>
                <a:spcPts val="600"/>
              </a:spcBef>
              <a:spcAft>
                <a:spcPts val="600"/>
              </a:spcAft>
              <a:buClr>
                <a:srgbClr val="ED7D31"/>
              </a:buClr>
              <a:buSzPct val="100000"/>
              <a:buFont typeface="Wingdings" panose="05000000000000000000" pitchFamily="2" charset="2"/>
              <a:buChar char="v"/>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A class is a </a:t>
            </a: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LOGICAL UNIT or BLUEPRINT.</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It contains fields, methods and properties. </a:t>
            </a:r>
          </a:p>
        </p:txBody>
      </p:sp>
      <p:cxnSp>
        <p:nvCxnSpPr>
          <p:cNvPr id="29" name="Straight Arrow Connector 28">
            <a:extLst>
              <a:ext uri="{FF2B5EF4-FFF2-40B4-BE49-F238E27FC236}">
                <a16:creationId xmlns:a16="http://schemas.microsoft.com/office/drawing/2014/main" id="{D1CB3616-E7F5-44C6-9E47-8C8424EEB9CD}"/>
              </a:ext>
            </a:extLst>
          </p:cNvPr>
          <p:cNvCxnSpPr>
            <a:cxnSpLocks/>
            <a:endCxn id="30" idx="1"/>
          </p:cNvCxnSpPr>
          <p:nvPr/>
        </p:nvCxnSpPr>
        <p:spPr>
          <a:xfrm>
            <a:off x="8361683" y="1689277"/>
            <a:ext cx="2288072" cy="96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70C54E9-5B76-4638-AEC6-C8291F3C9868}"/>
              </a:ext>
            </a:extLst>
          </p:cNvPr>
          <p:cNvSpPr/>
          <p:nvPr/>
        </p:nvSpPr>
        <p:spPr>
          <a:xfrm>
            <a:off x="10649755" y="1514243"/>
            <a:ext cx="1188806" cy="36933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Constructor</a:t>
            </a:r>
          </a:p>
        </p:txBody>
      </p:sp>
      <p:cxnSp>
        <p:nvCxnSpPr>
          <p:cNvPr id="35" name="Straight Arrow Connector 34">
            <a:extLst>
              <a:ext uri="{FF2B5EF4-FFF2-40B4-BE49-F238E27FC236}">
                <a16:creationId xmlns:a16="http://schemas.microsoft.com/office/drawing/2014/main" id="{23032E71-C7CA-494A-A016-9779386F634A}"/>
              </a:ext>
            </a:extLst>
          </p:cNvPr>
          <p:cNvCxnSpPr>
            <a:cxnSpLocks/>
          </p:cNvCxnSpPr>
          <p:nvPr/>
        </p:nvCxnSpPr>
        <p:spPr>
          <a:xfrm flipV="1">
            <a:off x="8933935" y="2641487"/>
            <a:ext cx="1710647" cy="28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839BED7-A9E9-4FDB-B35C-36E6152B7837}"/>
              </a:ext>
            </a:extLst>
          </p:cNvPr>
          <p:cNvSpPr/>
          <p:nvPr/>
        </p:nvSpPr>
        <p:spPr>
          <a:xfrm>
            <a:off x="10644582" y="2374071"/>
            <a:ext cx="1193979" cy="41634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Field</a:t>
            </a:r>
          </a:p>
        </p:txBody>
      </p:sp>
      <p:cxnSp>
        <p:nvCxnSpPr>
          <p:cNvPr id="38" name="Straight Arrow Connector 37">
            <a:extLst>
              <a:ext uri="{FF2B5EF4-FFF2-40B4-BE49-F238E27FC236}">
                <a16:creationId xmlns:a16="http://schemas.microsoft.com/office/drawing/2014/main" id="{27305FAE-4DD9-4385-BD4D-D13D6CFC4169}"/>
              </a:ext>
            </a:extLst>
          </p:cNvPr>
          <p:cNvCxnSpPr>
            <a:cxnSpLocks/>
          </p:cNvCxnSpPr>
          <p:nvPr/>
        </p:nvCxnSpPr>
        <p:spPr>
          <a:xfrm>
            <a:off x="8693189" y="3125062"/>
            <a:ext cx="195139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CE3DF3D8-A09D-4B52-BC18-F8F969E34EC1}"/>
              </a:ext>
            </a:extLst>
          </p:cNvPr>
          <p:cNvSpPr/>
          <p:nvPr/>
        </p:nvSpPr>
        <p:spPr>
          <a:xfrm>
            <a:off x="10644582" y="2921229"/>
            <a:ext cx="1193979" cy="36933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Property</a:t>
            </a:r>
          </a:p>
        </p:txBody>
      </p:sp>
      <p:cxnSp>
        <p:nvCxnSpPr>
          <p:cNvPr id="45" name="Straight Arrow Connector 44">
            <a:extLst>
              <a:ext uri="{FF2B5EF4-FFF2-40B4-BE49-F238E27FC236}">
                <a16:creationId xmlns:a16="http://schemas.microsoft.com/office/drawing/2014/main" id="{66354E75-290A-4E49-A701-D1657DC93624}"/>
              </a:ext>
            </a:extLst>
          </p:cNvPr>
          <p:cNvCxnSpPr>
            <a:cxnSpLocks/>
            <a:endCxn id="46" idx="1"/>
          </p:cNvCxnSpPr>
          <p:nvPr/>
        </p:nvCxnSpPr>
        <p:spPr>
          <a:xfrm>
            <a:off x="9366422" y="4893649"/>
            <a:ext cx="12781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DE41D908-2095-4D3C-8109-984DFEC1B979}"/>
              </a:ext>
            </a:extLst>
          </p:cNvPr>
          <p:cNvSpPr/>
          <p:nvPr/>
        </p:nvSpPr>
        <p:spPr>
          <a:xfrm>
            <a:off x="10644582" y="4708983"/>
            <a:ext cx="1193979" cy="36933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Method</a:t>
            </a:r>
          </a:p>
        </p:txBody>
      </p:sp>
      <p:sp>
        <p:nvSpPr>
          <p:cNvPr id="37" name="TextBox 36">
            <a:extLst>
              <a:ext uri="{FF2B5EF4-FFF2-40B4-BE49-F238E27FC236}">
                <a16:creationId xmlns:a16="http://schemas.microsoft.com/office/drawing/2014/main" id="{0FF65C80-11F1-78AC-DC62-5A285DF22A90}"/>
              </a:ext>
            </a:extLst>
          </p:cNvPr>
          <p:cNvSpPr txBox="1"/>
          <p:nvPr/>
        </p:nvSpPr>
        <p:spPr>
          <a:xfrm>
            <a:off x="484145" y="2697968"/>
            <a:ext cx="5594576" cy="671915"/>
          </a:xfrm>
          <a:prstGeom prst="rect">
            <a:avLst/>
          </a:prstGeom>
          <a:noFill/>
        </p:spPr>
        <p:txBody>
          <a:bodyPr wrap="square">
            <a:spAutoFit/>
          </a:bodyPr>
          <a:lstStyle/>
          <a:p>
            <a:pPr marL="0" marR="91440" lvl="0" indent="0" algn="l" defTabSz="914400" rtl="0" eaLnBrk="1" fontAlgn="auto" latinLnBrk="0" hangingPunct="1">
              <a:lnSpc>
                <a:spcPct val="107000"/>
              </a:lnSpc>
              <a:spcBef>
                <a:spcPts val="600"/>
              </a:spcBef>
              <a:spcAft>
                <a:spcPts val="600"/>
              </a:spcAft>
              <a:buClrTx/>
              <a:buSzPts val="1000"/>
              <a:buFontTx/>
              <a:buNone/>
              <a:tabLst>
                <a:tab pos="4572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1. A </a:t>
            </a:r>
            <a:r>
              <a:rPr kumimoji="0" lang="en-US" sz="18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constructor</a:t>
            </a: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is a method in the class which gets executed when a class object is created.</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F1E8158E-8F3B-6BDA-FC41-D721EED842E9}"/>
              </a:ext>
            </a:extLst>
          </p:cNvPr>
          <p:cNvSpPr txBox="1"/>
          <p:nvPr/>
        </p:nvSpPr>
        <p:spPr>
          <a:xfrm>
            <a:off x="484145" y="3577801"/>
            <a:ext cx="5410671" cy="36933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2. A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field</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is a variable of any type. It is basically the data.</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B27BE989-7CAE-9AA7-A487-76DC6B6837AA}"/>
              </a:ext>
            </a:extLst>
          </p:cNvPr>
          <p:cNvSpPr txBox="1"/>
          <p:nvPr/>
        </p:nvSpPr>
        <p:spPr>
          <a:xfrm>
            <a:off x="458778" y="4155052"/>
            <a:ext cx="5410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3. A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property</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is a member that provides helps in read and write of  private field.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32083D5-3F25-F3F1-67B0-B23B759F0B17}"/>
              </a:ext>
            </a:extLst>
          </p:cNvPr>
          <p:cNvSpPr txBox="1"/>
          <p:nvPr/>
        </p:nvSpPr>
        <p:spPr>
          <a:xfrm>
            <a:off x="484145" y="5009298"/>
            <a:ext cx="538530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4. A </a:t>
            </a: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method</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is a code block that contains a series of statements.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3AA0AA0-BFD0-0BEA-6C1E-681AF9C0C858}"/>
              </a:ext>
            </a:extLst>
          </p:cNvPr>
          <p:cNvSpPr txBox="1"/>
          <p:nvPr/>
        </p:nvSpPr>
        <p:spPr>
          <a:xfrm>
            <a:off x="455044" y="2186010"/>
            <a:ext cx="5517378" cy="36933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Class members are: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BEC370-CE6A-3D80-3D4F-8F047FC31E6C}"/>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Q5. What are Classes and Objects?</a:t>
            </a:r>
            <a:endParaRPr lang="en-IN" dirty="0"/>
          </a:p>
        </p:txBody>
      </p:sp>
      <p:sp>
        <p:nvSpPr>
          <p:cNvPr id="5" name="TextBox 4">
            <a:extLst>
              <a:ext uri="{FF2B5EF4-FFF2-40B4-BE49-F238E27FC236}">
                <a16:creationId xmlns:a16="http://schemas.microsoft.com/office/drawing/2014/main" id="{BB75694D-C225-B464-473A-6D8C7E96FDED}"/>
              </a:ext>
            </a:extLst>
          </p:cNvPr>
          <p:cNvSpPr txBox="1"/>
          <p:nvPr/>
        </p:nvSpPr>
        <p:spPr>
          <a:xfrm>
            <a:off x="10405730" y="6485478"/>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spTree>
    <p:extLst>
      <p:ext uri="{BB962C8B-B14F-4D97-AF65-F5344CB8AC3E}">
        <p14:creationId xmlns:p14="http://schemas.microsoft.com/office/powerpoint/2010/main" val="321258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a Constructor? When to use constructor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Q65</a:t>
            </a:r>
          </a:p>
        </p:txBody>
      </p:sp>
      <p:sp>
        <p:nvSpPr>
          <p:cNvPr id="11" name="TextBox 10">
            <a:extLst>
              <a:ext uri="{FF2B5EF4-FFF2-40B4-BE49-F238E27FC236}">
                <a16:creationId xmlns:a16="http://schemas.microsoft.com/office/drawing/2014/main" id="{B1B16EB6-29E0-4262-B8EC-AE118F5A3EEC}"/>
              </a:ext>
            </a:extLst>
          </p:cNvPr>
          <p:cNvSpPr txBox="1"/>
          <p:nvPr/>
        </p:nvSpPr>
        <p:spPr>
          <a:xfrm>
            <a:off x="561003" y="1093262"/>
            <a:ext cx="4878744"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A constructor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is a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specialized method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the class which gets executed when a class object is created.</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Constructor name will same as of Class name.</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constructor is used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to set default values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 the class.</a:t>
            </a:r>
          </a:p>
        </p:txBody>
      </p:sp>
      <p:pic>
        <p:nvPicPr>
          <p:cNvPr id="9" name="Picture 8">
            <a:extLst>
              <a:ext uri="{FF2B5EF4-FFF2-40B4-BE49-F238E27FC236}">
                <a16:creationId xmlns:a16="http://schemas.microsoft.com/office/drawing/2014/main" id="{C53ABD9D-EDFE-B73F-187C-6F6172D8D4F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42230" y="1093263"/>
            <a:ext cx="5231471" cy="2160926"/>
          </a:xfrm>
          <a:prstGeom prst="rect">
            <a:avLst/>
          </a:prstGeom>
        </p:spPr>
      </p:pic>
      <p:pic>
        <p:nvPicPr>
          <p:cNvPr id="2" name="Picture 1">
            <a:extLst>
              <a:ext uri="{FF2B5EF4-FFF2-40B4-BE49-F238E27FC236}">
                <a16:creationId xmlns:a16="http://schemas.microsoft.com/office/drawing/2014/main" id="{6406DA53-2361-ABCC-D472-2710DEA90EB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42230" y="3603812"/>
            <a:ext cx="5231471" cy="2784061"/>
          </a:xfrm>
          <a:prstGeom prst="rect">
            <a:avLst/>
          </a:prstGeom>
        </p:spPr>
      </p:pic>
      <p:sp>
        <p:nvSpPr>
          <p:cNvPr id="3" name="Title 2">
            <a:extLst>
              <a:ext uri="{FF2B5EF4-FFF2-40B4-BE49-F238E27FC236}">
                <a16:creationId xmlns:a16="http://schemas.microsoft.com/office/drawing/2014/main" id="{621F7D24-E8DA-3C1D-141D-7B0E07EADC3B}"/>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Q65. What is a Constructor? When to use constructor in real applications?</a:t>
            </a:r>
            <a:endParaRPr lang="en-IN" dirty="0"/>
          </a:p>
        </p:txBody>
      </p:sp>
      <p:sp>
        <p:nvSpPr>
          <p:cNvPr id="4" name="TextBox 3">
            <a:extLst>
              <a:ext uri="{FF2B5EF4-FFF2-40B4-BE49-F238E27FC236}">
                <a16:creationId xmlns:a16="http://schemas.microsoft.com/office/drawing/2014/main" id="{0C00C4A4-4D44-EA50-9AFE-048FC7E566FA}"/>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5" name="Picture 4">
            <a:extLst>
              <a:ext uri="{FF2B5EF4-FFF2-40B4-BE49-F238E27FC236}">
                <a16:creationId xmlns:a16="http://schemas.microsoft.com/office/drawing/2014/main" id="{F8E5FAF4-D178-312F-9019-AB5154E016B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96595"/>
            <a:ext cx="1253829" cy="590594"/>
          </a:xfrm>
          <a:prstGeom prst="rect">
            <a:avLst/>
          </a:prstGeom>
        </p:spPr>
      </p:pic>
    </p:spTree>
    <p:extLst>
      <p:ext uri="{BB962C8B-B14F-4D97-AF65-F5344CB8AC3E}">
        <p14:creationId xmlns:p14="http://schemas.microsoft.com/office/powerpoint/2010/main" val="26281319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are the types of constructor?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Q66</a:t>
            </a:r>
          </a:p>
        </p:txBody>
      </p:sp>
      <p:graphicFrame>
        <p:nvGraphicFramePr>
          <p:cNvPr id="2" name="Diagram 1">
            <a:extLst>
              <a:ext uri="{FF2B5EF4-FFF2-40B4-BE49-F238E27FC236}">
                <a16:creationId xmlns:a16="http://schemas.microsoft.com/office/drawing/2014/main" id="{82A95E44-C4C0-15D0-5DC1-5F0BD4F208D7}"/>
              </a:ext>
            </a:extLst>
          </p:cNvPr>
          <p:cNvGraphicFramePr/>
          <p:nvPr/>
        </p:nvGraphicFramePr>
        <p:xfrm>
          <a:off x="903591" y="1780161"/>
          <a:ext cx="8289047" cy="3297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4F6C18AF-FBE3-5FBE-2127-44B9E3B908B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44595" y="271383"/>
            <a:ext cx="708721" cy="281964"/>
          </a:xfrm>
          <a:prstGeom prst="rect">
            <a:avLst/>
          </a:prstGeom>
        </p:spPr>
      </p:pic>
      <p:sp>
        <p:nvSpPr>
          <p:cNvPr id="3" name="Title 2">
            <a:extLst>
              <a:ext uri="{FF2B5EF4-FFF2-40B4-BE49-F238E27FC236}">
                <a16:creationId xmlns:a16="http://schemas.microsoft.com/office/drawing/2014/main" id="{30BDECED-6355-295E-EF79-7645B294ACEA}"/>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Q66. What are the types of constructor?</a:t>
            </a:r>
            <a:endParaRPr lang="en-IN" dirty="0"/>
          </a:p>
        </p:txBody>
      </p:sp>
      <p:sp>
        <p:nvSpPr>
          <p:cNvPr id="5" name="TextBox 4">
            <a:extLst>
              <a:ext uri="{FF2B5EF4-FFF2-40B4-BE49-F238E27FC236}">
                <a16:creationId xmlns:a16="http://schemas.microsoft.com/office/drawing/2014/main" id="{828568D2-74B7-B9C1-F31F-4887071A4307}"/>
              </a:ext>
            </a:extLst>
          </p:cNvPr>
          <p:cNvSpPr txBox="1"/>
          <p:nvPr/>
        </p:nvSpPr>
        <p:spPr>
          <a:xfrm>
            <a:off x="10405730" y="6464930"/>
            <a:ext cx="1786270" cy="307777"/>
          </a:xfrm>
          <a:prstGeom prst="rect">
            <a:avLst/>
          </a:prstGeom>
          <a:noFill/>
        </p:spPr>
        <p:txBody>
          <a:bodyPr wrap="square">
            <a:spAutoFit/>
          </a:bodyPr>
          <a:lstStyle/>
          <a:p>
            <a:r>
              <a:rPr lang="en-US" sz="1400" dirty="0">
                <a:hlinkClick r:id="rId9" action="ppaction://hlinksldjump"/>
              </a:rPr>
              <a:t>back to chapter index</a:t>
            </a:r>
            <a:endParaRPr lang="en-IN" sz="1400" dirty="0"/>
          </a:p>
        </p:txBody>
      </p:sp>
      <p:pic>
        <p:nvPicPr>
          <p:cNvPr id="6" name="Picture 5">
            <a:extLst>
              <a:ext uri="{FF2B5EF4-FFF2-40B4-BE49-F238E27FC236}">
                <a16:creationId xmlns:a16="http://schemas.microsoft.com/office/drawing/2014/main" id="{C6835DCA-AB27-7CA2-249D-C183A7D2A68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937780" y="96595"/>
            <a:ext cx="1253829" cy="590594"/>
          </a:xfrm>
          <a:prstGeom prst="rect">
            <a:avLst/>
          </a:prstGeom>
        </p:spPr>
      </p:pic>
    </p:spTree>
    <p:extLst>
      <p:ext uri="{BB962C8B-B14F-4D97-AF65-F5344CB8AC3E}">
        <p14:creationId xmlns:p14="http://schemas.microsoft.com/office/powerpoint/2010/main" val="2405819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Default constructor?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Q67</a:t>
            </a:r>
          </a:p>
        </p:txBody>
      </p:sp>
      <p:sp>
        <p:nvSpPr>
          <p:cNvPr id="7" name="TextBox 6">
            <a:extLst>
              <a:ext uri="{FF2B5EF4-FFF2-40B4-BE49-F238E27FC236}">
                <a16:creationId xmlns:a16="http://schemas.microsoft.com/office/drawing/2014/main" id="{74B45FDF-6CA0-A450-F792-71051C0D33B7}"/>
              </a:ext>
            </a:extLst>
          </p:cNvPr>
          <p:cNvSpPr txBox="1"/>
          <p:nvPr/>
        </p:nvSpPr>
        <p:spPr>
          <a:xfrm>
            <a:off x="632013" y="1021753"/>
            <a:ext cx="4332814"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default constructor is a constructor that is automatically created by the compiler, if no other constructors are defined in the class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3A76C75-EB2D-08B0-E508-03ECB8DD75D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43600" y="1072357"/>
            <a:ext cx="4919012" cy="2057400"/>
          </a:xfrm>
          <a:prstGeom prst="rect">
            <a:avLst/>
          </a:prstGeom>
        </p:spPr>
      </p:pic>
      <p:pic>
        <p:nvPicPr>
          <p:cNvPr id="8" name="Picture 7">
            <a:extLst>
              <a:ext uri="{FF2B5EF4-FFF2-40B4-BE49-F238E27FC236}">
                <a16:creationId xmlns:a16="http://schemas.microsoft.com/office/drawing/2014/main" id="{354EDE02-3562-7531-322D-7510B3AABDB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943600" y="3429000"/>
            <a:ext cx="4919012" cy="2294224"/>
          </a:xfrm>
          <a:prstGeom prst="rect">
            <a:avLst/>
          </a:prstGeom>
        </p:spPr>
      </p:pic>
      <p:sp>
        <p:nvSpPr>
          <p:cNvPr id="2" name="Title 1">
            <a:extLst>
              <a:ext uri="{FF2B5EF4-FFF2-40B4-BE49-F238E27FC236}">
                <a16:creationId xmlns:a16="http://schemas.microsoft.com/office/drawing/2014/main" id="{55F07965-74F9-BF95-68F2-841868CF9FE8}"/>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Q67. What is Default constructor?</a:t>
            </a:r>
            <a:endParaRPr lang="en-IN" dirty="0"/>
          </a:p>
        </p:txBody>
      </p:sp>
      <p:sp>
        <p:nvSpPr>
          <p:cNvPr id="3" name="TextBox 2">
            <a:extLst>
              <a:ext uri="{FF2B5EF4-FFF2-40B4-BE49-F238E27FC236}">
                <a16:creationId xmlns:a16="http://schemas.microsoft.com/office/drawing/2014/main" id="{09497E61-0228-6713-0A69-5D9F1FCC090B}"/>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4" name="Picture 3">
            <a:extLst>
              <a:ext uri="{FF2B5EF4-FFF2-40B4-BE49-F238E27FC236}">
                <a16:creationId xmlns:a16="http://schemas.microsoft.com/office/drawing/2014/main" id="{FDBB09B1-C383-0867-A8F5-B7A45BD05CC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96595"/>
            <a:ext cx="1253829" cy="590594"/>
          </a:xfrm>
          <a:prstGeom prst="rect">
            <a:avLst/>
          </a:prstGeom>
        </p:spPr>
      </p:pic>
    </p:spTree>
    <p:extLst>
      <p:ext uri="{BB962C8B-B14F-4D97-AF65-F5344CB8AC3E}">
        <p14:creationId xmlns:p14="http://schemas.microsoft.com/office/powerpoint/2010/main" val="1518150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6"/>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Parameterized constructor?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Q68</a:t>
            </a:r>
          </a:p>
        </p:txBody>
      </p:sp>
      <p:sp>
        <p:nvSpPr>
          <p:cNvPr id="11" name="TextBox 10">
            <a:extLst>
              <a:ext uri="{FF2B5EF4-FFF2-40B4-BE49-F238E27FC236}">
                <a16:creationId xmlns:a16="http://schemas.microsoft.com/office/drawing/2014/main" id="{3C899D9F-B0BE-45B6-847B-0C26C659E8BB}"/>
              </a:ext>
            </a:extLst>
          </p:cNvPr>
          <p:cNvSpPr txBox="1"/>
          <p:nvPr/>
        </p:nvSpPr>
        <p:spPr>
          <a:xfrm>
            <a:off x="702983" y="1035981"/>
            <a:ext cx="4205194"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 constructor with at least one parameter is a parameterized constructor.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030CE1E-39F6-B948-E936-6663F0E8028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83940" y="1038186"/>
            <a:ext cx="4994242" cy="2030301"/>
          </a:xfrm>
          <a:prstGeom prst="rect">
            <a:avLst/>
          </a:prstGeom>
        </p:spPr>
      </p:pic>
      <p:pic>
        <p:nvPicPr>
          <p:cNvPr id="5" name="Picture 4">
            <a:extLst>
              <a:ext uri="{FF2B5EF4-FFF2-40B4-BE49-F238E27FC236}">
                <a16:creationId xmlns:a16="http://schemas.microsoft.com/office/drawing/2014/main" id="{C90ED68E-085E-AC9B-F5F1-488C93F78EA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983940" y="3520366"/>
            <a:ext cx="4994242" cy="2503916"/>
          </a:xfrm>
          <a:prstGeom prst="rect">
            <a:avLst/>
          </a:prstGeom>
        </p:spPr>
      </p:pic>
      <p:sp>
        <p:nvSpPr>
          <p:cNvPr id="2" name="Title 1">
            <a:extLst>
              <a:ext uri="{FF2B5EF4-FFF2-40B4-BE49-F238E27FC236}">
                <a16:creationId xmlns:a16="http://schemas.microsoft.com/office/drawing/2014/main" id="{666D096D-9AAF-78C3-EA02-9158BBA68526}"/>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Q68. What is Parameterized constructor?</a:t>
            </a:r>
            <a:endParaRPr lang="en-IN" dirty="0"/>
          </a:p>
        </p:txBody>
      </p:sp>
      <p:sp>
        <p:nvSpPr>
          <p:cNvPr id="3" name="TextBox 2">
            <a:extLst>
              <a:ext uri="{FF2B5EF4-FFF2-40B4-BE49-F238E27FC236}">
                <a16:creationId xmlns:a16="http://schemas.microsoft.com/office/drawing/2014/main" id="{4C8741EA-63F6-D86B-BFF6-8F9F24C8345B}"/>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6" name="Picture 5">
            <a:extLst>
              <a:ext uri="{FF2B5EF4-FFF2-40B4-BE49-F238E27FC236}">
                <a16:creationId xmlns:a16="http://schemas.microsoft.com/office/drawing/2014/main" id="{4504A055-3E5F-9349-B2DF-6840C4A17A0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96595"/>
            <a:ext cx="1253829" cy="590594"/>
          </a:xfrm>
          <a:prstGeom prst="rect">
            <a:avLst/>
          </a:prstGeom>
        </p:spPr>
      </p:pic>
    </p:spTree>
    <p:extLst>
      <p:ext uri="{BB962C8B-B14F-4D97-AF65-F5344CB8AC3E}">
        <p14:creationId xmlns:p14="http://schemas.microsoft.com/office/powerpoint/2010/main" val="6011784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96416"/>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S</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tatic</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c</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onstructor</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use of it in real applications?</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Q69</a:t>
            </a:r>
          </a:p>
        </p:txBody>
      </p:sp>
      <p:sp>
        <p:nvSpPr>
          <p:cNvPr id="11" name="TextBox 10">
            <a:extLst>
              <a:ext uri="{FF2B5EF4-FFF2-40B4-BE49-F238E27FC236}">
                <a16:creationId xmlns:a16="http://schemas.microsoft.com/office/drawing/2014/main" id="{91F30737-9EFE-40B8-9E8E-1CADCB6C51D4}"/>
              </a:ext>
            </a:extLst>
          </p:cNvPr>
          <p:cNvSpPr txBox="1"/>
          <p:nvPr/>
        </p:nvSpPr>
        <p:spPr>
          <a:xfrm>
            <a:off x="524933" y="1096857"/>
            <a:ext cx="4623772"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Static constructor is used to be called before any static member of a class is called.</a:t>
            </a:r>
          </a:p>
        </p:txBody>
      </p:sp>
      <p:pic>
        <p:nvPicPr>
          <p:cNvPr id="4" name="Picture 3">
            <a:extLst>
              <a:ext uri="{FF2B5EF4-FFF2-40B4-BE49-F238E27FC236}">
                <a16:creationId xmlns:a16="http://schemas.microsoft.com/office/drawing/2014/main" id="{59E3B255-46D4-B24D-5A76-0088C000A3B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40187" y="849770"/>
            <a:ext cx="4705216" cy="3698289"/>
          </a:xfrm>
          <a:prstGeom prst="rect">
            <a:avLst/>
          </a:prstGeom>
        </p:spPr>
      </p:pic>
      <p:pic>
        <p:nvPicPr>
          <p:cNvPr id="8" name="Picture 7">
            <a:extLst>
              <a:ext uri="{FF2B5EF4-FFF2-40B4-BE49-F238E27FC236}">
                <a16:creationId xmlns:a16="http://schemas.microsoft.com/office/drawing/2014/main" id="{5E602E85-6E83-4406-40E8-186F690FCAF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540187" y="4679576"/>
            <a:ext cx="4705216" cy="2082008"/>
          </a:xfrm>
          <a:prstGeom prst="rect">
            <a:avLst/>
          </a:prstGeom>
        </p:spPr>
      </p:pic>
      <p:sp>
        <p:nvSpPr>
          <p:cNvPr id="2" name="Title 1">
            <a:extLst>
              <a:ext uri="{FF2B5EF4-FFF2-40B4-BE49-F238E27FC236}">
                <a16:creationId xmlns:a16="http://schemas.microsoft.com/office/drawing/2014/main" id="{3AF74B20-F5C3-B623-FA16-AA79CDD37A62}"/>
              </a:ext>
            </a:extLst>
          </p:cNvPr>
          <p:cNvSpPr>
            <a:spLocks noGrp="1"/>
          </p:cNvSpPr>
          <p:nvPr>
            <p:ph type="title" idx="4294967295"/>
          </p:nvPr>
        </p:nvSpPr>
        <p:spPr/>
        <p:txBody>
          <a:bodyPr>
            <a:normAutofit/>
          </a:bodyPr>
          <a:lstStyle/>
          <a:p>
            <a:r>
              <a:rPr lang="en-US" sz="800" kern="1200" dirty="0">
                <a:solidFill>
                  <a:srgbClr val="FFFFFF"/>
                </a:solidFill>
                <a:effectLst/>
                <a:latin typeface="Calibri" panose="020F0502020204030204" pitchFamily="34" charset="0"/>
                <a:ea typeface="+mn-ea"/>
                <a:cs typeface="+mn-cs"/>
              </a:rPr>
              <a:t>Q69. What is Static constructor? What is the use in real applications?</a:t>
            </a:r>
            <a:endParaRPr lang="en-IN" sz="800" dirty="0"/>
          </a:p>
        </p:txBody>
      </p:sp>
      <p:sp>
        <p:nvSpPr>
          <p:cNvPr id="3" name="TextBox 2">
            <a:extLst>
              <a:ext uri="{FF2B5EF4-FFF2-40B4-BE49-F238E27FC236}">
                <a16:creationId xmlns:a16="http://schemas.microsoft.com/office/drawing/2014/main" id="{5A9EC064-BB66-6040-97DE-879B64C455FE}"/>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5" name="Picture 4">
            <a:extLst>
              <a:ext uri="{FF2B5EF4-FFF2-40B4-BE49-F238E27FC236}">
                <a16:creationId xmlns:a16="http://schemas.microsoft.com/office/drawing/2014/main" id="{619D2AFF-6E42-4415-EFBD-639E556751D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96595"/>
            <a:ext cx="1253829" cy="590594"/>
          </a:xfrm>
          <a:prstGeom prst="rect">
            <a:avLst/>
          </a:prstGeom>
        </p:spPr>
      </p:pic>
    </p:spTree>
    <p:extLst>
      <p:ext uri="{BB962C8B-B14F-4D97-AF65-F5344CB8AC3E}">
        <p14:creationId xmlns:p14="http://schemas.microsoft.com/office/powerpoint/2010/main" val="21893409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Can we have parameters or access modifier in static constructor?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Q70</a:t>
            </a:r>
          </a:p>
        </p:txBody>
      </p:sp>
      <p:sp>
        <p:nvSpPr>
          <p:cNvPr id="2" name="TextBox 1">
            <a:extLst>
              <a:ext uri="{FF2B5EF4-FFF2-40B4-BE49-F238E27FC236}">
                <a16:creationId xmlns:a16="http://schemas.microsoft.com/office/drawing/2014/main" id="{3E5F495D-8552-F961-A80B-5D9D57420B08}"/>
              </a:ext>
            </a:extLst>
          </p:cNvPr>
          <p:cNvSpPr txBox="1"/>
          <p:nvPr/>
        </p:nvSpPr>
        <p:spPr>
          <a:xfrm>
            <a:off x="725626" y="1096857"/>
            <a:ext cx="4169079"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static constructor can not have parameters or access modifier.</a:t>
            </a:r>
          </a:p>
        </p:txBody>
      </p:sp>
      <p:pic>
        <p:nvPicPr>
          <p:cNvPr id="5" name="Picture 4">
            <a:extLst>
              <a:ext uri="{FF2B5EF4-FFF2-40B4-BE49-F238E27FC236}">
                <a16:creationId xmlns:a16="http://schemas.microsoft.com/office/drawing/2014/main" id="{A3DFEE4E-BDCD-163B-3F9A-180902FED62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096857"/>
            <a:ext cx="4705216" cy="3698289"/>
          </a:xfrm>
          <a:prstGeom prst="rect">
            <a:avLst/>
          </a:prstGeom>
        </p:spPr>
      </p:pic>
      <p:sp>
        <p:nvSpPr>
          <p:cNvPr id="3" name="Title 2">
            <a:extLst>
              <a:ext uri="{FF2B5EF4-FFF2-40B4-BE49-F238E27FC236}">
                <a16:creationId xmlns:a16="http://schemas.microsoft.com/office/drawing/2014/main" id="{215070F8-0F13-0CAC-4A88-87A35AFA2197}"/>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Q70. Can we have parameters or access modifier in static constructor?</a:t>
            </a:r>
            <a:endParaRPr lang="en-IN" dirty="0"/>
          </a:p>
        </p:txBody>
      </p:sp>
      <p:sp>
        <p:nvSpPr>
          <p:cNvPr id="4" name="TextBox 3">
            <a:extLst>
              <a:ext uri="{FF2B5EF4-FFF2-40B4-BE49-F238E27FC236}">
                <a16:creationId xmlns:a16="http://schemas.microsoft.com/office/drawing/2014/main" id="{661E0F6A-7DF5-78BD-C44F-1EDDC727B2DC}"/>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6" name="Picture 5">
            <a:extLst>
              <a:ext uri="{FF2B5EF4-FFF2-40B4-BE49-F238E27FC236}">
                <a16:creationId xmlns:a16="http://schemas.microsoft.com/office/drawing/2014/main" id="{3A0E12CC-C8EC-8B65-0AC4-045C01D53F1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7418114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05747"/>
            <a:ext cx="11929354"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Copy constructor?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Q71</a:t>
            </a:r>
          </a:p>
        </p:txBody>
      </p:sp>
      <p:sp>
        <p:nvSpPr>
          <p:cNvPr id="11" name="TextBox 10">
            <a:extLst>
              <a:ext uri="{FF2B5EF4-FFF2-40B4-BE49-F238E27FC236}">
                <a16:creationId xmlns:a16="http://schemas.microsoft.com/office/drawing/2014/main" id="{91F30737-9EFE-40B8-9E8E-1CADCB6C51D4}"/>
              </a:ext>
            </a:extLst>
          </p:cNvPr>
          <p:cNvSpPr txBox="1"/>
          <p:nvPr/>
        </p:nvSpPr>
        <p:spPr>
          <a:xfrm>
            <a:off x="805492" y="1070500"/>
            <a:ext cx="4466634"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 constructor which creates an object by copying variables from another object is called a copy constructor.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55B378A-ABC3-439D-648B-909C6D5417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19874" y="1093607"/>
            <a:ext cx="4082671" cy="2454845"/>
          </a:xfrm>
          <a:prstGeom prst="rect">
            <a:avLst/>
          </a:prstGeom>
        </p:spPr>
      </p:pic>
      <p:pic>
        <p:nvPicPr>
          <p:cNvPr id="6" name="Picture 5">
            <a:extLst>
              <a:ext uri="{FF2B5EF4-FFF2-40B4-BE49-F238E27FC236}">
                <a16:creationId xmlns:a16="http://schemas.microsoft.com/office/drawing/2014/main" id="{4B1CC5BA-908B-1260-2B29-0085F4377CB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919874" y="3548452"/>
            <a:ext cx="4082671" cy="1655929"/>
          </a:xfrm>
          <a:prstGeom prst="rect">
            <a:avLst/>
          </a:prstGeom>
        </p:spPr>
      </p:pic>
      <p:pic>
        <p:nvPicPr>
          <p:cNvPr id="9" name="Picture 8">
            <a:extLst>
              <a:ext uri="{FF2B5EF4-FFF2-40B4-BE49-F238E27FC236}">
                <a16:creationId xmlns:a16="http://schemas.microsoft.com/office/drawing/2014/main" id="{1E24D647-3D7C-CC2A-3845-CF76B80E64A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05492" y="3548452"/>
            <a:ext cx="5432612" cy="2873631"/>
          </a:xfrm>
          <a:prstGeom prst="rect">
            <a:avLst/>
          </a:prstGeom>
        </p:spPr>
      </p:pic>
      <p:sp>
        <p:nvSpPr>
          <p:cNvPr id="2" name="Title 1">
            <a:extLst>
              <a:ext uri="{FF2B5EF4-FFF2-40B4-BE49-F238E27FC236}">
                <a16:creationId xmlns:a16="http://schemas.microsoft.com/office/drawing/2014/main" id="{9E3FA2FD-6D98-3C56-6786-1871C6B26519}"/>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Q71. What is Copy constructor?</a:t>
            </a:r>
            <a:endParaRPr lang="en-IN" dirty="0"/>
          </a:p>
        </p:txBody>
      </p:sp>
      <p:sp>
        <p:nvSpPr>
          <p:cNvPr id="3" name="TextBox 2">
            <a:extLst>
              <a:ext uri="{FF2B5EF4-FFF2-40B4-BE49-F238E27FC236}">
                <a16:creationId xmlns:a16="http://schemas.microsoft.com/office/drawing/2014/main" id="{43705AF0-9C78-5E10-2875-551222310BAF}"/>
              </a:ext>
            </a:extLst>
          </p:cNvPr>
          <p:cNvSpPr txBox="1"/>
          <p:nvPr/>
        </p:nvSpPr>
        <p:spPr>
          <a:xfrm>
            <a:off x="10405730" y="6464930"/>
            <a:ext cx="1786270" cy="307777"/>
          </a:xfrm>
          <a:prstGeom prst="rect">
            <a:avLst/>
          </a:prstGeom>
          <a:noFill/>
        </p:spPr>
        <p:txBody>
          <a:bodyPr wrap="square">
            <a:spAutoFit/>
          </a:bodyPr>
          <a:lstStyle/>
          <a:p>
            <a:r>
              <a:rPr lang="en-US" sz="1400" dirty="0">
                <a:hlinkClick r:id="rId6" action="ppaction://hlinksldjump"/>
              </a:rPr>
              <a:t>back to chapter index</a:t>
            </a:r>
            <a:endParaRPr lang="en-IN" sz="1400" dirty="0"/>
          </a:p>
        </p:txBody>
      </p:sp>
      <p:pic>
        <p:nvPicPr>
          <p:cNvPr id="4" name="Picture 3">
            <a:extLst>
              <a:ext uri="{FF2B5EF4-FFF2-40B4-BE49-F238E27FC236}">
                <a16:creationId xmlns:a16="http://schemas.microsoft.com/office/drawing/2014/main" id="{3159D5CA-A1CF-AD50-D46B-CC328858E66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937780" y="106427"/>
            <a:ext cx="1253829" cy="590594"/>
          </a:xfrm>
          <a:prstGeom prst="rect">
            <a:avLst/>
          </a:prstGeom>
        </p:spPr>
      </p:pic>
    </p:spTree>
    <p:extLst>
      <p:ext uri="{BB962C8B-B14F-4D97-AF65-F5344CB8AC3E}">
        <p14:creationId xmlns:p14="http://schemas.microsoft.com/office/powerpoint/2010/main" val="41569326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89540" y="146088"/>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Private c</a:t>
            </a:r>
            <a:r>
              <a:rPr kumimoji="0" lang="en-US" sz="2000" b="1" i="0" u="none" strike="noStrike" kern="1200" cap="none" spc="0" normalizeH="0" baseline="0" noProof="0" dirty="0" err="1">
                <a:ln>
                  <a:noFill/>
                </a:ln>
                <a:solidFill>
                  <a:srgbClr val="ED7D31"/>
                </a:solidFill>
                <a:effectLst/>
                <a:uLnTx/>
                <a:uFillTx/>
                <a:latin typeface="Calibri Light" panose="020F0302020204030204"/>
                <a:ea typeface="+mn-ea"/>
                <a:cs typeface="+mn-cs"/>
              </a:rPr>
              <a:t>onstructor</a:t>
            </a: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the use?</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Q72</a:t>
            </a:r>
          </a:p>
        </p:txBody>
      </p:sp>
      <p:sp>
        <p:nvSpPr>
          <p:cNvPr id="11" name="TextBox 10">
            <a:extLst>
              <a:ext uri="{FF2B5EF4-FFF2-40B4-BE49-F238E27FC236}">
                <a16:creationId xmlns:a16="http://schemas.microsoft.com/office/drawing/2014/main" id="{91F30737-9EFE-40B8-9E8E-1CADCB6C51D4}"/>
              </a:ext>
            </a:extLst>
          </p:cNvPr>
          <p:cNvSpPr txBox="1"/>
          <p:nvPr/>
        </p:nvSpPr>
        <p:spPr>
          <a:xfrm>
            <a:off x="678591" y="1068435"/>
            <a:ext cx="4632997"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When a constructor is created with a private specifier, it is not possible for other classes to derive from this class, neither is it possible to create an instance of this class. </a:t>
            </a:r>
          </a:p>
        </p:txBody>
      </p:sp>
      <p:pic>
        <p:nvPicPr>
          <p:cNvPr id="3" name="Picture 2">
            <a:extLst>
              <a:ext uri="{FF2B5EF4-FFF2-40B4-BE49-F238E27FC236}">
                <a16:creationId xmlns:a16="http://schemas.microsoft.com/office/drawing/2014/main" id="{3A8507AA-7F60-3701-B8A5-0DF4490035E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038482"/>
            <a:ext cx="4759780" cy="2165847"/>
          </a:xfrm>
          <a:prstGeom prst="rect">
            <a:avLst/>
          </a:prstGeom>
        </p:spPr>
      </p:pic>
      <p:pic>
        <p:nvPicPr>
          <p:cNvPr id="5" name="Picture 4">
            <a:extLst>
              <a:ext uri="{FF2B5EF4-FFF2-40B4-BE49-F238E27FC236}">
                <a16:creationId xmlns:a16="http://schemas.microsoft.com/office/drawing/2014/main" id="{74A6BC65-1DE7-7686-892C-86D8751314E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6000" y="3805393"/>
            <a:ext cx="4759780" cy="1412066"/>
          </a:xfrm>
          <a:prstGeom prst="rect">
            <a:avLst/>
          </a:prstGeom>
        </p:spPr>
      </p:pic>
      <p:sp>
        <p:nvSpPr>
          <p:cNvPr id="2" name="Title 1">
            <a:extLst>
              <a:ext uri="{FF2B5EF4-FFF2-40B4-BE49-F238E27FC236}">
                <a16:creationId xmlns:a16="http://schemas.microsoft.com/office/drawing/2014/main" id="{4C66768F-CA26-0B55-0BD3-2E2356887F35}"/>
              </a:ext>
            </a:extLst>
          </p:cNvPr>
          <p:cNvSpPr>
            <a:spLocks noGrp="1"/>
          </p:cNvSpPr>
          <p:nvPr>
            <p:ph type="title" idx="4294967295"/>
          </p:nvPr>
        </p:nvSpPr>
        <p:spPr/>
        <p:txBody>
          <a:bodyPr/>
          <a:lstStyle/>
          <a:p>
            <a:r>
              <a:rPr lang="en-US" sz="1600" kern="1200" dirty="0">
                <a:solidFill>
                  <a:srgbClr val="FFFFFF"/>
                </a:solidFill>
                <a:effectLst/>
                <a:latin typeface="Calibri" panose="020F0502020204030204" pitchFamily="34" charset="0"/>
                <a:ea typeface="+mn-ea"/>
                <a:cs typeface="+mn-cs"/>
              </a:rPr>
              <a:t>Q72. What is Private constructor? What is the use?</a:t>
            </a:r>
            <a:endParaRPr lang="en-IN" dirty="0"/>
          </a:p>
        </p:txBody>
      </p:sp>
      <p:sp>
        <p:nvSpPr>
          <p:cNvPr id="4" name="TextBox 3">
            <a:extLst>
              <a:ext uri="{FF2B5EF4-FFF2-40B4-BE49-F238E27FC236}">
                <a16:creationId xmlns:a16="http://schemas.microsoft.com/office/drawing/2014/main" id="{963FF8A2-F644-25A6-2422-B64F3477D578}"/>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6" name="Picture 5">
            <a:extLst>
              <a:ext uri="{FF2B5EF4-FFF2-40B4-BE49-F238E27FC236}">
                <a16:creationId xmlns:a16="http://schemas.microsoft.com/office/drawing/2014/main" id="{ACC73A8A-EE81-A320-F9B0-2B7A895DB39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1844973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Constructor overloading?</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Q73</a:t>
            </a:r>
          </a:p>
        </p:txBody>
      </p:sp>
      <p:pic>
        <p:nvPicPr>
          <p:cNvPr id="3" name="Picture 2">
            <a:extLst>
              <a:ext uri="{FF2B5EF4-FFF2-40B4-BE49-F238E27FC236}">
                <a16:creationId xmlns:a16="http://schemas.microsoft.com/office/drawing/2014/main" id="{43121A86-D197-1D59-23DE-05853051DEF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99565" y="2253024"/>
            <a:ext cx="4473528" cy="3601813"/>
          </a:xfrm>
          <a:prstGeom prst="rect">
            <a:avLst/>
          </a:prstGeom>
        </p:spPr>
      </p:pic>
      <p:pic>
        <p:nvPicPr>
          <p:cNvPr id="5" name="Picture 4">
            <a:extLst>
              <a:ext uri="{FF2B5EF4-FFF2-40B4-BE49-F238E27FC236}">
                <a16:creationId xmlns:a16="http://schemas.microsoft.com/office/drawing/2014/main" id="{D006BEE1-8E9E-BCAD-C194-9505BC48ACA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2253025"/>
            <a:ext cx="5239871" cy="2682202"/>
          </a:xfrm>
          <a:prstGeom prst="rect">
            <a:avLst/>
          </a:prstGeom>
        </p:spPr>
      </p:pic>
      <p:sp>
        <p:nvSpPr>
          <p:cNvPr id="7" name="TextBox 6">
            <a:extLst>
              <a:ext uri="{FF2B5EF4-FFF2-40B4-BE49-F238E27FC236}">
                <a16:creationId xmlns:a16="http://schemas.microsoft.com/office/drawing/2014/main" id="{860ADBCD-ED0D-3259-8855-7353AFD199D9}"/>
              </a:ext>
            </a:extLst>
          </p:cNvPr>
          <p:cNvSpPr txBox="1"/>
          <p:nvPr/>
        </p:nvSpPr>
        <p:spPr>
          <a:xfrm>
            <a:off x="521025" y="943583"/>
            <a:ext cx="5207971"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Constructor Overloading is a technique to define multiple constructors within a class with different sets of parameters. </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11E7EE-981A-14ED-F96F-12F79AC5C982}"/>
              </a:ext>
            </a:extLst>
          </p:cNvPr>
          <p:cNvSpPr>
            <a:spLocks noGrp="1"/>
          </p:cNvSpPr>
          <p:nvPr>
            <p:ph type="title"/>
          </p:nvPr>
        </p:nvSpPr>
        <p:spPr>
          <a:xfrm>
            <a:off x="838200" y="365126"/>
            <a:ext cx="10515600" cy="923330"/>
          </a:xfrm>
        </p:spPr>
        <p:txBody>
          <a:bodyPr>
            <a:normAutofit/>
          </a:bodyPr>
          <a:lstStyle/>
          <a:p>
            <a:r>
              <a:rPr lang="en-US" sz="800" kern="1200" dirty="0">
                <a:solidFill>
                  <a:srgbClr val="FFFFFF"/>
                </a:solidFill>
                <a:effectLst/>
                <a:latin typeface="Calibri" panose="020F0502020204030204" pitchFamily="34" charset="0"/>
                <a:ea typeface="+mn-ea"/>
                <a:cs typeface="+mn-cs"/>
              </a:rPr>
              <a:t>Q73. What is Constructor overloading?</a:t>
            </a:r>
            <a:endParaRPr lang="en-IN" sz="800" dirty="0"/>
          </a:p>
        </p:txBody>
      </p:sp>
      <p:sp>
        <p:nvSpPr>
          <p:cNvPr id="4" name="TextBox 3">
            <a:extLst>
              <a:ext uri="{FF2B5EF4-FFF2-40B4-BE49-F238E27FC236}">
                <a16:creationId xmlns:a16="http://schemas.microsoft.com/office/drawing/2014/main" id="{25CAB495-C157-73AC-59AC-437DFF6A658A}"/>
              </a:ext>
            </a:extLst>
          </p:cNvPr>
          <p:cNvSpPr txBox="1"/>
          <p:nvPr/>
        </p:nvSpPr>
        <p:spPr>
          <a:xfrm>
            <a:off x="10405730" y="6464930"/>
            <a:ext cx="1786270" cy="307777"/>
          </a:xfrm>
          <a:prstGeom prst="rect">
            <a:avLst/>
          </a:prstGeom>
          <a:noFill/>
        </p:spPr>
        <p:txBody>
          <a:bodyPr wrap="square">
            <a:spAutoFit/>
          </a:bodyPr>
          <a:lstStyle/>
          <a:p>
            <a:r>
              <a:rPr lang="en-US" sz="1400" dirty="0">
                <a:hlinkClick r:id="rId5" action="ppaction://hlinksldjump"/>
              </a:rPr>
              <a:t>back to chapter index</a:t>
            </a:r>
            <a:endParaRPr lang="en-IN" sz="1400" dirty="0"/>
          </a:p>
        </p:txBody>
      </p:sp>
      <p:pic>
        <p:nvPicPr>
          <p:cNvPr id="6" name="Picture 5">
            <a:extLst>
              <a:ext uri="{FF2B5EF4-FFF2-40B4-BE49-F238E27FC236}">
                <a16:creationId xmlns:a16="http://schemas.microsoft.com/office/drawing/2014/main" id="{BF90521B-7BA3-77D2-6A3A-EF98A62F689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22145504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ED346F-FA32-4A15-9BF3-C86ECCA9BCA8}"/>
              </a:ext>
            </a:extLst>
          </p:cNvPr>
          <p:cNvSpPr/>
          <p:nvPr/>
        </p:nvSpPr>
        <p:spPr>
          <a:xfrm>
            <a:off x="262646" y="122904"/>
            <a:ext cx="11921436" cy="5576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D7D31"/>
                </a:solidFill>
                <a:effectLst/>
                <a:uLnTx/>
                <a:uFillTx/>
                <a:latin typeface="Calibri Light" panose="020F0302020204030204"/>
                <a:ea typeface="+mn-ea"/>
                <a:cs typeface="+mn-cs"/>
              </a:rPr>
              <a:t>	What is Destructor?</a:t>
            </a:r>
            <a:endParaRPr kumimoji="0" lang="en-IN" sz="2000" b="1"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4" name="Octagon 13">
            <a:extLst>
              <a:ext uri="{FF2B5EF4-FFF2-40B4-BE49-F238E27FC236}">
                <a16:creationId xmlns:a16="http://schemas.microsoft.com/office/drawing/2014/main" id="{FBEC622D-B2DC-423D-827B-03703D9C15B3}"/>
              </a:ext>
            </a:extLst>
          </p:cNvPr>
          <p:cNvSpPr/>
          <p:nvPr/>
        </p:nvSpPr>
        <p:spPr>
          <a:xfrm>
            <a:off x="7918" y="69090"/>
            <a:ext cx="797574" cy="686551"/>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Q74</a:t>
            </a:r>
          </a:p>
        </p:txBody>
      </p:sp>
      <p:pic>
        <p:nvPicPr>
          <p:cNvPr id="3" name="Picture 2">
            <a:extLst>
              <a:ext uri="{FF2B5EF4-FFF2-40B4-BE49-F238E27FC236}">
                <a16:creationId xmlns:a16="http://schemas.microsoft.com/office/drawing/2014/main" id="{3B2F9F5C-0430-BC33-23BD-82903A5438D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51872" y="1118395"/>
            <a:ext cx="3276221" cy="3941509"/>
          </a:xfrm>
          <a:prstGeom prst="rect">
            <a:avLst/>
          </a:prstGeom>
        </p:spPr>
      </p:pic>
      <p:sp>
        <p:nvSpPr>
          <p:cNvPr id="4" name="TextBox 3">
            <a:extLst>
              <a:ext uri="{FF2B5EF4-FFF2-40B4-BE49-F238E27FC236}">
                <a16:creationId xmlns:a16="http://schemas.microsoft.com/office/drawing/2014/main" id="{06B2FB98-BCE8-8B7D-C8F0-C4C9C5E5BF2F}"/>
              </a:ext>
            </a:extLst>
          </p:cNvPr>
          <p:cNvSpPr txBox="1"/>
          <p:nvPr/>
        </p:nvSpPr>
        <p:spPr>
          <a:xfrm>
            <a:off x="561366" y="1118395"/>
            <a:ext cx="5207971"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Destructors in C# are methods inside the class used to destroy instances of that class when they are no longer needed. </a:t>
            </a: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
                <a:srgbClr val="ED7D31"/>
              </a:buClr>
              <a:buSzTx/>
              <a:buFont typeface="Wingdings" panose="05000000000000000000" pitchFamily="2" charset="2"/>
              <a:buChar char="v"/>
              <a:tabLst/>
              <a:defRPr/>
            </a:pP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The Destructor is called implicitly by the .NET Framework’s Garbage collector</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5B6383-A4A9-F9E9-26A2-58AC23D45FA1}"/>
              </a:ext>
            </a:extLst>
          </p:cNvPr>
          <p:cNvSpPr>
            <a:spLocks noGrp="1"/>
          </p:cNvSpPr>
          <p:nvPr>
            <p:ph type="title"/>
          </p:nvPr>
        </p:nvSpPr>
        <p:spPr/>
        <p:txBody>
          <a:bodyPr/>
          <a:lstStyle/>
          <a:p>
            <a:r>
              <a:rPr lang="en-US" sz="1600" kern="1200" dirty="0">
                <a:solidFill>
                  <a:srgbClr val="FFFFFF"/>
                </a:solidFill>
                <a:effectLst/>
                <a:latin typeface="Calibri" panose="020F0502020204030204" pitchFamily="34" charset="0"/>
                <a:ea typeface="+mn-ea"/>
                <a:cs typeface="+mn-cs"/>
              </a:rPr>
              <a:t>Q74. What is Destructor?</a:t>
            </a:r>
            <a:endParaRPr lang="en-IN" dirty="0"/>
          </a:p>
        </p:txBody>
      </p:sp>
      <p:sp>
        <p:nvSpPr>
          <p:cNvPr id="5" name="TextBox 4">
            <a:extLst>
              <a:ext uri="{FF2B5EF4-FFF2-40B4-BE49-F238E27FC236}">
                <a16:creationId xmlns:a16="http://schemas.microsoft.com/office/drawing/2014/main" id="{D57D3DD1-D6C3-CA61-E9A7-0B785194E946}"/>
              </a:ext>
            </a:extLst>
          </p:cNvPr>
          <p:cNvSpPr txBox="1"/>
          <p:nvPr/>
        </p:nvSpPr>
        <p:spPr>
          <a:xfrm>
            <a:off x="10405730" y="6464930"/>
            <a:ext cx="1786270" cy="307777"/>
          </a:xfrm>
          <a:prstGeom prst="rect">
            <a:avLst/>
          </a:prstGeom>
          <a:noFill/>
        </p:spPr>
        <p:txBody>
          <a:bodyPr wrap="square">
            <a:spAutoFit/>
          </a:bodyPr>
          <a:lstStyle/>
          <a:p>
            <a:r>
              <a:rPr lang="en-US" sz="1400" dirty="0">
                <a:hlinkClick r:id="rId4" action="ppaction://hlinksldjump"/>
              </a:rPr>
              <a:t>back to chapter index</a:t>
            </a:r>
            <a:endParaRPr lang="en-IN" sz="1400" dirty="0"/>
          </a:p>
        </p:txBody>
      </p:sp>
      <p:pic>
        <p:nvPicPr>
          <p:cNvPr id="6" name="Picture 5">
            <a:extLst>
              <a:ext uri="{FF2B5EF4-FFF2-40B4-BE49-F238E27FC236}">
                <a16:creationId xmlns:a16="http://schemas.microsoft.com/office/drawing/2014/main" id="{928D7AD1-35F7-7D0D-6E06-86FE7F6AF09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37780" y="126091"/>
            <a:ext cx="1253829" cy="590594"/>
          </a:xfrm>
          <a:prstGeom prst="rect">
            <a:avLst/>
          </a:prstGeom>
        </p:spPr>
      </p:pic>
    </p:spTree>
    <p:extLst>
      <p:ext uri="{BB962C8B-B14F-4D97-AF65-F5344CB8AC3E}">
        <p14:creationId xmlns:p14="http://schemas.microsoft.com/office/powerpoint/2010/main" val="3350603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1728</TotalTime>
  <Words>33704</Words>
  <Application>Microsoft Office PowerPoint</Application>
  <PresentationFormat>Widescreen</PresentationFormat>
  <Paragraphs>4876</Paragraphs>
  <Slides>383</Slides>
  <Notes>378</Notes>
  <HiddenSlides>0</HiddenSlides>
  <MMClips>0</MMClips>
  <ScaleCrop>false</ScaleCrop>
  <HeadingPairs>
    <vt:vector size="8" baseType="variant">
      <vt:variant>
        <vt:lpstr>Fonts Used</vt:lpstr>
      </vt:variant>
      <vt:variant>
        <vt:i4>12</vt:i4>
      </vt:variant>
      <vt:variant>
        <vt:lpstr>Theme</vt:lpstr>
      </vt:variant>
      <vt:variant>
        <vt:i4>7</vt:i4>
      </vt:variant>
      <vt:variant>
        <vt:lpstr>Embedded OLE Servers</vt:lpstr>
      </vt:variant>
      <vt:variant>
        <vt:i4>1</vt:i4>
      </vt:variant>
      <vt:variant>
        <vt:lpstr>Slide Titles</vt:lpstr>
      </vt:variant>
      <vt:variant>
        <vt:i4>383</vt:i4>
      </vt:variant>
    </vt:vector>
  </HeadingPairs>
  <TitlesOfParts>
    <vt:vector size="403" baseType="lpstr">
      <vt:lpstr>-apple-system</vt:lpstr>
      <vt:lpstr>Aptos</vt:lpstr>
      <vt:lpstr>Aptos Display</vt:lpstr>
      <vt:lpstr>Arial</vt:lpstr>
      <vt:lpstr>Calibri</vt:lpstr>
      <vt:lpstr>Calibri Light</vt:lpstr>
      <vt:lpstr>Consolas</vt:lpstr>
      <vt:lpstr>Google Sans Text</vt:lpstr>
      <vt:lpstr>inherit</vt:lpstr>
      <vt:lpstr>Segoe UI</vt:lpstr>
      <vt:lpstr>Times New Roman</vt:lpstr>
      <vt:lpstr>Wingdings</vt:lpstr>
      <vt:lpstr>Office Theme</vt:lpstr>
      <vt:lpstr>1_Office Theme</vt:lpstr>
      <vt:lpstr>2_Office Theme</vt:lpstr>
      <vt:lpstr>3_Office Theme</vt:lpstr>
      <vt:lpstr>4_Office Theme</vt:lpstr>
      <vt:lpstr>5_Office Theme</vt:lpstr>
      <vt:lpstr>6_Office Theme</vt:lpstr>
      <vt:lpstr>Bitmap Image</vt:lpstr>
      <vt:lpstr>PowerPoint Presentation</vt:lpstr>
      <vt:lpstr>PowerPoint Presentation</vt:lpstr>
      <vt:lpstr>Chapters</vt:lpstr>
      <vt:lpstr>Chapter 1  : OOPS &amp; C# - Basics </vt:lpstr>
      <vt:lpstr>Q1. What is C#? What is the difference between C# and .NET?</vt:lpstr>
      <vt:lpstr>Q2. What is OOPS? What are the main concepts of OOPS?</vt:lpstr>
      <vt:lpstr>Q3. What are the advantages of OOPS?</vt:lpstr>
      <vt:lpstr>Q4.  What are the limitations of OOPS?</vt:lpstr>
      <vt:lpstr>Q5. What are Classes and Objects?</vt:lpstr>
      <vt:lpstr>PowerPoint Presentation</vt:lpstr>
      <vt:lpstr>Q6. What are the types of classes in C#?</vt:lpstr>
      <vt:lpstr>Q7. Is it possible to prevent object creation of a class in C#?</vt:lpstr>
      <vt:lpstr>Q8. What is Property?</vt:lpstr>
      <vt:lpstr>Q9. What is the difference between Property and Function?</vt:lpstr>
      <vt:lpstr>Q10. What are Namespaces?</vt:lpstr>
      <vt:lpstr>Chapter 2 : OOPS &amp; C# - Inheritance, Abstraction, Encapsulation &amp; Polymorphism</vt:lpstr>
      <vt:lpstr>Q11. What is Inheritance? When to use Inheritance?</vt:lpstr>
      <vt:lpstr>PowerPoint Presentation</vt:lpstr>
      <vt:lpstr>Q13. Does C# support Multiple Inheritance? </vt:lpstr>
      <vt:lpstr>Q14. How to prevent a class from being Inherited?</vt:lpstr>
      <vt:lpstr>Q15. Are private class members inherited to the derived class?</vt:lpstr>
      <vt:lpstr>Q16. What is Abstraction? How to implement abstraction?</vt:lpstr>
      <vt:lpstr>Q17. What is Encapsulation? How to implement encapsulation? </vt:lpstr>
      <vt:lpstr>Q18. What is the difference between Abstraction and Encapsulation?</vt:lpstr>
      <vt:lpstr>Q19. What is Polymorphism and what are its types? When to use polymorphism?</vt:lpstr>
      <vt:lpstr>Q20. What is Method Overloading? In how many ways a method can be overloaded?</vt:lpstr>
      <vt:lpstr>Q21. When should you use method overloading in real applications?</vt:lpstr>
      <vt:lpstr>Q22. If two methods are same except return type, then methods are overloaded or what willl happen?</vt:lpstr>
      <vt:lpstr>Q23. What is the difference between Overloading and Overriding?</vt:lpstr>
      <vt:lpstr>PowerPoint Presentation</vt:lpstr>
      <vt:lpstr>Q24. What is the use of Overriding?</vt:lpstr>
      <vt:lpstr>Q25. If a method is marked as virtual, do we must have to "override" it from the child class?</vt:lpstr>
      <vt:lpstr>Q26. What is the difference between Method Overriding and Method Hiding?</vt:lpstr>
      <vt:lpstr>Chapter 3 : OOPS &amp; C# - Abstract Class &amp; Interface</vt:lpstr>
      <vt:lpstr>Q27. What is the difference between Abstract class and an Interface?</vt:lpstr>
      <vt:lpstr>PowerPoint Presentation</vt:lpstr>
      <vt:lpstr>PowerPoint Presentation</vt:lpstr>
      <vt:lpstr>PowerPoint Presentation</vt:lpstr>
      <vt:lpstr>Q28. When to use Interface and when Abstract class in real applications?</vt:lpstr>
      <vt:lpstr>PowerPoint Presentation</vt:lpstr>
      <vt:lpstr>Q29. Why to create Interfaces in real applications?</vt:lpstr>
      <vt:lpstr>Q30. Can we define body of Interfaces methods? When to define methods in Interfaces?</vt:lpstr>
      <vt:lpstr>Q31. Can you create an instance of an Abstract class or an Interface?</vt:lpstr>
      <vt:lpstr>Q32. Do Interface can have a Constructor?</vt:lpstr>
      <vt:lpstr>Q33. Do abstract class have Constructors in C#?</vt:lpstr>
      <vt:lpstr>Q34. What is the difference between abstraction and abstract class?</vt:lpstr>
      <vt:lpstr>Q35. Can Abstract class be Sealed or Static in C#?</vt:lpstr>
      <vt:lpstr>Q36. Can you declare abstract methods as private in C#?</vt:lpstr>
      <vt:lpstr>Q37. Does Abstract class support multiple Inheritance?</vt:lpstr>
      <vt:lpstr>Chapter 4 : OOPS &amp; C# - Access Specifiers, Boxing, Unboxing, String &amp; StringBuilder</vt:lpstr>
      <vt:lpstr>Q38. What are Access Specifiers?</vt:lpstr>
      <vt:lpstr>Q39. What is internal access modifier? Show example.</vt:lpstr>
      <vt:lpstr>Q40.  What is the default access modifier in a class?</vt:lpstr>
      <vt:lpstr>Q41. What is Boxing and Unboxing? </vt:lpstr>
      <vt:lpstr>PowerPoint Presentation</vt:lpstr>
      <vt:lpstr>Q42. Which one is explicit Boxing or Unboxing?</vt:lpstr>
      <vt:lpstr>Q43. Is Boxing and Unboxing good for performance?</vt:lpstr>
      <vt:lpstr>Q44. What are the basic string operations in C#?</vt:lpstr>
      <vt:lpstr>Q45. What is the difference between “String” and “StringBuilder”?</vt:lpstr>
      <vt:lpstr>Q46. When to use String and when StringBuilder in real applications?</vt:lpstr>
      <vt:lpstr>Q47. What is String Interpolation in C#?</vt:lpstr>
      <vt:lpstr>Chapter 5 : OOPS &amp; C# - Loops, Conditions, Exception Handling</vt:lpstr>
      <vt:lpstr>Q48. What are the Loop types in C#? When to use what in real applications?</vt:lpstr>
      <vt:lpstr>Q49. What is the difference between “continue” and “break” statement?</vt:lpstr>
      <vt:lpstr>Q50. What are the alternative ways of writing if-else conditions? When to use what?</vt:lpstr>
      <vt:lpstr>Q51. How to implement Exception Handling in C#?</vt:lpstr>
      <vt:lpstr>Q52. Can we execute multiple Catch blocks?</vt:lpstr>
      <vt:lpstr>Q53. When to use Finally in real applications?</vt:lpstr>
      <vt:lpstr>Q54. Can we have only “Try” block without “Catch” block in real applications?</vt:lpstr>
      <vt:lpstr>Q55. What is the difference between Finally and Finalize?</vt:lpstr>
      <vt:lpstr>Q56. What is the difference between “throw ex” and “throw”? Which one to use in real applications?</vt:lpstr>
      <vt:lpstr>PowerPoint Presentation</vt:lpstr>
      <vt:lpstr>Chapter 6 : OOPS &amp; C# - Generics &amp; Collections</vt:lpstr>
      <vt:lpstr>Q57. Explain Generics in C#? When and why to use?</vt:lpstr>
      <vt:lpstr>PowerPoint Presentation</vt:lpstr>
      <vt:lpstr>PowerPoint Presentation</vt:lpstr>
      <vt:lpstr>Q58. What are Collections in C# and what are their types?</vt:lpstr>
      <vt:lpstr>Q59. What is the difference between Array and ArrayList (atleast 2)?</vt:lpstr>
      <vt:lpstr>Q60. What is the difference between Arraylist and Hashtable?</vt:lpstr>
      <vt:lpstr>Q61. What is the difference between List and Dictionary Collections?</vt:lpstr>
      <vt:lpstr>Q62. What is IEnumerable in C#?</vt:lpstr>
      <vt:lpstr>PowerPoint Presentation</vt:lpstr>
      <vt:lpstr>Q63. What is the difference between IEnumerable and IEnumerator in C#?</vt:lpstr>
      <vt:lpstr>PowerPoint Presentation</vt:lpstr>
      <vt:lpstr>Q64. What is the difference between IEnumerable and IQueryable in C#? </vt:lpstr>
      <vt:lpstr>PowerPoint Presentation</vt:lpstr>
      <vt:lpstr>PowerPoint Presentation</vt:lpstr>
      <vt:lpstr>PowerPoint Presentation</vt:lpstr>
      <vt:lpstr>Chapter 7 : OOPS &amp; C# - Constructors</vt:lpstr>
      <vt:lpstr>Q65. What is a Constructor? When to use constructor in real applications?</vt:lpstr>
      <vt:lpstr>Q66. What are the types of constructor?</vt:lpstr>
      <vt:lpstr>Q67. What is Default constructor?</vt:lpstr>
      <vt:lpstr>Q68. What is Parameterized constructor?</vt:lpstr>
      <vt:lpstr>Q69. What is Static constructor? What is the use in real applications?</vt:lpstr>
      <vt:lpstr>Q70. Can we have parameters or access modifier in static constructor?</vt:lpstr>
      <vt:lpstr>Q71. What is Copy constructor?</vt:lpstr>
      <vt:lpstr>Q72. What is Private constructor? What is the use?</vt:lpstr>
      <vt:lpstr>Q73. What is Constructor overloading?</vt:lpstr>
      <vt:lpstr>Q74. What is Destructor?</vt:lpstr>
      <vt:lpstr>Q75. Can you create object of class with private constructor in C#?</vt:lpstr>
      <vt:lpstr>Q76. If base class and child class both have constructor which one will be called first, when derived class object is created?</vt:lpstr>
      <vt:lpstr>Chapter 8 : OOPS &amp; C# - Method Parameters, Delegates &amp; Events</vt:lpstr>
      <vt:lpstr>Q77. What is a Method in C#?</vt:lpstr>
      <vt:lpstr>Q78. What is the difference between Pass by Value and Pass by Reference Parameters?</vt:lpstr>
      <vt:lpstr>Q79. How to return more than one value from a method in C#?</vt:lpstr>
      <vt:lpstr>Q80. What is the difference between “out” and “ref” parameters?</vt:lpstr>
      <vt:lpstr>Q81. What is “params” keyword? When to use params keyword in real applications?</vt:lpstr>
      <vt:lpstr>Q82. What are optional parameters in a method?</vt:lpstr>
      <vt:lpstr>Q83. What are named parameters in a method?</vt:lpstr>
      <vt:lpstr>Q84. What are Extension Methods in C#? When to use extension methods?</vt:lpstr>
      <vt:lpstr>Q85. What are Delegates in C#? When to use delegates in real applications?</vt:lpstr>
      <vt:lpstr>Q86. What are Multicast Delegates?</vt:lpstr>
      <vt:lpstr>Q87. What are Anonymous Delegates in C#?</vt:lpstr>
      <vt:lpstr>Q88. What are the differences between Events and Delegates?</vt:lpstr>
      <vt:lpstr>Chapter 9: OOPS &amp; C# - Important Keywords</vt:lpstr>
      <vt:lpstr>Q89. What is ‘this’ keyword in C#? When to use it in real applications?</vt:lpstr>
      <vt:lpstr>Q90. What is the purpose of “using” keyword in C#?</vt:lpstr>
      <vt:lpstr>Q91. Can we use Using keyword with other classes apart from DBConnection?</vt:lpstr>
      <vt:lpstr>Q92. What is the difference between “is” and “as” operators?</vt:lpstr>
      <vt:lpstr>Q93. What is the difference between “Read-only” and “Constant” variables?</vt:lpstr>
      <vt:lpstr>Q94. What is “Static" class? When to use static class in real application?</vt:lpstr>
      <vt:lpstr>Q95. What is the difference between “var” and “dynamic” in C#?</vt:lpstr>
      <vt:lpstr>Q96. What is Enum keyword used for?</vt:lpstr>
      <vt:lpstr>Q97. Is it possible to inherit Enum in C#?</vt:lpstr>
      <vt:lpstr>Q98. What is the use of Yield keyword in C#?</vt:lpstr>
      <vt:lpstr>PowerPoint Presentation</vt:lpstr>
      <vt:lpstr>Chapter 10 : OOPS &amp; C# - LINQ</vt:lpstr>
      <vt:lpstr>Q99. What is LINQ? When to use LINQ in real applications?</vt:lpstr>
      <vt:lpstr>Q100. What are the advantages &amp; disadvantages of LINQ?</vt:lpstr>
      <vt:lpstr>Q101. What is Lambda Expressions? What is the use in real applications?</vt:lpstr>
      <vt:lpstr>Q102. What is the difference between First and FirstOrDefault methods in LINQ?</vt:lpstr>
      <vt:lpstr>Chapter 11 : .NET Framework - Basics</vt:lpstr>
      <vt:lpstr>Q103. What are the important components of .NET framework?</vt:lpstr>
      <vt:lpstr>Q104. What is an Assembly? What are the different types of assembly?</vt:lpstr>
      <vt:lpstr>Q105. What is GAC?</vt:lpstr>
      <vt:lpstr>Q106. What is Reflection?</vt:lpstr>
      <vt:lpstr>Q107. What are Serialization and Deserialization? </vt:lpstr>
      <vt:lpstr>PowerPoint Presentation</vt:lpstr>
      <vt:lpstr>Q108. What is meant by Globalization and Localization?</vt:lpstr>
      <vt:lpstr>Q109. What are Window Services?</vt:lpstr>
      <vt:lpstr>Chapter 12 : .NET Framework - Garbage Collection</vt:lpstr>
      <vt:lpstr>Q110. What is Garbage Collection(GC)?</vt:lpstr>
      <vt:lpstr>Q111. What are Generations in garbage collection?</vt:lpstr>
      <vt:lpstr>Q112. What is the difference between “Dispose” and “Finalize”?</vt:lpstr>
      <vt:lpstr>Q113. What is the difference between “Finalize” and “Finally” methods?</vt:lpstr>
      <vt:lpstr>Q114. Can we force Garbage Collector to run?</vt:lpstr>
      <vt:lpstr>Chapter 13 : .NET Framework - Threading</vt:lpstr>
      <vt:lpstr>Q115. What is the difference between Process and Thread?</vt:lpstr>
      <vt:lpstr>Q116. Explain Multithreading?</vt:lpstr>
      <vt:lpstr>Q117. What is the difference between synchronous and asynchronous programming? What is the role of Task?</vt:lpstr>
      <vt:lpstr>Q118. What is the difference between Threads and Tasks? What are the advantages of Tasks over Threads?</vt:lpstr>
      <vt:lpstr>PowerPoint Presentation</vt:lpstr>
      <vt:lpstr>PowerPoint Presentation</vt:lpstr>
      <vt:lpstr>Q119. What is the role of Async and Await? </vt:lpstr>
      <vt:lpstr>PowerPoint Presentation</vt:lpstr>
      <vt:lpstr>Chapter 14 : SQL - Basics</vt:lpstr>
      <vt:lpstr>Q120. What is the difference between DBMS and RDBMS?</vt:lpstr>
      <vt:lpstr>PowerPoint Presentation</vt:lpstr>
      <vt:lpstr>Q121. What is a Constraint in SQL? What are the types of constraints?</vt:lpstr>
      <vt:lpstr>Q122. What is the difference between Primary key and Unique key?</vt:lpstr>
      <vt:lpstr>Q123. What are Triggers and types of triggers?</vt:lpstr>
      <vt:lpstr>PowerPoint Presentation</vt:lpstr>
      <vt:lpstr>Q124. What is a View?</vt:lpstr>
      <vt:lpstr>Q125. What is the difference between Having clause and Where clause?</vt:lpstr>
      <vt:lpstr>Q126. What is Sub query or Nested query or Inner query in SQL?</vt:lpstr>
      <vt:lpstr>Q127. What is Auto Increment/ Identity column in SQL Server?</vt:lpstr>
      <vt:lpstr>Chapter 15: SQL - Joins &amp; Indexes</vt:lpstr>
      <vt:lpstr>Q128. What are Joins in SQL? </vt:lpstr>
      <vt:lpstr>Q129. What are the types of Joins in SQL Server?</vt:lpstr>
      <vt:lpstr>Q130. What is Self-Join?</vt:lpstr>
      <vt:lpstr>Q131. What are Indexes in SQL Server?</vt:lpstr>
      <vt:lpstr>Q132. What is Clustered index?</vt:lpstr>
      <vt:lpstr>Q133. What is Non-Clustered index?</vt:lpstr>
      <vt:lpstr>Q134. What is the difference between Clustered and Non-Clustered index?</vt:lpstr>
      <vt:lpstr>Q135. How to create Clustered and Non-Clustered index in a table?</vt:lpstr>
      <vt:lpstr>Q136. In which column you will apply the indexing to optimize this query?</vt:lpstr>
      <vt:lpstr>Chapter 16 : SQL - Stored Procedure, Functions &amp; Others</vt:lpstr>
      <vt:lpstr>Q137. What is the difference between Stored Procedure and Functions?</vt:lpstr>
      <vt:lpstr>Q138. How to optimize a Stored Procedure or SQL Query?</vt:lpstr>
      <vt:lpstr>Q139. What is a Cursor? Why to avoid them?</vt:lpstr>
      <vt:lpstr>Q140. What is the difference between scope_identity and @@identity?</vt:lpstr>
      <vt:lpstr>Q141. What is CTE in SQL Server?</vt:lpstr>
      <vt:lpstr>Q142. What is the difference between Delete, Truncate and Drop commands?</vt:lpstr>
      <vt:lpstr>Q143. How to get the Nth highest salary of an employee?</vt:lpstr>
      <vt:lpstr>Q144. What are ACID properties?</vt:lpstr>
      <vt:lpstr>Q145. What are Magic Tables in SQL Server?</vt:lpstr>
      <vt:lpstr>Chapter 17 : ASP.NET – MVC - Part 1</vt:lpstr>
      <vt:lpstr>Q146. What is MVC? Explain MVC Life cycle.</vt:lpstr>
      <vt:lpstr>Q147. What are the advantages of MVC over Web Forms?</vt:lpstr>
      <vt:lpstr>PowerPoint Presentation</vt:lpstr>
      <vt:lpstr>Q148. What are the different return types of a controller Action method?</vt:lpstr>
      <vt:lpstr>PowerPoint Presentation</vt:lpstr>
      <vt:lpstr>PowerPoint Presentation</vt:lpstr>
      <vt:lpstr>Q149. What are Filters and their types in MVC?</vt:lpstr>
      <vt:lpstr>PowerPoint Presentation</vt:lpstr>
      <vt:lpstr>PowerPoint Presentation</vt:lpstr>
      <vt:lpstr>PowerPoint Presentation</vt:lpstr>
      <vt:lpstr>PowerPoint Presentation</vt:lpstr>
      <vt:lpstr>Q150. What is Authentication and Authorization in ASP.NET MVC?</vt:lpstr>
      <vt:lpstr>Q151. What are the types of Authentication in ASP.NET MVC?</vt:lpstr>
      <vt:lpstr>Q152. What is Output Caching in MVC? How to implement it?</vt:lpstr>
      <vt:lpstr>Q153. What is Routing in MVC? </vt:lpstr>
      <vt:lpstr>Q154. Explain Attribute Based Routing in MVC?</vt:lpstr>
      <vt:lpstr>Chapter 18 : ASP.NET – MVC - Part 2</vt:lpstr>
      <vt:lpstr>Q155. What is the difference between ViewData, ViewBag &amp; TempData?</vt:lpstr>
      <vt:lpstr>Q156. How can we pass the data from controller to view in MVC?</vt:lpstr>
      <vt:lpstr>Q157. What is Partial View?</vt:lpstr>
      <vt:lpstr>Q158. What are Areas in MVC?</vt:lpstr>
      <vt:lpstr>Q159. How Validation works in MVC? What is Data Annotation?</vt:lpstr>
      <vt:lpstr>PowerPoint Presentation</vt:lpstr>
      <vt:lpstr>PowerPoint Presentation</vt:lpstr>
      <vt:lpstr>Q160. Explain the concept of MVC Scaffolding?</vt:lpstr>
      <vt:lpstr>Q161. What is Bundling and Minification in MVC?</vt:lpstr>
      <vt:lpstr>Q162. How to implement Security in web applications in MVC?</vt:lpstr>
      <vt:lpstr>Chapter 19 : ASP.NET - Web Forms</vt:lpstr>
      <vt:lpstr>Q163. What are the events in Page Life Cycle? </vt:lpstr>
      <vt:lpstr>Q164. What is the difference between Server.Transfer() and Response.Redirect()?</vt:lpstr>
      <vt:lpstr>Q165. What are the different types of Caching?</vt:lpstr>
      <vt:lpstr>Q166. What are the types of state management?</vt:lpstr>
      <vt:lpstr>PowerPoint Presentation</vt:lpstr>
      <vt:lpstr>Q167. Where the ViewState is stored after the page postback?</vt:lpstr>
      <vt:lpstr>Q168. What are the different ways to store session state in asp.net?</vt:lpstr>
      <vt:lpstr>Q169. What is cookie less session?</vt:lpstr>
      <vt:lpstr>Q170. How to force all the validation controls to run in a page in web forms?</vt:lpstr>
      <vt:lpstr>Chapter 20 : ADO.NET &amp; EF</vt:lpstr>
      <vt:lpstr>Q171. What are the main components of ADO.NET?</vt:lpstr>
      <vt:lpstr>Q172. What is Connected architecture and Disconnected architecture?</vt:lpstr>
      <vt:lpstr>Q173. What are the different Execute Methods of ADO.NET?</vt:lpstr>
      <vt:lpstr>Q174. What are the Authentication techniques used to connect to SQL Server?</vt:lpstr>
      <vt:lpstr>PowerPoint Presentation</vt:lpstr>
      <vt:lpstr>Q175. What is ORM? What are the different types of ORM?</vt:lpstr>
      <vt:lpstr>Q176. What is Entity Framework?</vt:lpstr>
      <vt:lpstr>Q177. How will you differentiate ADO.NET from Entity Framework?</vt:lpstr>
      <vt:lpstr>PowerPoint Presentation</vt:lpstr>
      <vt:lpstr>Q178. How Entity Framework works? OR How to setup EF?</vt:lpstr>
      <vt:lpstr>PowerPoint Presentation</vt:lpstr>
      <vt:lpstr>Q179. What is meant by DBContext and DBSet?</vt:lpstr>
      <vt:lpstr>Q180. What are the different types of application development approaches used with EF?</vt:lpstr>
      <vt:lpstr>Q181. What is the difference between LINQ to SQL and Entity Framework?</vt:lpstr>
      <vt:lpstr>Chapter 21 : Web API - Basics</vt:lpstr>
      <vt:lpstr>Q182. What is Web API? What is the purpose of Web API?</vt:lpstr>
      <vt:lpstr>Q183. What are Web API advantages over WCF and web serivces?</vt:lpstr>
      <vt:lpstr>Q184. What are HTTP verbs or HTTP methods?</vt:lpstr>
      <vt:lpstr>PowerPoint Presentation</vt:lpstr>
      <vt:lpstr>PowerPoint Presentation</vt:lpstr>
      <vt:lpstr>Q185. What is the difference Rest API and Web API?</vt:lpstr>
      <vt:lpstr>Q186. What are REST guidelines? What is the difference between Rest and Restful?</vt:lpstr>
      <vt:lpstr>Q187. Is it possible to use WCF as Restful services?</vt:lpstr>
      <vt:lpstr>Q188. How to consume Web API from a .NET MVC application?</vt:lpstr>
      <vt:lpstr>Q189. What is the difference between Web API and MVC Controller?</vt:lpstr>
      <vt:lpstr>Chapter 22 : Web API – Authentication &amp; JWT</vt:lpstr>
      <vt:lpstr>Q190. What are the types of authentication techniques in web api?</vt:lpstr>
      <vt:lpstr>Q191. What is Basic Authentication in Web API?</vt:lpstr>
      <vt:lpstr>Q192. What is API Key Authentication in Web API?</vt:lpstr>
      <vt:lpstr>Q193. What is Token based authentication?</vt:lpstr>
      <vt:lpstr>Q194. What is JWT Authentication?</vt:lpstr>
      <vt:lpstr>Q195.  What are the parts of JWT token?</vt:lpstr>
      <vt:lpstr>Q196. Where JWT token reside in the request?</vt:lpstr>
      <vt:lpstr>Chapter 23 : Web API - More</vt:lpstr>
      <vt:lpstr>Q197. How to test Web API? What are the tools?</vt:lpstr>
      <vt:lpstr>Q198. What are main Return Types supported in Web API?</vt:lpstr>
      <vt:lpstr>PowerPoint Presentation</vt:lpstr>
      <vt:lpstr>PowerPoint Presentation</vt:lpstr>
      <vt:lpstr>Q199. What is the difference between HTTPResponseMessage and IHttpActionResult?</vt:lpstr>
      <vt:lpstr>PowerPoint Presentation</vt:lpstr>
      <vt:lpstr>Q200. What is the difference between IActionResult and IHttpActionResult?</vt:lpstr>
      <vt:lpstr>Q201. What is Content Negotiation in Web API?</vt:lpstr>
      <vt:lpstr>Q202. What is MediaTypeFormatter class in Web API?</vt:lpstr>
      <vt:lpstr>PowerPoint Presentation</vt:lpstr>
      <vt:lpstr>Q203. What are Response Codes in Web API?</vt:lpstr>
      <vt:lpstr>PowerPoint Presentation</vt:lpstr>
      <vt:lpstr>Chapter 24 : .NET Core - Basics</vt:lpstr>
      <vt:lpstr>Q204. What is .NET Core?</vt:lpstr>
      <vt:lpstr>Q205. What is .NET Standard?</vt:lpstr>
      <vt:lpstr>Q206. What are the advantages of .NET Core over .NET framework?</vt:lpstr>
      <vt:lpstr>Q207. What is the role of Program.cs file in ASP.NET Core?</vt:lpstr>
      <vt:lpstr>PowerPoint Presentation</vt:lpstr>
      <vt:lpstr>Q208. What is the role of ConfigureServices method? </vt:lpstr>
      <vt:lpstr>Q209. What is the role of Configure method? </vt:lpstr>
      <vt:lpstr>Q210. Describe the complete Request Processing Pipeline for ASP.NET Core MVC?</vt:lpstr>
      <vt:lpstr>Q211. What is the difference between .NET Core and .NET 5?</vt:lpstr>
      <vt:lpstr>Q212. What is Metapackage? What is the name of Metapackage provided by ASP.NET Core?</vt:lpstr>
      <vt:lpstr>Chapter 25 : .NET Core - Dependency Injection</vt:lpstr>
      <vt:lpstr>Q213. What is Dependency Injection?</vt:lpstr>
      <vt:lpstr>Q214. How to implement Dependency injection in .NET Core?</vt:lpstr>
      <vt:lpstr>PowerPoint Presentation</vt:lpstr>
      <vt:lpstr>Q215. What are the advantages of Dependency Injection in .NET Core?</vt:lpstr>
      <vt:lpstr>Q216. How to use Dependency Injection in Views in ASP.NET Core?</vt:lpstr>
      <vt:lpstr>Chapter 26 : .NET Core -  Service Lifetimes, Middleware &amp; Hosting</vt:lpstr>
      <vt:lpstr>Q217. What are the types of Service Lifetimes of an object in ASP.NET Core?</vt:lpstr>
      <vt:lpstr>Q218. What is AddSingleton, AddScoped and AddTransient method?</vt:lpstr>
      <vt:lpstr>PowerPoint Presentation</vt:lpstr>
      <vt:lpstr>PowerPoint Presentation</vt:lpstr>
      <vt:lpstr>Q219. What is Middleware in ASP.NET Core? What is custom middleware?</vt:lpstr>
      <vt:lpstr>PowerPoint Presentation</vt:lpstr>
      <vt:lpstr>Q220. How ASP.NET Core Middleware is different from HttpModule?</vt:lpstr>
      <vt:lpstr>Q221. What is Request Delegate in .NET Core?</vt:lpstr>
      <vt:lpstr>Q222. What is Run(), Use() and Map() method?</vt:lpstr>
      <vt:lpstr>PowerPoint Presentation</vt:lpstr>
      <vt:lpstr>PowerPoint Presentation</vt:lpstr>
      <vt:lpstr>Q223. What are the types of Hosting in ASP.NET Core? What is In process and Out of process hosting?</vt:lpstr>
      <vt:lpstr>Q224. What is Kestrel? What is the difference between Kestrel and IIS?</vt:lpstr>
      <vt:lpstr>Chapter 27 : .NET Core - Routing, Files, CORS &amp; More…</vt:lpstr>
      <vt:lpstr>Q225. What is Routing? Explain attribute routing in ASP.NET Core?</vt:lpstr>
      <vt:lpstr>PowerPoint Presentation</vt:lpstr>
      <vt:lpstr>Q226. Explain default project structure in ASP.NET Core application?</vt:lpstr>
      <vt:lpstr>Q227. How ASP.NET Core serve static files?</vt:lpstr>
      <vt:lpstr>Q228. What are the roles of Appsettings.Json and Launchsetting.Json file?</vt:lpstr>
      <vt:lpstr>PowerPoint Presentation</vt:lpstr>
      <vt:lpstr>Q229. What are the various techniques to save configuration settings in .NET Core?</vt:lpstr>
      <vt:lpstr>Q230. What is CORS? Why is CORS restriction is required? How to fix CORS error?</vt:lpstr>
      <vt:lpstr>PowerPoint Presentation</vt:lpstr>
      <vt:lpstr>Q231. What is In-Memory caching &amp; Distributed Caching?</vt:lpstr>
      <vt:lpstr>Q232. How to handle errors in ASP.NET Core?</vt:lpstr>
      <vt:lpstr>Q233. What are Razor pages in .NET Core?</vt:lpstr>
      <vt:lpstr>Chapter 28 : SOLID Principles</vt:lpstr>
      <vt:lpstr>Q234. What are SOLID Principles? What is the difference between SOLID Principles and Design Patterns?</vt:lpstr>
      <vt:lpstr>Q235. What is Single Responsibility Principle?</vt:lpstr>
      <vt:lpstr>PowerPoint Presentation</vt:lpstr>
      <vt:lpstr>Q236. What is Open-closed Principle?</vt:lpstr>
      <vt:lpstr>PowerPoint Presentation</vt:lpstr>
      <vt:lpstr>Q237. What is Liskov Substitution Principle?</vt:lpstr>
      <vt:lpstr>Q238. What is Interface Segregation Principle?</vt:lpstr>
      <vt:lpstr>PowerPoint Presentation</vt:lpstr>
      <vt:lpstr>Q239. What is Dependency Inversion Principle?</vt:lpstr>
      <vt:lpstr>PowerPoint Presentation</vt:lpstr>
      <vt:lpstr>Q240. What is DRY principle?</vt:lpstr>
      <vt:lpstr>Chapter 29 : Design Patterns</vt:lpstr>
      <vt:lpstr>Q241. What are Design Patterns and what problem they solve?</vt:lpstr>
      <vt:lpstr>Q242. What are the types of Design Patterns?</vt:lpstr>
      <vt:lpstr>Q243. What are Creational Design Patterns?</vt:lpstr>
      <vt:lpstr>Q244. What are Structural Design Patterns?</vt:lpstr>
      <vt:lpstr>Q245. What are Behavioral Design Patterns?</vt:lpstr>
      <vt:lpstr>Q246. What is Singleton Design Pattern?</vt:lpstr>
      <vt:lpstr>Q247. How to make singleton pattern thread safe?</vt:lpstr>
      <vt:lpstr>Q248. What is Factory pattern? Why to use factory pattern?</vt:lpstr>
      <vt:lpstr>PowerPoint Presentation</vt:lpstr>
      <vt:lpstr>Q249.  How to implement Factory method pattern?</vt:lpstr>
      <vt:lpstr>PowerPoint Presentation</vt:lpstr>
      <vt:lpstr>PowerPoint Presentation</vt:lpstr>
      <vt:lpstr>Q250. What is Abstract Factory pattern?</vt:lpstr>
      <vt:lpstr>C# Coding Problems</vt:lpstr>
      <vt:lpstr>Array Coding Problems</vt:lpstr>
      <vt:lpstr>Q. What are the must-know pre-requisites for solving basic coding problems?</vt:lpstr>
      <vt:lpstr>Q. What are the steps or approach for solving coding problems?</vt:lpstr>
      <vt:lpstr>Q. Write a function to calculate the sum of all elements in an array.</vt:lpstr>
      <vt:lpstr>Q. Write a function to calculate the average of an array of numbers.</vt:lpstr>
      <vt:lpstr>Q. Write a function to find the smallest number in an array.</vt:lpstr>
      <vt:lpstr>Q. Write a function to find the largest number in an array.</vt:lpstr>
      <vt:lpstr>Q. Write a function to find the second largest number in an array.</vt:lpstr>
      <vt:lpstr>Array Coding Problems Using Functions</vt:lpstr>
      <vt:lpstr>Q. What are the top 5 important array functions used in coding problems?</vt:lpstr>
      <vt:lpstr>Q. Write a function to check whether two arrays are same or not?</vt:lpstr>
      <vt:lpstr>Q. Write a function to check if a given array is sorted in ascending order or not.</vt:lpstr>
      <vt:lpstr>Q. Write a function to merge two arrays into a single sorted array.</vt:lpstr>
      <vt:lpstr>Q. Write a function to remove a specific element from an array.</vt:lpstr>
      <vt:lpstr>String Coding Problems</vt:lpstr>
      <vt:lpstr>Q. Write a function that counts the number of characters in a string? </vt:lpstr>
      <vt:lpstr>Q. How to iterate a string? </vt:lpstr>
      <vt:lpstr>Q. Write a function that returns the reverse of a string? </vt:lpstr>
      <vt:lpstr>Q. Write a function that checks whether a given string is a palindrome or not?</vt:lpstr>
      <vt:lpstr>String Coding Problems Using Functions</vt:lpstr>
      <vt:lpstr>Q. What are the important methods of String class?</vt:lpstr>
      <vt:lpstr>Q. What are the important methods of String class?</vt:lpstr>
      <vt:lpstr>Q. Write a function that returns the longest word in the sentence.</vt:lpstr>
      <vt:lpstr>Q. Write a function to remove all whitespace characters from a string.</vt:lpstr>
      <vt:lpstr>Q. Write a function that counts the number of vowels in a string? </vt:lpstr>
      <vt:lpstr>Q. Write a function that checks whether two strings are anagrams or not?</vt:lpstr>
      <vt:lpstr>Number Coding Problems</vt:lpstr>
      <vt:lpstr>Q. Write a function to calculate the factorial of a number.</vt:lpstr>
      <vt:lpstr>Q. What is the difference between ++i and i++?</vt:lpstr>
      <vt:lpstr>Q. Write a function that checks whether a number is prime or not? </vt:lpstr>
      <vt:lpstr>Q. How to swap two numbers in C#?</vt:lpstr>
      <vt:lpstr>Q. Write a function to calculate the GCD for two numbers.</vt:lpstr>
      <vt:lpstr>Q. Write a function to sum the digits of a number.</vt:lpstr>
      <vt:lpstr>Q. Write a function to calculate the Fibonacci sequence up to a given number.</vt:lpstr>
      <vt:lpstr>Coding Algorithms</vt:lpstr>
      <vt:lpstr>Q. Write a function to sort an array of numbers in ascending order(Bubble Sort).</vt:lpstr>
      <vt:lpstr>Q. Write a function to sort an array of numbers in ascending order(Bubble Sort).</vt:lpstr>
      <vt:lpstr>Q. Write a function to search an element in any array(Binary Search)?</vt:lpstr>
      <vt:lpstr>Q. Write a function to search an element in any array(Binary Search)?</vt:lpstr>
      <vt:lpstr>Q. Write a function to search an element in any array(Binary Search)?</vt:lpstr>
      <vt:lpstr>All the best for your interviews  Never ever give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 Rawat</dc:creator>
  <cp:lastModifiedBy>Anurag Rawat</cp:lastModifiedBy>
  <cp:revision>214</cp:revision>
  <dcterms:created xsi:type="dcterms:W3CDTF">2023-04-19T12:53:26Z</dcterms:created>
  <dcterms:modified xsi:type="dcterms:W3CDTF">2025-05-24T07:58:20Z</dcterms:modified>
</cp:coreProperties>
</file>